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7" r:id="rId3"/>
    <p:sldId id="274" r:id="rId4"/>
    <p:sldId id="271" r:id="rId5"/>
    <p:sldId id="280" r:id="rId6"/>
    <p:sldId id="272" r:id="rId7"/>
    <p:sldId id="275" r:id="rId8"/>
    <p:sldId id="282" r:id="rId9"/>
    <p:sldId id="278" r:id="rId10"/>
    <p:sldId id="289" r:id="rId11"/>
    <p:sldId id="285" r:id="rId12"/>
    <p:sldId id="284" r:id="rId13"/>
    <p:sldId id="290" r:id="rId14"/>
    <p:sldId id="286" r:id="rId15"/>
    <p:sldId id="287" r:id="rId16"/>
    <p:sldId id="288" r:id="rId17"/>
  </p:sldIdLst>
  <p:sldSz cx="9144000" cy="6858000" type="screen4x3"/>
  <p:notesSz cx="6669088" cy="9753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8657" autoAdjust="0"/>
  </p:normalViewPr>
  <p:slideViewPr>
    <p:cSldViewPr>
      <p:cViewPr varScale="1">
        <p:scale>
          <a:sx n="106" d="100"/>
          <a:sy n="106" d="100"/>
        </p:scale>
        <p:origin x="-96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2220" y="-108"/>
      </p:cViewPr>
      <p:guideLst>
        <p:guide orient="horz" pos="3072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7D197-E3F0-4F81-AD6E-5C755796AF11}" type="datetimeFigureOut">
              <a:rPr lang="ru-RU" smtClean="0"/>
              <a:pPr/>
              <a:t>13.09.2011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31838"/>
            <a:ext cx="4875212" cy="3657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750" y="4632325"/>
            <a:ext cx="5335588" cy="4389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6465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8250" y="9264650"/>
            <a:ext cx="2889250" cy="4873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931799-D7CE-41DB-B97D-3E5EDCA827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072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777607" y="9264227"/>
            <a:ext cx="2889938" cy="48768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8B2C29F-21D1-4295-A1CB-9043D8FF560F}" type="slidenum">
              <a:rPr lang="ru-RU"/>
              <a:pPr/>
              <a:t>10</a:t>
            </a:fld>
            <a:endParaRPr lang="ru-RU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8525" y="731838"/>
            <a:ext cx="4875213" cy="3657600"/>
          </a:xfrm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909" y="4632960"/>
            <a:ext cx="5335270" cy="4389120"/>
          </a:xfrm>
          <a:noFill/>
          <a:ln w="9525"/>
        </p:spPr>
        <p:txBody>
          <a:bodyPr/>
          <a:lstStyle/>
          <a:p>
            <a:pPr eaLnBrk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FC37-C9F0-4410-9EE3-5F20C3332C1B}" type="datetimeFigureOut">
              <a:rPr lang="ru-RU" smtClean="0"/>
              <a:pPr/>
              <a:t>13.09.2011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D3E1-9522-40B3-B91E-42FCD20FC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FC37-C9F0-4410-9EE3-5F20C3332C1B}" type="datetimeFigureOut">
              <a:rPr lang="ru-RU" smtClean="0"/>
              <a:pPr/>
              <a:t>13.09.2011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D3E1-9522-40B3-B91E-42FCD20FC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FC37-C9F0-4410-9EE3-5F20C3332C1B}" type="datetimeFigureOut">
              <a:rPr lang="ru-RU" smtClean="0"/>
              <a:pPr/>
              <a:t>13.09.2011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D3E1-9522-40B3-B91E-42FCD20FC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FC37-C9F0-4410-9EE3-5F20C3332C1B}" type="datetimeFigureOut">
              <a:rPr lang="ru-RU" smtClean="0"/>
              <a:pPr/>
              <a:t>13.09.2011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D3E1-9522-40B3-B91E-42FCD20FC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FC37-C9F0-4410-9EE3-5F20C3332C1B}" type="datetimeFigureOut">
              <a:rPr lang="ru-RU" smtClean="0"/>
              <a:pPr/>
              <a:t>13.09.2011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D3E1-9522-40B3-B91E-42FCD20FC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FC37-C9F0-4410-9EE3-5F20C3332C1B}" type="datetimeFigureOut">
              <a:rPr lang="ru-RU" smtClean="0"/>
              <a:pPr/>
              <a:t>13.09.2011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D3E1-9522-40B3-B91E-42FCD20FC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FC37-C9F0-4410-9EE3-5F20C3332C1B}" type="datetimeFigureOut">
              <a:rPr lang="ru-RU" smtClean="0"/>
              <a:pPr/>
              <a:t>13.09.2011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D3E1-9522-40B3-B91E-42FCD20FC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FC37-C9F0-4410-9EE3-5F20C3332C1B}" type="datetimeFigureOut">
              <a:rPr lang="ru-RU" smtClean="0"/>
              <a:pPr/>
              <a:t>13.09.2011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D3E1-9522-40B3-B91E-42FCD20FC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FC37-C9F0-4410-9EE3-5F20C3332C1B}" type="datetimeFigureOut">
              <a:rPr lang="ru-RU" smtClean="0"/>
              <a:pPr/>
              <a:t>13.09.2011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D3E1-9522-40B3-B91E-42FCD20FC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FC37-C9F0-4410-9EE3-5F20C3332C1B}" type="datetimeFigureOut">
              <a:rPr lang="ru-RU" smtClean="0"/>
              <a:pPr/>
              <a:t>13.09.2011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D3E1-9522-40B3-B91E-42FCD20FC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5FC37-C9F0-4410-9EE3-5F20C3332C1B}" type="datetimeFigureOut">
              <a:rPr lang="ru-RU" smtClean="0"/>
              <a:pPr/>
              <a:t>13.09.2011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D3E1-9522-40B3-B91E-42FCD20FC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5FC37-C9F0-4410-9EE3-5F20C3332C1B}" type="datetimeFigureOut">
              <a:rPr lang="ru-RU" smtClean="0"/>
              <a:pPr/>
              <a:t>13.09.2011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BD3E1-9522-40B3-B91E-42FCD20FC1B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0.e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571744"/>
            <a:ext cx="7772400" cy="1470025"/>
          </a:xfrm>
        </p:spPr>
        <p:txBody>
          <a:bodyPr>
            <a:noAutofit/>
          </a:bodyPr>
          <a:lstStyle/>
          <a:p>
            <a:pPr algn="l"/>
            <a:r>
              <a:rPr lang="ru-RU" sz="2000" dirty="0" smtClean="0"/>
              <a:t>VII БАЙКАЛЬСКИЙ МЕЖДУНАРОДНЫЙ ЭКОНОМИЧЕСКИЙ ФОРУМ</a:t>
            </a:r>
            <a:br>
              <a:rPr lang="ru-RU" sz="20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800" dirty="0" smtClean="0"/>
              <a:t>Доклад на пленарном заседании </a:t>
            </a:r>
            <a:br>
              <a:rPr lang="ru-RU" sz="2800" dirty="0" smtClean="0"/>
            </a:br>
            <a:r>
              <a:rPr lang="ru-RU" sz="2800" b="1" dirty="0" smtClean="0"/>
              <a:t> «Сибирь </a:t>
            </a:r>
            <a:r>
              <a:rPr lang="ru-RU" sz="2800" b="1" smtClean="0"/>
              <a:t>и </a:t>
            </a:r>
            <a:r>
              <a:rPr lang="ru-RU" sz="2800" b="1" smtClean="0"/>
              <a:t>Дальний </a:t>
            </a:r>
            <a:r>
              <a:rPr lang="ru-RU" sz="2800" b="1" dirty="0" smtClean="0"/>
              <a:t>Восток. международная интеграция. стратегия. инновации и инвестиции. пределы возможного»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4429132"/>
            <a:ext cx="7072362" cy="1752600"/>
          </a:xfrm>
        </p:spPr>
        <p:txBody>
          <a:bodyPr/>
          <a:lstStyle/>
          <a:p>
            <a:pPr algn="l"/>
            <a:r>
              <a:rPr lang="ru-RU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П.Г. Щедровицкий 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Член правления «Центра Стратегических разработок «</a:t>
            </a:r>
            <a:r>
              <a:rPr lang="ru-RU" sz="2400" dirty="0" err="1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Северо-Запад</a:t>
            </a:r>
            <a:r>
              <a:rPr lang="ru-RU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», Заместитель директора Института философии РАН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446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357554" y="5715016"/>
            <a:ext cx="5286412" cy="428628"/>
          </a:xfrm>
        </p:spPr>
        <p:txBody>
          <a:bodyPr>
            <a:normAutofit fontScale="90000"/>
          </a:bodyPr>
          <a:lstStyle/>
          <a:p>
            <a:pPr lvl="0" algn="l"/>
            <a:r>
              <a:rPr lang="ru-RU" sz="1800" dirty="0" smtClean="0"/>
              <a:t>В ближайшие 20 лет Азия сохранит мировое лидерство по темпам экономического роста. Сейчас драйвером их развития становятся не сколько экспортные производства, сколько внутреннее потребление и сектор оффшорных высокотехнологичных услуг (в международные рейтинги последних входят города Китая, Индии, Вьетнама, </a:t>
            </a:r>
            <a:r>
              <a:rPr lang="ru-RU" sz="1800" dirty="0" err="1" smtClean="0"/>
              <a:t>Филлипин</a:t>
            </a:r>
            <a:r>
              <a:rPr lang="ru-RU" sz="1800" dirty="0" smtClean="0"/>
              <a:t> и пр.) 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5202881"/>
            <a:ext cx="2071701" cy="1440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6640310"/>
            <a:ext cx="2500330" cy="217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" name="Группа 8"/>
          <p:cNvGrpSpPr/>
          <p:nvPr/>
        </p:nvGrpSpPr>
        <p:grpSpPr>
          <a:xfrm>
            <a:off x="0" y="3539450"/>
            <a:ext cx="2565421" cy="1532624"/>
            <a:chOff x="1652588" y="1495425"/>
            <a:chExt cx="5848370" cy="386715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52588" y="1495425"/>
              <a:ext cx="5838825" cy="3867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Прямоугольник 7"/>
            <p:cNvSpPr/>
            <p:nvPr/>
          </p:nvSpPr>
          <p:spPr>
            <a:xfrm>
              <a:off x="6929454" y="1500174"/>
              <a:ext cx="571504" cy="32861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622328"/>
            <a:ext cx="3428991" cy="23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5540434"/>
            <a:ext cx="2643205" cy="1031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-1" y="142852"/>
            <a:ext cx="9134233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00482" y="5500678"/>
            <a:ext cx="5443518" cy="1357322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/>
              <a:t>Большинство прогнозов в энергетике основываются на экстенсивном типе развития региона и предсказывают «экспоненциальный» тренд вовлечения энергоресурсов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428860" y="5500702"/>
            <a:ext cx="6715140" cy="1143008"/>
          </a:xfrm>
        </p:spPr>
        <p:txBody>
          <a:bodyPr>
            <a:noAutofit/>
          </a:bodyPr>
          <a:lstStyle/>
          <a:p>
            <a:pPr algn="l"/>
            <a:r>
              <a:rPr lang="ru-RU" sz="1600" dirty="0" smtClean="0"/>
              <a:t>Однако ряд факторов позволяет судить о смене тренда последних 7-10 лет: а)  реструктуризации энергетического баланса региона, прежде всего, переход  к собственному ресурсному портфелю; б) переход ряда регионов к эффективному потреблению – экономический рост не будет требовать кратного увеличения потребления ресурсов. 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20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8786842" cy="5312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5823726"/>
            <a:ext cx="2143140" cy="534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Заголовок 4"/>
          <p:cNvSpPr txBox="1">
            <a:spLocks/>
          </p:cNvSpPr>
          <p:nvPr/>
        </p:nvSpPr>
        <p:spPr>
          <a:xfrm>
            <a:off x="-32" y="6500834"/>
            <a:ext cx="2357454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Источник: ЦСР «</a:t>
            </a:r>
            <a:r>
              <a:rPr kumimoji="0" lang="ru-RU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Северо-Запад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 по материалам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dirty="0" smtClean="0">
                <a:latin typeface="+mj-lt"/>
                <a:ea typeface="+mj-ea"/>
                <a:cs typeface="+mj-cs"/>
              </a:rPr>
              <a:t>IEA World Energy Outlook 2010, </a:t>
            </a:r>
            <a:r>
              <a:rPr lang="ru-RU" sz="3000" dirty="0" smtClean="0">
                <a:latin typeface="+mj-lt"/>
                <a:ea typeface="+mj-ea"/>
                <a:cs typeface="+mj-cs"/>
              </a:rPr>
              <a:t>Минэнерго РФ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214950"/>
            <a:ext cx="4357718" cy="989034"/>
          </a:xfrm>
        </p:spPr>
        <p:txBody>
          <a:bodyPr>
            <a:noAutofit/>
          </a:bodyPr>
          <a:lstStyle/>
          <a:p>
            <a:pPr algn="l"/>
            <a:r>
              <a:rPr lang="ru-RU" sz="1800" b="1" dirty="0" smtClean="0"/>
              <a:t>В пользу этого свидетельствуют</a:t>
            </a:r>
            <a:r>
              <a:rPr lang="ru-RU" sz="1800" dirty="0" smtClean="0"/>
              <a:t>:</a:t>
            </a:r>
            <a:br>
              <a:rPr lang="ru-RU" sz="1800" dirty="0" smtClean="0"/>
            </a:br>
            <a:r>
              <a:rPr lang="ru-RU" sz="1800" dirty="0" smtClean="0"/>
              <a:t>1. Долгосрочные программы, принятые  крупнейшими потребителями по наращиванию доли возобновляемых ресурсов в ТЭБ</a:t>
            </a:r>
            <a:endParaRPr lang="ru-RU" sz="18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4929198"/>
            <a:ext cx="1785950" cy="1126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4943424"/>
            <a:ext cx="2286016" cy="1830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6572272"/>
            <a:ext cx="2252668" cy="197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14"/>
            <a:ext cx="9144000" cy="5492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00430" y="5214950"/>
            <a:ext cx="5500694" cy="1143000"/>
          </a:xfrm>
        </p:spPr>
        <p:txBody>
          <a:bodyPr>
            <a:noAutofit/>
          </a:bodyPr>
          <a:lstStyle/>
          <a:p>
            <a:pPr algn="l"/>
            <a:r>
              <a:rPr lang="ru-RU" sz="1800" dirty="0" smtClean="0"/>
              <a:t>2. Новый характер потребления городов. Азиатские метрополии демонстрируют самые современные решения в области </a:t>
            </a:r>
            <a:r>
              <a:rPr lang="ru-RU" sz="1800" dirty="0" err="1" smtClean="0"/>
              <a:t>энергоэффективных</a:t>
            </a:r>
            <a:r>
              <a:rPr lang="ru-RU" sz="1800" dirty="0" smtClean="0"/>
              <a:t> зданий, городской мобильности, входят  в международные экологические рейтинги </a:t>
            </a:r>
            <a:endParaRPr lang="ru-RU" sz="16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28" y="2433643"/>
            <a:ext cx="25527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bg1">
                <a:lumMod val="75000"/>
              </a:schemeClr>
            </a:contourClr>
          </a:sp3d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378" y="5500702"/>
            <a:ext cx="3287176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0" y="6576554"/>
            <a:ext cx="3529018" cy="270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51"/>
            <a:ext cx="9144000" cy="5382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6116" y="5786454"/>
            <a:ext cx="5715040" cy="500066"/>
          </a:xfrm>
        </p:spPr>
        <p:txBody>
          <a:bodyPr>
            <a:noAutofit/>
          </a:bodyPr>
          <a:lstStyle/>
          <a:p>
            <a:pPr algn="l"/>
            <a:r>
              <a:rPr lang="ru-RU" sz="1800" dirty="0" smtClean="0"/>
              <a:t>3. Азиатские страны становится одним из мировых центров применения современных технологий в возобновляемой энергетике, хотя только начинают строить собственную исследовательскую и технологическую платформу «новой энергетики» </a:t>
            </a:r>
            <a:endParaRPr lang="ru-RU" sz="18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" y="5562620"/>
            <a:ext cx="2809024" cy="938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35" y="6500834"/>
            <a:ext cx="2943229" cy="329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5" name="Группа 14"/>
          <p:cNvGrpSpPr/>
          <p:nvPr/>
        </p:nvGrpSpPr>
        <p:grpSpPr>
          <a:xfrm>
            <a:off x="3714744" y="2786058"/>
            <a:ext cx="2714644" cy="2296251"/>
            <a:chOff x="3786182" y="3643314"/>
            <a:chExt cx="2714644" cy="2296251"/>
          </a:xfrm>
        </p:grpSpPr>
        <p:sp>
          <p:nvSpPr>
            <p:cNvPr id="12" name="Заголовок 1"/>
            <p:cNvSpPr txBox="1">
              <a:spLocks/>
            </p:cNvSpPr>
            <p:nvPr/>
          </p:nvSpPr>
          <p:spPr>
            <a:xfrm>
              <a:off x="3786182" y="3643314"/>
              <a:ext cx="2714644" cy="14287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900" dirty="0" smtClean="0">
                  <a:latin typeface="+mj-lt"/>
                  <a:ea typeface="+mj-ea"/>
                  <a:cs typeface="+mj-cs"/>
                </a:rPr>
                <a:t>Исследовательские центры Азии в области ВИЭ</a:t>
              </a:r>
              <a:endPara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57620" y="3786189"/>
              <a:ext cx="2379218" cy="2153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contourW="12700">
              <a:contourClr>
                <a:schemeClr val="bg1">
                  <a:lumMod val="85000"/>
                </a:schemeClr>
              </a:contourClr>
            </a:sp3d>
          </p:spPr>
        </p:pic>
      </p:grp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387013"/>
            <a:ext cx="2643206" cy="185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7554" y="5572140"/>
            <a:ext cx="5786446" cy="785818"/>
          </a:xfrm>
        </p:spPr>
        <p:txBody>
          <a:bodyPr>
            <a:noAutofit/>
          </a:bodyPr>
          <a:lstStyle/>
          <a:p>
            <a:pPr algn="l"/>
            <a:r>
              <a:rPr lang="ru-RU" sz="1800" dirty="0" smtClean="0"/>
              <a:t>4. Формируют собственные центры компетенций по технологиям в углеродной энергетике и реализуют проекты в области разведки и добычи трудно извлекаемых запасов нефти и газа, в т.ч. сланцевого; образуют кластеры технологий чистого угля  </a:t>
            </a:r>
            <a:endParaRPr lang="ru-RU" sz="1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27538"/>
            <a:ext cx="2428860" cy="45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6625092"/>
            <a:ext cx="4500594" cy="161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5278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2" y="5072074"/>
            <a:ext cx="231886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5643578"/>
            <a:ext cx="196675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6500834"/>
            <a:ext cx="1946555" cy="357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7422" y="5857892"/>
            <a:ext cx="6786578" cy="428604"/>
          </a:xfrm>
        </p:spPr>
        <p:txBody>
          <a:bodyPr>
            <a:normAutofit fontScale="90000"/>
          </a:bodyPr>
          <a:lstStyle/>
          <a:p>
            <a:pPr algn="l"/>
            <a:r>
              <a:rPr lang="ru-RU" sz="1800" dirty="0" smtClean="0"/>
              <a:t>Есть основания полагать , что Азия в течение следующих  10 лет  станет территорией интеграции ресурсных и технологических рынков, произведет синхронизацию планов инфраструктурного, инвестиционного и институционального развития государств. </a:t>
            </a:r>
            <a:br>
              <a:rPr lang="ru-RU" sz="1800" dirty="0" smtClean="0"/>
            </a:br>
            <a:r>
              <a:rPr lang="ru-RU" sz="1800" dirty="0" smtClean="0"/>
              <a:t>КАК УЧАСТВУЮТ РОССИЙСКИЕ ТЕРРИТОРИИ В ИНТЕГРАЦИОННЫХ ПРОЦЕССАХ? </a:t>
            </a:r>
            <a:endParaRPr lang="ru-RU" sz="1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286512" y="2285992"/>
            <a:ext cx="2214578" cy="16430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286480" y="3357562"/>
            <a:ext cx="2214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</a:rPr>
              <a:t>Зона интеграции рынков до 2030 года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9"/>
          <p:cNvGrpSpPr>
            <a:grpSpLocks noChangeAspect="1"/>
          </p:cNvGrpSpPr>
          <p:nvPr/>
        </p:nvGrpSpPr>
        <p:grpSpPr bwMode="auto">
          <a:xfrm>
            <a:off x="1730127" y="838275"/>
            <a:ext cx="6480721" cy="5165824"/>
            <a:chOff x="1076" y="545"/>
            <a:chExt cx="4082" cy="3254"/>
          </a:xfrm>
        </p:grpSpPr>
        <p:sp>
          <p:nvSpPr>
            <p:cNvPr id="26659" name="AutoShape 38"/>
            <p:cNvSpPr>
              <a:spLocks noChangeAspect="1" noChangeArrowheads="1" noTextEdit="1"/>
            </p:cNvSpPr>
            <p:nvPr/>
          </p:nvSpPr>
          <p:spPr bwMode="auto">
            <a:xfrm>
              <a:off x="1076" y="545"/>
              <a:ext cx="4082" cy="3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60" name="Freeform 40"/>
            <p:cNvSpPr>
              <a:spLocks/>
            </p:cNvSpPr>
            <p:nvPr/>
          </p:nvSpPr>
          <p:spPr bwMode="auto">
            <a:xfrm>
              <a:off x="1317" y="1516"/>
              <a:ext cx="765" cy="985"/>
            </a:xfrm>
            <a:custGeom>
              <a:avLst/>
              <a:gdLst>
                <a:gd name="T0" fmla="*/ 179 w 216"/>
                <a:gd name="T1" fmla="*/ 26 h 278"/>
                <a:gd name="T2" fmla="*/ 173 w 216"/>
                <a:gd name="T3" fmla="*/ 32 h 278"/>
                <a:gd name="T4" fmla="*/ 154 w 216"/>
                <a:gd name="T5" fmla="*/ 47 h 278"/>
                <a:gd name="T6" fmla="*/ 153 w 216"/>
                <a:gd name="T7" fmla="*/ 68 h 278"/>
                <a:gd name="T8" fmla="*/ 139 w 216"/>
                <a:gd name="T9" fmla="*/ 94 h 278"/>
                <a:gd name="T10" fmla="*/ 158 w 216"/>
                <a:gd name="T11" fmla="*/ 100 h 278"/>
                <a:gd name="T12" fmla="*/ 166 w 216"/>
                <a:gd name="T13" fmla="*/ 117 h 278"/>
                <a:gd name="T14" fmla="*/ 160 w 216"/>
                <a:gd name="T15" fmla="*/ 137 h 278"/>
                <a:gd name="T16" fmla="*/ 166 w 216"/>
                <a:gd name="T17" fmla="*/ 143 h 278"/>
                <a:gd name="T18" fmla="*/ 157 w 216"/>
                <a:gd name="T19" fmla="*/ 130 h 278"/>
                <a:gd name="T20" fmla="*/ 150 w 216"/>
                <a:gd name="T21" fmla="*/ 105 h 278"/>
                <a:gd name="T22" fmla="*/ 135 w 216"/>
                <a:gd name="T23" fmla="*/ 129 h 278"/>
                <a:gd name="T24" fmla="*/ 109 w 216"/>
                <a:gd name="T25" fmla="*/ 145 h 278"/>
                <a:gd name="T26" fmla="*/ 89 w 216"/>
                <a:gd name="T27" fmla="*/ 144 h 278"/>
                <a:gd name="T28" fmla="*/ 82 w 216"/>
                <a:gd name="T29" fmla="*/ 128 h 278"/>
                <a:gd name="T30" fmla="*/ 93 w 216"/>
                <a:gd name="T31" fmla="*/ 141 h 278"/>
                <a:gd name="T32" fmla="*/ 111 w 216"/>
                <a:gd name="T33" fmla="*/ 129 h 278"/>
                <a:gd name="T34" fmla="*/ 129 w 216"/>
                <a:gd name="T35" fmla="*/ 110 h 278"/>
                <a:gd name="T36" fmla="*/ 128 w 216"/>
                <a:gd name="T37" fmla="*/ 91 h 278"/>
                <a:gd name="T38" fmla="*/ 138 w 216"/>
                <a:gd name="T39" fmla="*/ 66 h 278"/>
                <a:gd name="T40" fmla="*/ 144 w 216"/>
                <a:gd name="T41" fmla="*/ 40 h 278"/>
                <a:gd name="T42" fmla="*/ 162 w 216"/>
                <a:gd name="T43" fmla="*/ 15 h 278"/>
                <a:gd name="T44" fmla="*/ 150 w 216"/>
                <a:gd name="T45" fmla="*/ 5 h 278"/>
                <a:gd name="T46" fmla="*/ 137 w 216"/>
                <a:gd name="T47" fmla="*/ 4 h 278"/>
                <a:gd name="T48" fmla="*/ 104 w 216"/>
                <a:gd name="T49" fmla="*/ 31 h 278"/>
                <a:gd name="T50" fmla="*/ 99 w 216"/>
                <a:gd name="T51" fmla="*/ 52 h 278"/>
                <a:gd name="T52" fmla="*/ 96 w 216"/>
                <a:gd name="T53" fmla="*/ 64 h 278"/>
                <a:gd name="T54" fmla="*/ 101 w 216"/>
                <a:gd name="T55" fmla="*/ 83 h 278"/>
                <a:gd name="T56" fmla="*/ 86 w 216"/>
                <a:gd name="T57" fmla="*/ 87 h 278"/>
                <a:gd name="T58" fmla="*/ 76 w 216"/>
                <a:gd name="T59" fmla="*/ 66 h 278"/>
                <a:gd name="T60" fmla="*/ 67 w 216"/>
                <a:gd name="T61" fmla="*/ 68 h 278"/>
                <a:gd name="T62" fmla="*/ 65 w 216"/>
                <a:gd name="T63" fmla="*/ 91 h 278"/>
                <a:gd name="T64" fmla="*/ 59 w 216"/>
                <a:gd name="T65" fmla="*/ 102 h 278"/>
                <a:gd name="T66" fmla="*/ 24 w 216"/>
                <a:gd name="T67" fmla="*/ 113 h 278"/>
                <a:gd name="T68" fmla="*/ 6 w 216"/>
                <a:gd name="T69" fmla="*/ 139 h 278"/>
                <a:gd name="T70" fmla="*/ 24 w 216"/>
                <a:gd name="T71" fmla="*/ 158 h 278"/>
                <a:gd name="T72" fmla="*/ 37 w 216"/>
                <a:gd name="T73" fmla="*/ 176 h 278"/>
                <a:gd name="T74" fmla="*/ 59 w 216"/>
                <a:gd name="T75" fmla="*/ 179 h 278"/>
                <a:gd name="T76" fmla="*/ 66 w 216"/>
                <a:gd name="T77" fmla="*/ 196 h 278"/>
                <a:gd name="T78" fmla="*/ 86 w 216"/>
                <a:gd name="T79" fmla="*/ 219 h 278"/>
                <a:gd name="T80" fmla="*/ 112 w 216"/>
                <a:gd name="T81" fmla="*/ 237 h 278"/>
                <a:gd name="T82" fmla="*/ 136 w 216"/>
                <a:gd name="T83" fmla="*/ 253 h 278"/>
                <a:gd name="T84" fmla="*/ 161 w 216"/>
                <a:gd name="T85" fmla="*/ 254 h 278"/>
                <a:gd name="T86" fmla="*/ 179 w 216"/>
                <a:gd name="T87" fmla="*/ 269 h 278"/>
                <a:gd name="T88" fmla="*/ 195 w 216"/>
                <a:gd name="T89" fmla="*/ 274 h 278"/>
                <a:gd name="T90" fmla="*/ 204 w 216"/>
                <a:gd name="T91" fmla="*/ 250 h 278"/>
                <a:gd name="T92" fmla="*/ 216 w 216"/>
                <a:gd name="T93" fmla="*/ 224 h 278"/>
                <a:gd name="T94" fmla="*/ 203 w 216"/>
                <a:gd name="T95" fmla="*/ 212 h 278"/>
                <a:gd name="T96" fmla="*/ 200 w 216"/>
                <a:gd name="T97" fmla="*/ 195 h 278"/>
                <a:gd name="T98" fmla="*/ 200 w 216"/>
                <a:gd name="T99" fmla="*/ 175 h 278"/>
                <a:gd name="T100" fmla="*/ 196 w 216"/>
                <a:gd name="T101" fmla="*/ 146 h 278"/>
                <a:gd name="T102" fmla="*/ 207 w 216"/>
                <a:gd name="T103" fmla="*/ 124 h 278"/>
                <a:gd name="T104" fmla="*/ 203 w 216"/>
                <a:gd name="T105" fmla="*/ 109 h 278"/>
                <a:gd name="T106" fmla="*/ 188 w 216"/>
                <a:gd name="T107" fmla="*/ 101 h 278"/>
                <a:gd name="T108" fmla="*/ 200 w 216"/>
                <a:gd name="T109" fmla="*/ 83 h 278"/>
                <a:gd name="T110" fmla="*/ 199 w 216"/>
                <a:gd name="T111" fmla="*/ 63 h 278"/>
                <a:gd name="T112" fmla="*/ 205 w 216"/>
                <a:gd name="T113" fmla="*/ 47 h 278"/>
                <a:gd name="T114" fmla="*/ 191 w 216"/>
                <a:gd name="T115" fmla="*/ 39 h 278"/>
                <a:gd name="T116" fmla="*/ 189 w 216"/>
                <a:gd name="T117" fmla="*/ 47 h 278"/>
                <a:gd name="T118" fmla="*/ 179 w 216"/>
                <a:gd name="T119" fmla="*/ 52 h 278"/>
                <a:gd name="T120" fmla="*/ 189 w 216"/>
                <a:gd name="T121" fmla="*/ 61 h 278"/>
                <a:gd name="T122" fmla="*/ 189 w 216"/>
                <a:gd name="T123" fmla="*/ 69 h 278"/>
                <a:gd name="T124" fmla="*/ 176 w 216"/>
                <a:gd name="T125" fmla="*/ 58 h 27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16"/>
                <a:gd name="T190" fmla="*/ 0 h 278"/>
                <a:gd name="T191" fmla="*/ 216 w 216"/>
                <a:gd name="T192" fmla="*/ 278 h 27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16" h="278">
                  <a:moveTo>
                    <a:pt x="168" y="52"/>
                  </a:moveTo>
                  <a:lnTo>
                    <a:pt x="168" y="51"/>
                  </a:lnTo>
                  <a:lnTo>
                    <a:pt x="168" y="50"/>
                  </a:lnTo>
                  <a:lnTo>
                    <a:pt x="168" y="49"/>
                  </a:lnTo>
                  <a:lnTo>
                    <a:pt x="169" y="49"/>
                  </a:lnTo>
                  <a:lnTo>
                    <a:pt x="170" y="49"/>
                  </a:lnTo>
                  <a:lnTo>
                    <a:pt x="171" y="48"/>
                  </a:lnTo>
                  <a:lnTo>
                    <a:pt x="172" y="45"/>
                  </a:lnTo>
                  <a:lnTo>
                    <a:pt x="172" y="44"/>
                  </a:lnTo>
                  <a:lnTo>
                    <a:pt x="171" y="44"/>
                  </a:lnTo>
                  <a:lnTo>
                    <a:pt x="171" y="43"/>
                  </a:lnTo>
                  <a:lnTo>
                    <a:pt x="171" y="41"/>
                  </a:lnTo>
                  <a:lnTo>
                    <a:pt x="171" y="40"/>
                  </a:lnTo>
                  <a:lnTo>
                    <a:pt x="173" y="38"/>
                  </a:lnTo>
                  <a:lnTo>
                    <a:pt x="174" y="38"/>
                  </a:lnTo>
                  <a:lnTo>
                    <a:pt x="174" y="37"/>
                  </a:lnTo>
                  <a:lnTo>
                    <a:pt x="176" y="34"/>
                  </a:lnTo>
                  <a:lnTo>
                    <a:pt x="177" y="33"/>
                  </a:lnTo>
                  <a:lnTo>
                    <a:pt x="178" y="33"/>
                  </a:lnTo>
                  <a:lnTo>
                    <a:pt x="178" y="32"/>
                  </a:lnTo>
                  <a:lnTo>
                    <a:pt x="179" y="32"/>
                  </a:lnTo>
                  <a:lnTo>
                    <a:pt x="179" y="31"/>
                  </a:lnTo>
                  <a:lnTo>
                    <a:pt x="178" y="31"/>
                  </a:lnTo>
                  <a:lnTo>
                    <a:pt x="179" y="27"/>
                  </a:lnTo>
                  <a:lnTo>
                    <a:pt x="179" y="26"/>
                  </a:lnTo>
                  <a:lnTo>
                    <a:pt x="180" y="26"/>
                  </a:lnTo>
                  <a:lnTo>
                    <a:pt x="180" y="25"/>
                  </a:lnTo>
                  <a:lnTo>
                    <a:pt x="179" y="23"/>
                  </a:lnTo>
                  <a:lnTo>
                    <a:pt x="179" y="22"/>
                  </a:lnTo>
                  <a:lnTo>
                    <a:pt x="180" y="22"/>
                  </a:lnTo>
                  <a:lnTo>
                    <a:pt x="180" y="21"/>
                  </a:lnTo>
                  <a:lnTo>
                    <a:pt x="180" y="20"/>
                  </a:lnTo>
                  <a:lnTo>
                    <a:pt x="179" y="19"/>
                  </a:lnTo>
                  <a:lnTo>
                    <a:pt x="179" y="17"/>
                  </a:lnTo>
                  <a:lnTo>
                    <a:pt x="178" y="17"/>
                  </a:lnTo>
                  <a:lnTo>
                    <a:pt x="176" y="18"/>
                  </a:lnTo>
                  <a:lnTo>
                    <a:pt x="176" y="19"/>
                  </a:lnTo>
                  <a:lnTo>
                    <a:pt x="176" y="21"/>
                  </a:lnTo>
                  <a:lnTo>
                    <a:pt x="176" y="22"/>
                  </a:lnTo>
                  <a:lnTo>
                    <a:pt x="176" y="23"/>
                  </a:lnTo>
                  <a:lnTo>
                    <a:pt x="176" y="24"/>
                  </a:lnTo>
                  <a:lnTo>
                    <a:pt x="175" y="27"/>
                  </a:lnTo>
                  <a:lnTo>
                    <a:pt x="175" y="28"/>
                  </a:lnTo>
                  <a:lnTo>
                    <a:pt x="175" y="29"/>
                  </a:lnTo>
                  <a:lnTo>
                    <a:pt x="173" y="31"/>
                  </a:lnTo>
                  <a:lnTo>
                    <a:pt x="173" y="32"/>
                  </a:lnTo>
                  <a:lnTo>
                    <a:pt x="172" y="33"/>
                  </a:lnTo>
                  <a:lnTo>
                    <a:pt x="171" y="34"/>
                  </a:lnTo>
                  <a:lnTo>
                    <a:pt x="170" y="34"/>
                  </a:lnTo>
                  <a:lnTo>
                    <a:pt x="167" y="35"/>
                  </a:lnTo>
                  <a:lnTo>
                    <a:pt x="164" y="35"/>
                  </a:lnTo>
                  <a:lnTo>
                    <a:pt x="163" y="35"/>
                  </a:lnTo>
                  <a:lnTo>
                    <a:pt x="161" y="36"/>
                  </a:lnTo>
                  <a:lnTo>
                    <a:pt x="160" y="36"/>
                  </a:lnTo>
                  <a:lnTo>
                    <a:pt x="159" y="36"/>
                  </a:lnTo>
                  <a:lnTo>
                    <a:pt x="158" y="37"/>
                  </a:lnTo>
                  <a:lnTo>
                    <a:pt x="158" y="38"/>
                  </a:lnTo>
                  <a:lnTo>
                    <a:pt x="158" y="39"/>
                  </a:lnTo>
                  <a:lnTo>
                    <a:pt x="157" y="40"/>
                  </a:lnTo>
                  <a:lnTo>
                    <a:pt x="156" y="41"/>
                  </a:lnTo>
                  <a:lnTo>
                    <a:pt x="154" y="42"/>
                  </a:lnTo>
                  <a:lnTo>
                    <a:pt x="153" y="42"/>
                  </a:lnTo>
                  <a:lnTo>
                    <a:pt x="153" y="43"/>
                  </a:lnTo>
                  <a:lnTo>
                    <a:pt x="152" y="43"/>
                  </a:lnTo>
                  <a:lnTo>
                    <a:pt x="152" y="44"/>
                  </a:lnTo>
                  <a:lnTo>
                    <a:pt x="153" y="44"/>
                  </a:lnTo>
                  <a:lnTo>
                    <a:pt x="153" y="45"/>
                  </a:lnTo>
                  <a:lnTo>
                    <a:pt x="154" y="46"/>
                  </a:lnTo>
                  <a:lnTo>
                    <a:pt x="154" y="47"/>
                  </a:lnTo>
                  <a:lnTo>
                    <a:pt x="154" y="48"/>
                  </a:lnTo>
                  <a:lnTo>
                    <a:pt x="155" y="49"/>
                  </a:lnTo>
                  <a:lnTo>
                    <a:pt x="155" y="50"/>
                  </a:lnTo>
                  <a:lnTo>
                    <a:pt x="154" y="51"/>
                  </a:lnTo>
                  <a:lnTo>
                    <a:pt x="154" y="52"/>
                  </a:lnTo>
                  <a:lnTo>
                    <a:pt x="154" y="53"/>
                  </a:lnTo>
                  <a:lnTo>
                    <a:pt x="154" y="54"/>
                  </a:lnTo>
                  <a:lnTo>
                    <a:pt x="154" y="55"/>
                  </a:lnTo>
                  <a:lnTo>
                    <a:pt x="155" y="55"/>
                  </a:lnTo>
                  <a:lnTo>
                    <a:pt x="155" y="56"/>
                  </a:lnTo>
                  <a:lnTo>
                    <a:pt x="154" y="57"/>
                  </a:lnTo>
                  <a:lnTo>
                    <a:pt x="154" y="58"/>
                  </a:lnTo>
                  <a:lnTo>
                    <a:pt x="154" y="59"/>
                  </a:lnTo>
                  <a:lnTo>
                    <a:pt x="154" y="60"/>
                  </a:lnTo>
                  <a:lnTo>
                    <a:pt x="155" y="60"/>
                  </a:lnTo>
                  <a:lnTo>
                    <a:pt x="155" y="61"/>
                  </a:lnTo>
                  <a:lnTo>
                    <a:pt x="155" y="62"/>
                  </a:lnTo>
                  <a:lnTo>
                    <a:pt x="155" y="63"/>
                  </a:lnTo>
                  <a:lnTo>
                    <a:pt x="155" y="65"/>
                  </a:lnTo>
                  <a:lnTo>
                    <a:pt x="154" y="66"/>
                  </a:lnTo>
                  <a:lnTo>
                    <a:pt x="154" y="67"/>
                  </a:lnTo>
                  <a:lnTo>
                    <a:pt x="153" y="68"/>
                  </a:lnTo>
                  <a:lnTo>
                    <a:pt x="152" y="68"/>
                  </a:lnTo>
                  <a:lnTo>
                    <a:pt x="151" y="69"/>
                  </a:lnTo>
                  <a:lnTo>
                    <a:pt x="151" y="70"/>
                  </a:lnTo>
                  <a:lnTo>
                    <a:pt x="150" y="70"/>
                  </a:lnTo>
                  <a:lnTo>
                    <a:pt x="149" y="71"/>
                  </a:lnTo>
                  <a:lnTo>
                    <a:pt x="147" y="72"/>
                  </a:lnTo>
                  <a:lnTo>
                    <a:pt x="146" y="73"/>
                  </a:lnTo>
                  <a:lnTo>
                    <a:pt x="146" y="74"/>
                  </a:lnTo>
                  <a:lnTo>
                    <a:pt x="144" y="78"/>
                  </a:lnTo>
                  <a:lnTo>
                    <a:pt x="142" y="80"/>
                  </a:lnTo>
                  <a:lnTo>
                    <a:pt x="142" y="81"/>
                  </a:lnTo>
                  <a:lnTo>
                    <a:pt x="142" y="82"/>
                  </a:lnTo>
                  <a:lnTo>
                    <a:pt x="142" y="83"/>
                  </a:lnTo>
                  <a:lnTo>
                    <a:pt x="142" y="84"/>
                  </a:lnTo>
                  <a:lnTo>
                    <a:pt x="142" y="85"/>
                  </a:lnTo>
                  <a:lnTo>
                    <a:pt x="142" y="86"/>
                  </a:lnTo>
                  <a:lnTo>
                    <a:pt x="142" y="87"/>
                  </a:lnTo>
                  <a:lnTo>
                    <a:pt x="142" y="88"/>
                  </a:lnTo>
                  <a:lnTo>
                    <a:pt x="142" y="89"/>
                  </a:lnTo>
                  <a:lnTo>
                    <a:pt x="142" y="90"/>
                  </a:lnTo>
                  <a:lnTo>
                    <a:pt x="141" y="90"/>
                  </a:lnTo>
                  <a:lnTo>
                    <a:pt x="141" y="91"/>
                  </a:lnTo>
                  <a:lnTo>
                    <a:pt x="140" y="91"/>
                  </a:lnTo>
                  <a:lnTo>
                    <a:pt x="140" y="92"/>
                  </a:lnTo>
                  <a:lnTo>
                    <a:pt x="139" y="93"/>
                  </a:lnTo>
                  <a:lnTo>
                    <a:pt x="139" y="94"/>
                  </a:lnTo>
                  <a:lnTo>
                    <a:pt x="139" y="95"/>
                  </a:lnTo>
                  <a:lnTo>
                    <a:pt x="139" y="96"/>
                  </a:lnTo>
                  <a:lnTo>
                    <a:pt x="140" y="97"/>
                  </a:lnTo>
                  <a:lnTo>
                    <a:pt x="141" y="96"/>
                  </a:lnTo>
                  <a:lnTo>
                    <a:pt x="142" y="96"/>
                  </a:lnTo>
                  <a:lnTo>
                    <a:pt x="143" y="96"/>
                  </a:lnTo>
                  <a:lnTo>
                    <a:pt x="144" y="97"/>
                  </a:lnTo>
                  <a:lnTo>
                    <a:pt x="145" y="98"/>
                  </a:lnTo>
                  <a:lnTo>
                    <a:pt x="146" y="99"/>
                  </a:lnTo>
                  <a:lnTo>
                    <a:pt x="147" y="99"/>
                  </a:lnTo>
                  <a:lnTo>
                    <a:pt x="148" y="99"/>
                  </a:lnTo>
                  <a:lnTo>
                    <a:pt x="149" y="99"/>
                  </a:lnTo>
                  <a:lnTo>
                    <a:pt x="150" y="98"/>
                  </a:lnTo>
                  <a:lnTo>
                    <a:pt x="152" y="98"/>
                  </a:lnTo>
                  <a:lnTo>
                    <a:pt x="153" y="97"/>
                  </a:lnTo>
                  <a:lnTo>
                    <a:pt x="154" y="97"/>
                  </a:lnTo>
                  <a:lnTo>
                    <a:pt x="155" y="98"/>
                  </a:lnTo>
                  <a:lnTo>
                    <a:pt x="155" y="99"/>
                  </a:lnTo>
                  <a:lnTo>
                    <a:pt x="156" y="99"/>
                  </a:lnTo>
                  <a:lnTo>
                    <a:pt x="157" y="99"/>
                  </a:lnTo>
                  <a:lnTo>
                    <a:pt x="158" y="100"/>
                  </a:lnTo>
                  <a:lnTo>
                    <a:pt x="158" y="101"/>
                  </a:lnTo>
                  <a:lnTo>
                    <a:pt x="159" y="102"/>
                  </a:lnTo>
                  <a:lnTo>
                    <a:pt x="160" y="102"/>
                  </a:lnTo>
                  <a:lnTo>
                    <a:pt x="160" y="103"/>
                  </a:lnTo>
                  <a:lnTo>
                    <a:pt x="161" y="103"/>
                  </a:lnTo>
                  <a:lnTo>
                    <a:pt x="162" y="103"/>
                  </a:lnTo>
                  <a:lnTo>
                    <a:pt x="162" y="104"/>
                  </a:lnTo>
                  <a:lnTo>
                    <a:pt x="162" y="105"/>
                  </a:lnTo>
                  <a:lnTo>
                    <a:pt x="162" y="106"/>
                  </a:lnTo>
                  <a:lnTo>
                    <a:pt x="163" y="107"/>
                  </a:lnTo>
                  <a:lnTo>
                    <a:pt x="164" y="108"/>
                  </a:lnTo>
                  <a:lnTo>
                    <a:pt x="165" y="108"/>
                  </a:lnTo>
                  <a:lnTo>
                    <a:pt x="165" y="109"/>
                  </a:lnTo>
                  <a:lnTo>
                    <a:pt x="166" y="109"/>
                  </a:lnTo>
                  <a:lnTo>
                    <a:pt x="166" y="110"/>
                  </a:lnTo>
                  <a:lnTo>
                    <a:pt x="167" y="110"/>
                  </a:lnTo>
                  <a:lnTo>
                    <a:pt x="167" y="111"/>
                  </a:lnTo>
                  <a:lnTo>
                    <a:pt x="168" y="111"/>
                  </a:lnTo>
                  <a:lnTo>
                    <a:pt x="168" y="112"/>
                  </a:lnTo>
                  <a:lnTo>
                    <a:pt x="167" y="115"/>
                  </a:lnTo>
                  <a:lnTo>
                    <a:pt x="167" y="116"/>
                  </a:lnTo>
                  <a:lnTo>
                    <a:pt x="166" y="117"/>
                  </a:lnTo>
                  <a:lnTo>
                    <a:pt x="166" y="120"/>
                  </a:lnTo>
                  <a:lnTo>
                    <a:pt x="167" y="120"/>
                  </a:lnTo>
                  <a:lnTo>
                    <a:pt x="167" y="121"/>
                  </a:lnTo>
                  <a:lnTo>
                    <a:pt x="167" y="122"/>
                  </a:lnTo>
                  <a:lnTo>
                    <a:pt x="167" y="123"/>
                  </a:lnTo>
                  <a:lnTo>
                    <a:pt x="167" y="124"/>
                  </a:lnTo>
                  <a:lnTo>
                    <a:pt x="167" y="126"/>
                  </a:lnTo>
                  <a:lnTo>
                    <a:pt x="167" y="127"/>
                  </a:lnTo>
                  <a:lnTo>
                    <a:pt x="166" y="127"/>
                  </a:lnTo>
                  <a:lnTo>
                    <a:pt x="165" y="126"/>
                  </a:lnTo>
                  <a:lnTo>
                    <a:pt x="164" y="126"/>
                  </a:lnTo>
                  <a:lnTo>
                    <a:pt x="163" y="126"/>
                  </a:lnTo>
                  <a:lnTo>
                    <a:pt x="163" y="127"/>
                  </a:lnTo>
                  <a:lnTo>
                    <a:pt x="162" y="127"/>
                  </a:lnTo>
                  <a:lnTo>
                    <a:pt x="161" y="128"/>
                  </a:lnTo>
                  <a:lnTo>
                    <a:pt x="160" y="131"/>
                  </a:lnTo>
                  <a:lnTo>
                    <a:pt x="158" y="135"/>
                  </a:lnTo>
                  <a:lnTo>
                    <a:pt x="158" y="136"/>
                  </a:lnTo>
                  <a:lnTo>
                    <a:pt x="159" y="137"/>
                  </a:lnTo>
                  <a:lnTo>
                    <a:pt x="160" y="137"/>
                  </a:lnTo>
                  <a:lnTo>
                    <a:pt x="162" y="138"/>
                  </a:lnTo>
                  <a:lnTo>
                    <a:pt x="162" y="139"/>
                  </a:lnTo>
                  <a:lnTo>
                    <a:pt x="163" y="140"/>
                  </a:lnTo>
                  <a:lnTo>
                    <a:pt x="164" y="140"/>
                  </a:lnTo>
                  <a:lnTo>
                    <a:pt x="166" y="140"/>
                  </a:lnTo>
                  <a:lnTo>
                    <a:pt x="167" y="141"/>
                  </a:lnTo>
                  <a:lnTo>
                    <a:pt x="167" y="142"/>
                  </a:lnTo>
                  <a:lnTo>
                    <a:pt x="166" y="142"/>
                  </a:lnTo>
                  <a:lnTo>
                    <a:pt x="166" y="141"/>
                  </a:lnTo>
                  <a:lnTo>
                    <a:pt x="166" y="142"/>
                  </a:lnTo>
                  <a:lnTo>
                    <a:pt x="167" y="142"/>
                  </a:lnTo>
                  <a:lnTo>
                    <a:pt x="168" y="141"/>
                  </a:lnTo>
                  <a:lnTo>
                    <a:pt x="168" y="142"/>
                  </a:lnTo>
                  <a:lnTo>
                    <a:pt x="169" y="142"/>
                  </a:lnTo>
                  <a:lnTo>
                    <a:pt x="170" y="143"/>
                  </a:lnTo>
                  <a:lnTo>
                    <a:pt x="170" y="144"/>
                  </a:lnTo>
                  <a:lnTo>
                    <a:pt x="169" y="144"/>
                  </a:lnTo>
                  <a:lnTo>
                    <a:pt x="168" y="144"/>
                  </a:lnTo>
                  <a:lnTo>
                    <a:pt x="168" y="143"/>
                  </a:lnTo>
                  <a:lnTo>
                    <a:pt x="167" y="143"/>
                  </a:lnTo>
                  <a:lnTo>
                    <a:pt x="166" y="143"/>
                  </a:lnTo>
                  <a:lnTo>
                    <a:pt x="165" y="143"/>
                  </a:lnTo>
                  <a:lnTo>
                    <a:pt x="164" y="143"/>
                  </a:lnTo>
                  <a:lnTo>
                    <a:pt x="164" y="142"/>
                  </a:lnTo>
                  <a:lnTo>
                    <a:pt x="163" y="142"/>
                  </a:lnTo>
                  <a:lnTo>
                    <a:pt x="162" y="142"/>
                  </a:lnTo>
                  <a:lnTo>
                    <a:pt x="161" y="142"/>
                  </a:lnTo>
                  <a:lnTo>
                    <a:pt x="161" y="141"/>
                  </a:lnTo>
                  <a:lnTo>
                    <a:pt x="160" y="141"/>
                  </a:lnTo>
                  <a:lnTo>
                    <a:pt x="159" y="141"/>
                  </a:lnTo>
                  <a:lnTo>
                    <a:pt x="159" y="140"/>
                  </a:lnTo>
                  <a:lnTo>
                    <a:pt x="158" y="138"/>
                  </a:lnTo>
                  <a:lnTo>
                    <a:pt x="157" y="137"/>
                  </a:lnTo>
                  <a:lnTo>
                    <a:pt x="156" y="137"/>
                  </a:lnTo>
                  <a:lnTo>
                    <a:pt x="156" y="136"/>
                  </a:lnTo>
                  <a:lnTo>
                    <a:pt x="155" y="135"/>
                  </a:lnTo>
                  <a:lnTo>
                    <a:pt x="155" y="134"/>
                  </a:lnTo>
                  <a:lnTo>
                    <a:pt x="155" y="133"/>
                  </a:lnTo>
                  <a:lnTo>
                    <a:pt x="156" y="133"/>
                  </a:lnTo>
                  <a:lnTo>
                    <a:pt x="157" y="133"/>
                  </a:lnTo>
                  <a:lnTo>
                    <a:pt x="158" y="132"/>
                  </a:lnTo>
                  <a:lnTo>
                    <a:pt x="157" y="131"/>
                  </a:lnTo>
                  <a:lnTo>
                    <a:pt x="157" y="130"/>
                  </a:lnTo>
                  <a:lnTo>
                    <a:pt x="158" y="128"/>
                  </a:lnTo>
                  <a:lnTo>
                    <a:pt x="160" y="126"/>
                  </a:lnTo>
                  <a:lnTo>
                    <a:pt x="160" y="125"/>
                  </a:lnTo>
                  <a:lnTo>
                    <a:pt x="160" y="124"/>
                  </a:lnTo>
                  <a:lnTo>
                    <a:pt x="159" y="124"/>
                  </a:lnTo>
                  <a:lnTo>
                    <a:pt x="159" y="123"/>
                  </a:lnTo>
                  <a:lnTo>
                    <a:pt x="160" y="123"/>
                  </a:lnTo>
                  <a:lnTo>
                    <a:pt x="160" y="122"/>
                  </a:lnTo>
                  <a:lnTo>
                    <a:pt x="161" y="121"/>
                  </a:lnTo>
                  <a:lnTo>
                    <a:pt x="162" y="118"/>
                  </a:lnTo>
                  <a:lnTo>
                    <a:pt x="162" y="117"/>
                  </a:lnTo>
                  <a:lnTo>
                    <a:pt x="160" y="114"/>
                  </a:lnTo>
                  <a:lnTo>
                    <a:pt x="159" y="113"/>
                  </a:lnTo>
                  <a:lnTo>
                    <a:pt x="159" y="112"/>
                  </a:lnTo>
                  <a:lnTo>
                    <a:pt x="159" y="111"/>
                  </a:lnTo>
                  <a:lnTo>
                    <a:pt x="159" y="110"/>
                  </a:lnTo>
                  <a:lnTo>
                    <a:pt x="160" y="110"/>
                  </a:lnTo>
                  <a:lnTo>
                    <a:pt x="160" y="109"/>
                  </a:lnTo>
                  <a:lnTo>
                    <a:pt x="160" y="107"/>
                  </a:lnTo>
                  <a:lnTo>
                    <a:pt x="159" y="106"/>
                  </a:lnTo>
                  <a:lnTo>
                    <a:pt x="158" y="105"/>
                  </a:lnTo>
                  <a:lnTo>
                    <a:pt x="157" y="105"/>
                  </a:lnTo>
                  <a:lnTo>
                    <a:pt x="156" y="105"/>
                  </a:lnTo>
                  <a:lnTo>
                    <a:pt x="153" y="105"/>
                  </a:lnTo>
                  <a:lnTo>
                    <a:pt x="152" y="105"/>
                  </a:lnTo>
                  <a:lnTo>
                    <a:pt x="151" y="105"/>
                  </a:lnTo>
                  <a:lnTo>
                    <a:pt x="150" y="105"/>
                  </a:lnTo>
                  <a:lnTo>
                    <a:pt x="147" y="105"/>
                  </a:lnTo>
                  <a:lnTo>
                    <a:pt x="146" y="105"/>
                  </a:lnTo>
                  <a:lnTo>
                    <a:pt x="144" y="105"/>
                  </a:lnTo>
                  <a:lnTo>
                    <a:pt x="143" y="105"/>
                  </a:lnTo>
                  <a:lnTo>
                    <a:pt x="142" y="105"/>
                  </a:lnTo>
                  <a:lnTo>
                    <a:pt x="141" y="106"/>
                  </a:lnTo>
                  <a:lnTo>
                    <a:pt x="140" y="106"/>
                  </a:lnTo>
                  <a:lnTo>
                    <a:pt x="139" y="108"/>
                  </a:lnTo>
                  <a:lnTo>
                    <a:pt x="139" y="109"/>
                  </a:lnTo>
                  <a:lnTo>
                    <a:pt x="139" y="110"/>
                  </a:lnTo>
                  <a:lnTo>
                    <a:pt x="139" y="111"/>
                  </a:lnTo>
                  <a:lnTo>
                    <a:pt x="138" y="111"/>
                  </a:lnTo>
                  <a:lnTo>
                    <a:pt x="138" y="112"/>
                  </a:lnTo>
                  <a:lnTo>
                    <a:pt x="137" y="112"/>
                  </a:lnTo>
                  <a:lnTo>
                    <a:pt x="137" y="113"/>
                  </a:lnTo>
                  <a:lnTo>
                    <a:pt x="137" y="114"/>
                  </a:lnTo>
                  <a:lnTo>
                    <a:pt x="137" y="115"/>
                  </a:lnTo>
                  <a:lnTo>
                    <a:pt x="138" y="115"/>
                  </a:lnTo>
                  <a:lnTo>
                    <a:pt x="138" y="116"/>
                  </a:lnTo>
                  <a:lnTo>
                    <a:pt x="138" y="117"/>
                  </a:lnTo>
                  <a:lnTo>
                    <a:pt x="138" y="118"/>
                  </a:lnTo>
                  <a:lnTo>
                    <a:pt x="138" y="119"/>
                  </a:lnTo>
                  <a:lnTo>
                    <a:pt x="137" y="123"/>
                  </a:lnTo>
                  <a:lnTo>
                    <a:pt x="137" y="124"/>
                  </a:lnTo>
                  <a:lnTo>
                    <a:pt x="136" y="126"/>
                  </a:lnTo>
                  <a:lnTo>
                    <a:pt x="136" y="127"/>
                  </a:lnTo>
                  <a:lnTo>
                    <a:pt x="136" y="128"/>
                  </a:lnTo>
                  <a:lnTo>
                    <a:pt x="135" y="128"/>
                  </a:lnTo>
                  <a:lnTo>
                    <a:pt x="135" y="129"/>
                  </a:lnTo>
                  <a:lnTo>
                    <a:pt x="134" y="129"/>
                  </a:lnTo>
                  <a:lnTo>
                    <a:pt x="133" y="130"/>
                  </a:lnTo>
                  <a:lnTo>
                    <a:pt x="132" y="130"/>
                  </a:lnTo>
                  <a:lnTo>
                    <a:pt x="131" y="131"/>
                  </a:lnTo>
                  <a:lnTo>
                    <a:pt x="130" y="131"/>
                  </a:lnTo>
                  <a:lnTo>
                    <a:pt x="129" y="132"/>
                  </a:lnTo>
                  <a:lnTo>
                    <a:pt x="128" y="132"/>
                  </a:lnTo>
                  <a:lnTo>
                    <a:pt x="127" y="133"/>
                  </a:lnTo>
                  <a:lnTo>
                    <a:pt x="126" y="133"/>
                  </a:lnTo>
                  <a:lnTo>
                    <a:pt x="124" y="135"/>
                  </a:lnTo>
                  <a:lnTo>
                    <a:pt x="124" y="136"/>
                  </a:lnTo>
                  <a:lnTo>
                    <a:pt x="123" y="140"/>
                  </a:lnTo>
                  <a:lnTo>
                    <a:pt x="122" y="141"/>
                  </a:lnTo>
                  <a:lnTo>
                    <a:pt x="121" y="141"/>
                  </a:lnTo>
                  <a:lnTo>
                    <a:pt x="121" y="142"/>
                  </a:lnTo>
                  <a:lnTo>
                    <a:pt x="120" y="142"/>
                  </a:lnTo>
                  <a:lnTo>
                    <a:pt x="119" y="142"/>
                  </a:lnTo>
                  <a:lnTo>
                    <a:pt x="117" y="144"/>
                  </a:lnTo>
                  <a:lnTo>
                    <a:pt x="116" y="143"/>
                  </a:lnTo>
                  <a:lnTo>
                    <a:pt x="114" y="144"/>
                  </a:lnTo>
                  <a:lnTo>
                    <a:pt x="112" y="144"/>
                  </a:lnTo>
                  <a:lnTo>
                    <a:pt x="112" y="145"/>
                  </a:lnTo>
                  <a:lnTo>
                    <a:pt x="111" y="145"/>
                  </a:lnTo>
                  <a:lnTo>
                    <a:pt x="109" y="145"/>
                  </a:lnTo>
                  <a:lnTo>
                    <a:pt x="108" y="145"/>
                  </a:lnTo>
                  <a:lnTo>
                    <a:pt x="107" y="145"/>
                  </a:lnTo>
                  <a:lnTo>
                    <a:pt x="106" y="145"/>
                  </a:lnTo>
                  <a:lnTo>
                    <a:pt x="105" y="146"/>
                  </a:lnTo>
                  <a:lnTo>
                    <a:pt x="104" y="147"/>
                  </a:lnTo>
                  <a:lnTo>
                    <a:pt x="104" y="149"/>
                  </a:lnTo>
                  <a:lnTo>
                    <a:pt x="104" y="150"/>
                  </a:lnTo>
                  <a:lnTo>
                    <a:pt x="103" y="150"/>
                  </a:lnTo>
                  <a:lnTo>
                    <a:pt x="103" y="151"/>
                  </a:lnTo>
                  <a:lnTo>
                    <a:pt x="102" y="151"/>
                  </a:lnTo>
                  <a:lnTo>
                    <a:pt x="101" y="151"/>
                  </a:lnTo>
                  <a:lnTo>
                    <a:pt x="100" y="151"/>
                  </a:lnTo>
                  <a:lnTo>
                    <a:pt x="99" y="151"/>
                  </a:lnTo>
                  <a:lnTo>
                    <a:pt x="98" y="150"/>
                  </a:lnTo>
                  <a:lnTo>
                    <a:pt x="98" y="151"/>
                  </a:lnTo>
                  <a:lnTo>
                    <a:pt x="98" y="150"/>
                  </a:lnTo>
                  <a:lnTo>
                    <a:pt x="97" y="150"/>
                  </a:lnTo>
                  <a:lnTo>
                    <a:pt x="97" y="149"/>
                  </a:lnTo>
                  <a:lnTo>
                    <a:pt x="97" y="148"/>
                  </a:lnTo>
                  <a:lnTo>
                    <a:pt x="96" y="147"/>
                  </a:lnTo>
                  <a:lnTo>
                    <a:pt x="95" y="146"/>
                  </a:lnTo>
                  <a:lnTo>
                    <a:pt x="94" y="146"/>
                  </a:lnTo>
                  <a:lnTo>
                    <a:pt x="94" y="145"/>
                  </a:lnTo>
                  <a:lnTo>
                    <a:pt x="92" y="144"/>
                  </a:lnTo>
                  <a:lnTo>
                    <a:pt x="91" y="144"/>
                  </a:lnTo>
                  <a:lnTo>
                    <a:pt x="89" y="144"/>
                  </a:lnTo>
                  <a:lnTo>
                    <a:pt x="88" y="144"/>
                  </a:lnTo>
                  <a:lnTo>
                    <a:pt x="88" y="143"/>
                  </a:lnTo>
                  <a:lnTo>
                    <a:pt x="87" y="143"/>
                  </a:lnTo>
                  <a:lnTo>
                    <a:pt x="86" y="143"/>
                  </a:lnTo>
                  <a:lnTo>
                    <a:pt x="86" y="142"/>
                  </a:lnTo>
                  <a:lnTo>
                    <a:pt x="85" y="142"/>
                  </a:lnTo>
                  <a:lnTo>
                    <a:pt x="84" y="141"/>
                  </a:lnTo>
                  <a:lnTo>
                    <a:pt x="84" y="140"/>
                  </a:lnTo>
                  <a:lnTo>
                    <a:pt x="83" y="140"/>
                  </a:lnTo>
                  <a:lnTo>
                    <a:pt x="82" y="138"/>
                  </a:lnTo>
                  <a:lnTo>
                    <a:pt x="82" y="137"/>
                  </a:lnTo>
                  <a:lnTo>
                    <a:pt x="81" y="137"/>
                  </a:lnTo>
                  <a:lnTo>
                    <a:pt x="81" y="136"/>
                  </a:lnTo>
                  <a:lnTo>
                    <a:pt x="80" y="136"/>
                  </a:lnTo>
                  <a:lnTo>
                    <a:pt x="80" y="135"/>
                  </a:lnTo>
                  <a:lnTo>
                    <a:pt x="79" y="135"/>
                  </a:lnTo>
                  <a:lnTo>
                    <a:pt x="78" y="133"/>
                  </a:lnTo>
                  <a:lnTo>
                    <a:pt x="78" y="132"/>
                  </a:lnTo>
                  <a:lnTo>
                    <a:pt x="78" y="131"/>
                  </a:lnTo>
                  <a:lnTo>
                    <a:pt x="79" y="130"/>
                  </a:lnTo>
                  <a:lnTo>
                    <a:pt x="79" y="129"/>
                  </a:lnTo>
                  <a:lnTo>
                    <a:pt x="79" y="128"/>
                  </a:lnTo>
                  <a:lnTo>
                    <a:pt x="79" y="127"/>
                  </a:lnTo>
                  <a:lnTo>
                    <a:pt x="80" y="127"/>
                  </a:lnTo>
                  <a:lnTo>
                    <a:pt x="81" y="128"/>
                  </a:lnTo>
                  <a:lnTo>
                    <a:pt x="82" y="128"/>
                  </a:lnTo>
                  <a:lnTo>
                    <a:pt x="83" y="129"/>
                  </a:lnTo>
                  <a:lnTo>
                    <a:pt x="83" y="130"/>
                  </a:lnTo>
                  <a:lnTo>
                    <a:pt x="84" y="130"/>
                  </a:lnTo>
                  <a:lnTo>
                    <a:pt x="86" y="130"/>
                  </a:lnTo>
                  <a:lnTo>
                    <a:pt x="87" y="130"/>
                  </a:lnTo>
                  <a:lnTo>
                    <a:pt x="87" y="131"/>
                  </a:lnTo>
                  <a:lnTo>
                    <a:pt x="87" y="133"/>
                  </a:lnTo>
                  <a:lnTo>
                    <a:pt x="88" y="134"/>
                  </a:lnTo>
                  <a:lnTo>
                    <a:pt x="88" y="135"/>
                  </a:lnTo>
                  <a:lnTo>
                    <a:pt x="89" y="135"/>
                  </a:lnTo>
                  <a:lnTo>
                    <a:pt x="91" y="136"/>
                  </a:lnTo>
                  <a:lnTo>
                    <a:pt x="91" y="135"/>
                  </a:lnTo>
                  <a:lnTo>
                    <a:pt x="92" y="135"/>
                  </a:lnTo>
                  <a:lnTo>
                    <a:pt x="93" y="135"/>
                  </a:lnTo>
                  <a:lnTo>
                    <a:pt x="92" y="136"/>
                  </a:lnTo>
                  <a:lnTo>
                    <a:pt x="91" y="136"/>
                  </a:lnTo>
                  <a:lnTo>
                    <a:pt x="90" y="136"/>
                  </a:lnTo>
                  <a:lnTo>
                    <a:pt x="88" y="136"/>
                  </a:lnTo>
                  <a:lnTo>
                    <a:pt x="88" y="137"/>
                  </a:lnTo>
                  <a:lnTo>
                    <a:pt x="89" y="139"/>
                  </a:lnTo>
                  <a:lnTo>
                    <a:pt x="90" y="140"/>
                  </a:lnTo>
                  <a:lnTo>
                    <a:pt x="91" y="140"/>
                  </a:lnTo>
                  <a:lnTo>
                    <a:pt x="93" y="141"/>
                  </a:lnTo>
                  <a:lnTo>
                    <a:pt x="94" y="140"/>
                  </a:lnTo>
                  <a:lnTo>
                    <a:pt x="95" y="139"/>
                  </a:lnTo>
                  <a:lnTo>
                    <a:pt x="96" y="140"/>
                  </a:lnTo>
                  <a:lnTo>
                    <a:pt x="97" y="140"/>
                  </a:lnTo>
                  <a:lnTo>
                    <a:pt x="98" y="140"/>
                  </a:lnTo>
                  <a:lnTo>
                    <a:pt x="99" y="141"/>
                  </a:lnTo>
                  <a:lnTo>
                    <a:pt x="99" y="140"/>
                  </a:lnTo>
                  <a:lnTo>
                    <a:pt x="100" y="140"/>
                  </a:lnTo>
                  <a:lnTo>
                    <a:pt x="100" y="139"/>
                  </a:lnTo>
                  <a:lnTo>
                    <a:pt x="100" y="138"/>
                  </a:lnTo>
                  <a:lnTo>
                    <a:pt x="100" y="134"/>
                  </a:lnTo>
                  <a:lnTo>
                    <a:pt x="101" y="133"/>
                  </a:lnTo>
                  <a:lnTo>
                    <a:pt x="102" y="135"/>
                  </a:lnTo>
                  <a:lnTo>
                    <a:pt x="103" y="135"/>
                  </a:lnTo>
                  <a:lnTo>
                    <a:pt x="105" y="134"/>
                  </a:lnTo>
                  <a:lnTo>
                    <a:pt x="107" y="133"/>
                  </a:lnTo>
                  <a:lnTo>
                    <a:pt x="107" y="132"/>
                  </a:lnTo>
                  <a:lnTo>
                    <a:pt x="108" y="131"/>
                  </a:lnTo>
                  <a:lnTo>
                    <a:pt x="109" y="131"/>
                  </a:lnTo>
                  <a:lnTo>
                    <a:pt x="109" y="132"/>
                  </a:lnTo>
                  <a:lnTo>
                    <a:pt x="110" y="131"/>
                  </a:lnTo>
                  <a:lnTo>
                    <a:pt x="110" y="130"/>
                  </a:lnTo>
                  <a:lnTo>
                    <a:pt x="109" y="129"/>
                  </a:lnTo>
                  <a:lnTo>
                    <a:pt x="109" y="128"/>
                  </a:lnTo>
                  <a:lnTo>
                    <a:pt x="110" y="128"/>
                  </a:lnTo>
                  <a:lnTo>
                    <a:pt x="111" y="129"/>
                  </a:lnTo>
                  <a:lnTo>
                    <a:pt x="112" y="129"/>
                  </a:lnTo>
                  <a:lnTo>
                    <a:pt x="113" y="128"/>
                  </a:lnTo>
                  <a:lnTo>
                    <a:pt x="113" y="127"/>
                  </a:lnTo>
                  <a:lnTo>
                    <a:pt x="113" y="126"/>
                  </a:lnTo>
                  <a:lnTo>
                    <a:pt x="114" y="126"/>
                  </a:lnTo>
                  <a:lnTo>
                    <a:pt x="115" y="125"/>
                  </a:lnTo>
                  <a:lnTo>
                    <a:pt x="115" y="124"/>
                  </a:lnTo>
                  <a:lnTo>
                    <a:pt x="116" y="124"/>
                  </a:lnTo>
                  <a:lnTo>
                    <a:pt x="116" y="123"/>
                  </a:lnTo>
                  <a:lnTo>
                    <a:pt x="117" y="124"/>
                  </a:lnTo>
                  <a:lnTo>
                    <a:pt x="118" y="124"/>
                  </a:lnTo>
                  <a:lnTo>
                    <a:pt x="119" y="124"/>
                  </a:lnTo>
                  <a:lnTo>
                    <a:pt x="119" y="123"/>
                  </a:lnTo>
                  <a:lnTo>
                    <a:pt x="121" y="123"/>
                  </a:lnTo>
                  <a:lnTo>
                    <a:pt x="122" y="121"/>
                  </a:lnTo>
                  <a:lnTo>
                    <a:pt x="123" y="121"/>
                  </a:lnTo>
                  <a:lnTo>
                    <a:pt x="123" y="120"/>
                  </a:lnTo>
                  <a:lnTo>
                    <a:pt x="124" y="118"/>
                  </a:lnTo>
                  <a:lnTo>
                    <a:pt x="124" y="117"/>
                  </a:lnTo>
                  <a:lnTo>
                    <a:pt x="124" y="116"/>
                  </a:lnTo>
                  <a:lnTo>
                    <a:pt x="124" y="115"/>
                  </a:lnTo>
                  <a:lnTo>
                    <a:pt x="126" y="112"/>
                  </a:lnTo>
                  <a:lnTo>
                    <a:pt x="128" y="111"/>
                  </a:lnTo>
                  <a:lnTo>
                    <a:pt x="129" y="110"/>
                  </a:lnTo>
                  <a:lnTo>
                    <a:pt x="130" y="109"/>
                  </a:lnTo>
                  <a:lnTo>
                    <a:pt x="131" y="108"/>
                  </a:lnTo>
                  <a:lnTo>
                    <a:pt x="132" y="108"/>
                  </a:lnTo>
                  <a:lnTo>
                    <a:pt x="131" y="109"/>
                  </a:lnTo>
                  <a:lnTo>
                    <a:pt x="132" y="109"/>
                  </a:lnTo>
                  <a:lnTo>
                    <a:pt x="132" y="108"/>
                  </a:lnTo>
                  <a:lnTo>
                    <a:pt x="132" y="107"/>
                  </a:lnTo>
                  <a:lnTo>
                    <a:pt x="132" y="106"/>
                  </a:lnTo>
                  <a:lnTo>
                    <a:pt x="132" y="105"/>
                  </a:lnTo>
                  <a:lnTo>
                    <a:pt x="131" y="105"/>
                  </a:lnTo>
                  <a:lnTo>
                    <a:pt x="131" y="104"/>
                  </a:lnTo>
                  <a:lnTo>
                    <a:pt x="131" y="103"/>
                  </a:lnTo>
                  <a:lnTo>
                    <a:pt x="130" y="103"/>
                  </a:lnTo>
                  <a:lnTo>
                    <a:pt x="130" y="102"/>
                  </a:lnTo>
                  <a:lnTo>
                    <a:pt x="130" y="101"/>
                  </a:lnTo>
                  <a:lnTo>
                    <a:pt x="129" y="100"/>
                  </a:lnTo>
                  <a:lnTo>
                    <a:pt x="129" y="99"/>
                  </a:lnTo>
                  <a:lnTo>
                    <a:pt x="128" y="99"/>
                  </a:lnTo>
                  <a:lnTo>
                    <a:pt x="128" y="98"/>
                  </a:lnTo>
                  <a:lnTo>
                    <a:pt x="128" y="97"/>
                  </a:lnTo>
                  <a:lnTo>
                    <a:pt x="128" y="96"/>
                  </a:lnTo>
                  <a:lnTo>
                    <a:pt x="128" y="95"/>
                  </a:lnTo>
                  <a:lnTo>
                    <a:pt x="128" y="94"/>
                  </a:lnTo>
                  <a:lnTo>
                    <a:pt x="128" y="91"/>
                  </a:lnTo>
                  <a:lnTo>
                    <a:pt x="129" y="90"/>
                  </a:lnTo>
                  <a:lnTo>
                    <a:pt x="129" y="89"/>
                  </a:lnTo>
                  <a:lnTo>
                    <a:pt x="130" y="89"/>
                  </a:lnTo>
                  <a:lnTo>
                    <a:pt x="130" y="88"/>
                  </a:lnTo>
                  <a:lnTo>
                    <a:pt x="131" y="87"/>
                  </a:lnTo>
                  <a:lnTo>
                    <a:pt x="132" y="85"/>
                  </a:lnTo>
                  <a:lnTo>
                    <a:pt x="133" y="84"/>
                  </a:lnTo>
                  <a:lnTo>
                    <a:pt x="133" y="83"/>
                  </a:lnTo>
                  <a:lnTo>
                    <a:pt x="133" y="82"/>
                  </a:lnTo>
                  <a:lnTo>
                    <a:pt x="133" y="81"/>
                  </a:lnTo>
                  <a:lnTo>
                    <a:pt x="133" y="80"/>
                  </a:lnTo>
                  <a:lnTo>
                    <a:pt x="134" y="79"/>
                  </a:lnTo>
                  <a:lnTo>
                    <a:pt x="135" y="78"/>
                  </a:lnTo>
                  <a:lnTo>
                    <a:pt x="136" y="77"/>
                  </a:lnTo>
                  <a:lnTo>
                    <a:pt x="136" y="76"/>
                  </a:lnTo>
                  <a:lnTo>
                    <a:pt x="136" y="75"/>
                  </a:lnTo>
                  <a:lnTo>
                    <a:pt x="136" y="74"/>
                  </a:lnTo>
                  <a:lnTo>
                    <a:pt x="136" y="73"/>
                  </a:lnTo>
                  <a:lnTo>
                    <a:pt x="137" y="71"/>
                  </a:lnTo>
                  <a:lnTo>
                    <a:pt x="137" y="70"/>
                  </a:lnTo>
                  <a:lnTo>
                    <a:pt x="138" y="69"/>
                  </a:lnTo>
                  <a:lnTo>
                    <a:pt x="139" y="69"/>
                  </a:lnTo>
                  <a:lnTo>
                    <a:pt x="138" y="68"/>
                  </a:lnTo>
                  <a:lnTo>
                    <a:pt x="138" y="67"/>
                  </a:lnTo>
                  <a:lnTo>
                    <a:pt x="138" y="66"/>
                  </a:lnTo>
                  <a:lnTo>
                    <a:pt x="139" y="65"/>
                  </a:lnTo>
                  <a:lnTo>
                    <a:pt x="140" y="64"/>
                  </a:lnTo>
                  <a:lnTo>
                    <a:pt x="141" y="64"/>
                  </a:lnTo>
                  <a:lnTo>
                    <a:pt x="142" y="64"/>
                  </a:lnTo>
                  <a:lnTo>
                    <a:pt x="143" y="62"/>
                  </a:lnTo>
                  <a:lnTo>
                    <a:pt x="143" y="61"/>
                  </a:lnTo>
                  <a:lnTo>
                    <a:pt x="143" y="60"/>
                  </a:lnTo>
                  <a:lnTo>
                    <a:pt x="143" y="59"/>
                  </a:lnTo>
                  <a:lnTo>
                    <a:pt x="144" y="57"/>
                  </a:lnTo>
                  <a:lnTo>
                    <a:pt x="146" y="55"/>
                  </a:lnTo>
                  <a:lnTo>
                    <a:pt x="146" y="54"/>
                  </a:lnTo>
                  <a:lnTo>
                    <a:pt x="146" y="52"/>
                  </a:lnTo>
                  <a:lnTo>
                    <a:pt x="146" y="50"/>
                  </a:lnTo>
                  <a:lnTo>
                    <a:pt x="147" y="50"/>
                  </a:lnTo>
                  <a:lnTo>
                    <a:pt x="147" y="49"/>
                  </a:lnTo>
                  <a:lnTo>
                    <a:pt x="147" y="48"/>
                  </a:lnTo>
                  <a:lnTo>
                    <a:pt x="147" y="47"/>
                  </a:lnTo>
                  <a:lnTo>
                    <a:pt x="146" y="47"/>
                  </a:lnTo>
                  <a:lnTo>
                    <a:pt x="146" y="46"/>
                  </a:lnTo>
                  <a:lnTo>
                    <a:pt x="145" y="45"/>
                  </a:lnTo>
                  <a:lnTo>
                    <a:pt x="145" y="44"/>
                  </a:lnTo>
                  <a:lnTo>
                    <a:pt x="144" y="43"/>
                  </a:lnTo>
                  <a:lnTo>
                    <a:pt x="144" y="40"/>
                  </a:lnTo>
                  <a:lnTo>
                    <a:pt x="144" y="39"/>
                  </a:lnTo>
                  <a:lnTo>
                    <a:pt x="144" y="38"/>
                  </a:lnTo>
                  <a:lnTo>
                    <a:pt x="145" y="37"/>
                  </a:lnTo>
                  <a:lnTo>
                    <a:pt x="146" y="37"/>
                  </a:lnTo>
                  <a:lnTo>
                    <a:pt x="147" y="37"/>
                  </a:lnTo>
                  <a:lnTo>
                    <a:pt x="148" y="37"/>
                  </a:lnTo>
                  <a:lnTo>
                    <a:pt x="150" y="35"/>
                  </a:lnTo>
                  <a:lnTo>
                    <a:pt x="150" y="34"/>
                  </a:lnTo>
                  <a:lnTo>
                    <a:pt x="151" y="33"/>
                  </a:lnTo>
                  <a:lnTo>
                    <a:pt x="151" y="32"/>
                  </a:lnTo>
                  <a:lnTo>
                    <a:pt x="152" y="32"/>
                  </a:lnTo>
                  <a:lnTo>
                    <a:pt x="152" y="31"/>
                  </a:lnTo>
                  <a:lnTo>
                    <a:pt x="153" y="31"/>
                  </a:lnTo>
                  <a:lnTo>
                    <a:pt x="154" y="30"/>
                  </a:lnTo>
                  <a:lnTo>
                    <a:pt x="154" y="29"/>
                  </a:lnTo>
                  <a:lnTo>
                    <a:pt x="157" y="26"/>
                  </a:lnTo>
                  <a:lnTo>
                    <a:pt x="157" y="25"/>
                  </a:lnTo>
                  <a:lnTo>
                    <a:pt x="158" y="25"/>
                  </a:lnTo>
                  <a:lnTo>
                    <a:pt x="159" y="24"/>
                  </a:lnTo>
                  <a:lnTo>
                    <a:pt x="159" y="23"/>
                  </a:lnTo>
                  <a:lnTo>
                    <a:pt x="159" y="21"/>
                  </a:lnTo>
                  <a:lnTo>
                    <a:pt x="160" y="20"/>
                  </a:lnTo>
                  <a:lnTo>
                    <a:pt x="160" y="17"/>
                  </a:lnTo>
                  <a:lnTo>
                    <a:pt x="161" y="16"/>
                  </a:lnTo>
                  <a:lnTo>
                    <a:pt x="162" y="15"/>
                  </a:lnTo>
                  <a:lnTo>
                    <a:pt x="162" y="14"/>
                  </a:lnTo>
                  <a:lnTo>
                    <a:pt x="161" y="13"/>
                  </a:lnTo>
                  <a:lnTo>
                    <a:pt x="160" y="13"/>
                  </a:lnTo>
                  <a:lnTo>
                    <a:pt x="159" y="11"/>
                  </a:lnTo>
                  <a:lnTo>
                    <a:pt x="158" y="10"/>
                  </a:lnTo>
                  <a:lnTo>
                    <a:pt x="157" y="11"/>
                  </a:lnTo>
                  <a:lnTo>
                    <a:pt x="156" y="10"/>
                  </a:lnTo>
                  <a:lnTo>
                    <a:pt x="157" y="10"/>
                  </a:lnTo>
                  <a:lnTo>
                    <a:pt x="157" y="9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5" y="7"/>
                  </a:lnTo>
                  <a:lnTo>
                    <a:pt x="154" y="7"/>
                  </a:lnTo>
                  <a:lnTo>
                    <a:pt x="153" y="6"/>
                  </a:lnTo>
                  <a:lnTo>
                    <a:pt x="152" y="6"/>
                  </a:lnTo>
                  <a:lnTo>
                    <a:pt x="151" y="5"/>
                  </a:lnTo>
                  <a:lnTo>
                    <a:pt x="150" y="5"/>
                  </a:lnTo>
                  <a:lnTo>
                    <a:pt x="149" y="5"/>
                  </a:lnTo>
                  <a:lnTo>
                    <a:pt x="148" y="4"/>
                  </a:lnTo>
                  <a:lnTo>
                    <a:pt x="147" y="4"/>
                  </a:lnTo>
                  <a:lnTo>
                    <a:pt x="146" y="3"/>
                  </a:lnTo>
                  <a:lnTo>
                    <a:pt x="144" y="3"/>
                  </a:lnTo>
                  <a:lnTo>
                    <a:pt x="143" y="2"/>
                  </a:lnTo>
                  <a:lnTo>
                    <a:pt x="142" y="2"/>
                  </a:lnTo>
                  <a:lnTo>
                    <a:pt x="142" y="1"/>
                  </a:lnTo>
                  <a:lnTo>
                    <a:pt x="143" y="1"/>
                  </a:lnTo>
                  <a:lnTo>
                    <a:pt x="144" y="1"/>
                  </a:lnTo>
                  <a:lnTo>
                    <a:pt x="144" y="0"/>
                  </a:lnTo>
                  <a:lnTo>
                    <a:pt x="143" y="0"/>
                  </a:lnTo>
                  <a:lnTo>
                    <a:pt x="142" y="0"/>
                  </a:lnTo>
                  <a:lnTo>
                    <a:pt x="141" y="0"/>
                  </a:lnTo>
                  <a:lnTo>
                    <a:pt x="140" y="1"/>
                  </a:lnTo>
                  <a:lnTo>
                    <a:pt x="139" y="3"/>
                  </a:lnTo>
                  <a:lnTo>
                    <a:pt x="138" y="3"/>
                  </a:lnTo>
                  <a:lnTo>
                    <a:pt x="137" y="3"/>
                  </a:lnTo>
                  <a:lnTo>
                    <a:pt x="137" y="4"/>
                  </a:lnTo>
                  <a:lnTo>
                    <a:pt x="136" y="4"/>
                  </a:lnTo>
                  <a:lnTo>
                    <a:pt x="135" y="6"/>
                  </a:lnTo>
                  <a:lnTo>
                    <a:pt x="131" y="12"/>
                  </a:lnTo>
                  <a:lnTo>
                    <a:pt x="130" y="13"/>
                  </a:lnTo>
                  <a:lnTo>
                    <a:pt x="129" y="15"/>
                  </a:lnTo>
                  <a:lnTo>
                    <a:pt x="128" y="16"/>
                  </a:lnTo>
                  <a:lnTo>
                    <a:pt x="126" y="18"/>
                  </a:lnTo>
                  <a:lnTo>
                    <a:pt x="125" y="19"/>
                  </a:lnTo>
                  <a:lnTo>
                    <a:pt x="124" y="21"/>
                  </a:lnTo>
                  <a:lnTo>
                    <a:pt x="122" y="22"/>
                  </a:lnTo>
                  <a:lnTo>
                    <a:pt x="120" y="24"/>
                  </a:lnTo>
                  <a:lnTo>
                    <a:pt x="119" y="24"/>
                  </a:lnTo>
                  <a:lnTo>
                    <a:pt x="118" y="25"/>
                  </a:lnTo>
                  <a:lnTo>
                    <a:pt x="116" y="25"/>
                  </a:lnTo>
                  <a:lnTo>
                    <a:pt x="115" y="26"/>
                  </a:lnTo>
                  <a:lnTo>
                    <a:pt x="112" y="26"/>
                  </a:lnTo>
                  <a:lnTo>
                    <a:pt x="109" y="27"/>
                  </a:lnTo>
                  <a:lnTo>
                    <a:pt x="109" y="26"/>
                  </a:lnTo>
                  <a:lnTo>
                    <a:pt x="108" y="26"/>
                  </a:lnTo>
                  <a:lnTo>
                    <a:pt x="107" y="28"/>
                  </a:lnTo>
                  <a:lnTo>
                    <a:pt x="106" y="28"/>
                  </a:lnTo>
                  <a:lnTo>
                    <a:pt x="106" y="29"/>
                  </a:lnTo>
                  <a:lnTo>
                    <a:pt x="105" y="29"/>
                  </a:lnTo>
                  <a:lnTo>
                    <a:pt x="104" y="30"/>
                  </a:lnTo>
                  <a:lnTo>
                    <a:pt x="103" y="31"/>
                  </a:lnTo>
                  <a:lnTo>
                    <a:pt x="104" y="31"/>
                  </a:lnTo>
                  <a:lnTo>
                    <a:pt x="105" y="30"/>
                  </a:lnTo>
                  <a:lnTo>
                    <a:pt x="106" y="30"/>
                  </a:lnTo>
                  <a:lnTo>
                    <a:pt x="105" y="32"/>
                  </a:lnTo>
                  <a:lnTo>
                    <a:pt x="103" y="33"/>
                  </a:lnTo>
                  <a:lnTo>
                    <a:pt x="102" y="33"/>
                  </a:lnTo>
                  <a:lnTo>
                    <a:pt x="102" y="34"/>
                  </a:lnTo>
                  <a:lnTo>
                    <a:pt x="101" y="36"/>
                  </a:lnTo>
                  <a:lnTo>
                    <a:pt x="104" y="37"/>
                  </a:lnTo>
                  <a:lnTo>
                    <a:pt x="105" y="36"/>
                  </a:lnTo>
                  <a:lnTo>
                    <a:pt x="105" y="37"/>
                  </a:lnTo>
                  <a:lnTo>
                    <a:pt x="106" y="37"/>
                  </a:lnTo>
                  <a:lnTo>
                    <a:pt x="106" y="38"/>
                  </a:lnTo>
                  <a:lnTo>
                    <a:pt x="106" y="39"/>
                  </a:lnTo>
                  <a:lnTo>
                    <a:pt x="105" y="40"/>
                  </a:lnTo>
                  <a:lnTo>
                    <a:pt x="104" y="41"/>
                  </a:lnTo>
                  <a:lnTo>
                    <a:pt x="103" y="41"/>
                  </a:lnTo>
                  <a:lnTo>
                    <a:pt x="102" y="43"/>
                  </a:lnTo>
                  <a:lnTo>
                    <a:pt x="102" y="45"/>
                  </a:lnTo>
                  <a:lnTo>
                    <a:pt x="101" y="46"/>
                  </a:lnTo>
                  <a:lnTo>
                    <a:pt x="99" y="49"/>
                  </a:lnTo>
                  <a:lnTo>
                    <a:pt x="98" y="49"/>
                  </a:lnTo>
                  <a:lnTo>
                    <a:pt x="98" y="50"/>
                  </a:lnTo>
                  <a:lnTo>
                    <a:pt x="99" y="51"/>
                  </a:lnTo>
                  <a:lnTo>
                    <a:pt x="99" y="50"/>
                  </a:lnTo>
                  <a:lnTo>
                    <a:pt x="99" y="51"/>
                  </a:lnTo>
                  <a:lnTo>
                    <a:pt x="99" y="52"/>
                  </a:lnTo>
                  <a:lnTo>
                    <a:pt x="98" y="53"/>
                  </a:lnTo>
                  <a:lnTo>
                    <a:pt x="97" y="54"/>
                  </a:lnTo>
                  <a:lnTo>
                    <a:pt x="96" y="54"/>
                  </a:lnTo>
                  <a:lnTo>
                    <a:pt x="95" y="54"/>
                  </a:lnTo>
                  <a:lnTo>
                    <a:pt x="95" y="53"/>
                  </a:lnTo>
                  <a:lnTo>
                    <a:pt x="96" y="53"/>
                  </a:lnTo>
                  <a:lnTo>
                    <a:pt x="96" y="52"/>
                  </a:lnTo>
                  <a:lnTo>
                    <a:pt x="95" y="52"/>
                  </a:lnTo>
                  <a:lnTo>
                    <a:pt x="94" y="53"/>
                  </a:lnTo>
                  <a:lnTo>
                    <a:pt x="91" y="57"/>
                  </a:lnTo>
                  <a:lnTo>
                    <a:pt x="90" y="61"/>
                  </a:lnTo>
                  <a:lnTo>
                    <a:pt x="90" y="62"/>
                  </a:lnTo>
                  <a:lnTo>
                    <a:pt x="90" y="63"/>
                  </a:lnTo>
                  <a:lnTo>
                    <a:pt x="90" y="62"/>
                  </a:lnTo>
                  <a:lnTo>
                    <a:pt x="91" y="61"/>
                  </a:lnTo>
                  <a:lnTo>
                    <a:pt x="92" y="59"/>
                  </a:lnTo>
                  <a:lnTo>
                    <a:pt x="93" y="60"/>
                  </a:lnTo>
                  <a:lnTo>
                    <a:pt x="93" y="61"/>
                  </a:lnTo>
                  <a:lnTo>
                    <a:pt x="94" y="62"/>
                  </a:lnTo>
                  <a:lnTo>
                    <a:pt x="94" y="63"/>
                  </a:lnTo>
                  <a:lnTo>
                    <a:pt x="95" y="63"/>
                  </a:lnTo>
                  <a:lnTo>
                    <a:pt x="96" y="64"/>
                  </a:lnTo>
                  <a:lnTo>
                    <a:pt x="96" y="65"/>
                  </a:lnTo>
                  <a:lnTo>
                    <a:pt x="96" y="66"/>
                  </a:lnTo>
                  <a:lnTo>
                    <a:pt x="96" y="67"/>
                  </a:lnTo>
                  <a:lnTo>
                    <a:pt x="97" y="67"/>
                  </a:lnTo>
                  <a:lnTo>
                    <a:pt x="97" y="68"/>
                  </a:lnTo>
                  <a:lnTo>
                    <a:pt x="98" y="68"/>
                  </a:lnTo>
                  <a:lnTo>
                    <a:pt x="98" y="67"/>
                  </a:lnTo>
                  <a:lnTo>
                    <a:pt x="99" y="67"/>
                  </a:lnTo>
                  <a:lnTo>
                    <a:pt x="97" y="70"/>
                  </a:lnTo>
                  <a:lnTo>
                    <a:pt x="96" y="71"/>
                  </a:lnTo>
                  <a:lnTo>
                    <a:pt x="96" y="72"/>
                  </a:lnTo>
                  <a:lnTo>
                    <a:pt x="96" y="73"/>
                  </a:lnTo>
                  <a:lnTo>
                    <a:pt x="96" y="76"/>
                  </a:lnTo>
                  <a:lnTo>
                    <a:pt x="96" y="77"/>
                  </a:lnTo>
                  <a:lnTo>
                    <a:pt x="96" y="78"/>
                  </a:lnTo>
                  <a:lnTo>
                    <a:pt x="96" y="79"/>
                  </a:lnTo>
                  <a:lnTo>
                    <a:pt x="96" y="80"/>
                  </a:lnTo>
                  <a:lnTo>
                    <a:pt x="96" y="81"/>
                  </a:lnTo>
                  <a:lnTo>
                    <a:pt x="97" y="82"/>
                  </a:lnTo>
                  <a:lnTo>
                    <a:pt x="98" y="83"/>
                  </a:lnTo>
                  <a:lnTo>
                    <a:pt x="99" y="82"/>
                  </a:lnTo>
                  <a:lnTo>
                    <a:pt x="100" y="82"/>
                  </a:lnTo>
                  <a:lnTo>
                    <a:pt x="101" y="83"/>
                  </a:lnTo>
                  <a:lnTo>
                    <a:pt x="102" y="83"/>
                  </a:lnTo>
                  <a:lnTo>
                    <a:pt x="100" y="84"/>
                  </a:lnTo>
                  <a:lnTo>
                    <a:pt x="99" y="83"/>
                  </a:lnTo>
                  <a:lnTo>
                    <a:pt x="99" y="84"/>
                  </a:lnTo>
                  <a:lnTo>
                    <a:pt x="100" y="84"/>
                  </a:lnTo>
                  <a:lnTo>
                    <a:pt x="100" y="85"/>
                  </a:lnTo>
                  <a:lnTo>
                    <a:pt x="99" y="85"/>
                  </a:lnTo>
                  <a:lnTo>
                    <a:pt x="96" y="89"/>
                  </a:lnTo>
                  <a:lnTo>
                    <a:pt x="95" y="90"/>
                  </a:lnTo>
                  <a:lnTo>
                    <a:pt x="94" y="91"/>
                  </a:lnTo>
                  <a:lnTo>
                    <a:pt x="93" y="91"/>
                  </a:lnTo>
                  <a:lnTo>
                    <a:pt x="92" y="92"/>
                  </a:lnTo>
                  <a:lnTo>
                    <a:pt x="91" y="93"/>
                  </a:lnTo>
                  <a:lnTo>
                    <a:pt x="91" y="94"/>
                  </a:lnTo>
                  <a:lnTo>
                    <a:pt x="90" y="94"/>
                  </a:lnTo>
                  <a:lnTo>
                    <a:pt x="90" y="95"/>
                  </a:lnTo>
                  <a:lnTo>
                    <a:pt x="89" y="95"/>
                  </a:lnTo>
                  <a:lnTo>
                    <a:pt x="88" y="96"/>
                  </a:lnTo>
                  <a:lnTo>
                    <a:pt x="87" y="96"/>
                  </a:lnTo>
                  <a:lnTo>
                    <a:pt x="87" y="94"/>
                  </a:lnTo>
                  <a:lnTo>
                    <a:pt x="87" y="93"/>
                  </a:lnTo>
                  <a:lnTo>
                    <a:pt x="88" y="93"/>
                  </a:lnTo>
                  <a:lnTo>
                    <a:pt x="88" y="91"/>
                  </a:lnTo>
                  <a:lnTo>
                    <a:pt x="87" y="90"/>
                  </a:lnTo>
                  <a:lnTo>
                    <a:pt x="86" y="88"/>
                  </a:lnTo>
                  <a:lnTo>
                    <a:pt x="86" y="87"/>
                  </a:lnTo>
                  <a:lnTo>
                    <a:pt x="85" y="87"/>
                  </a:lnTo>
                  <a:lnTo>
                    <a:pt x="86" y="87"/>
                  </a:lnTo>
                  <a:lnTo>
                    <a:pt x="86" y="85"/>
                  </a:lnTo>
                  <a:lnTo>
                    <a:pt x="85" y="83"/>
                  </a:lnTo>
                  <a:lnTo>
                    <a:pt x="84" y="81"/>
                  </a:lnTo>
                  <a:lnTo>
                    <a:pt x="83" y="78"/>
                  </a:lnTo>
                  <a:lnTo>
                    <a:pt x="84" y="78"/>
                  </a:lnTo>
                  <a:lnTo>
                    <a:pt x="84" y="77"/>
                  </a:lnTo>
                  <a:lnTo>
                    <a:pt x="83" y="76"/>
                  </a:lnTo>
                  <a:lnTo>
                    <a:pt x="82" y="75"/>
                  </a:lnTo>
                  <a:lnTo>
                    <a:pt x="81" y="74"/>
                  </a:lnTo>
                  <a:lnTo>
                    <a:pt x="80" y="73"/>
                  </a:lnTo>
                  <a:lnTo>
                    <a:pt x="80" y="72"/>
                  </a:lnTo>
                  <a:lnTo>
                    <a:pt x="79" y="72"/>
                  </a:lnTo>
                  <a:lnTo>
                    <a:pt x="79" y="71"/>
                  </a:lnTo>
                  <a:lnTo>
                    <a:pt x="79" y="70"/>
                  </a:lnTo>
                  <a:lnTo>
                    <a:pt x="78" y="69"/>
                  </a:lnTo>
                  <a:lnTo>
                    <a:pt x="77" y="68"/>
                  </a:lnTo>
                  <a:lnTo>
                    <a:pt x="76" y="67"/>
                  </a:lnTo>
                  <a:lnTo>
                    <a:pt x="76" y="66"/>
                  </a:lnTo>
                  <a:lnTo>
                    <a:pt x="77" y="66"/>
                  </a:lnTo>
                  <a:lnTo>
                    <a:pt x="77" y="67"/>
                  </a:lnTo>
                  <a:lnTo>
                    <a:pt x="78" y="67"/>
                  </a:lnTo>
                  <a:lnTo>
                    <a:pt x="77" y="66"/>
                  </a:lnTo>
                  <a:lnTo>
                    <a:pt x="76" y="65"/>
                  </a:lnTo>
                  <a:lnTo>
                    <a:pt x="75" y="64"/>
                  </a:lnTo>
                  <a:lnTo>
                    <a:pt x="75" y="63"/>
                  </a:lnTo>
                  <a:lnTo>
                    <a:pt x="74" y="63"/>
                  </a:lnTo>
                  <a:lnTo>
                    <a:pt x="74" y="62"/>
                  </a:lnTo>
                  <a:lnTo>
                    <a:pt x="74" y="61"/>
                  </a:lnTo>
                  <a:lnTo>
                    <a:pt x="73" y="61"/>
                  </a:lnTo>
                  <a:lnTo>
                    <a:pt x="73" y="60"/>
                  </a:lnTo>
                  <a:lnTo>
                    <a:pt x="72" y="60"/>
                  </a:lnTo>
                  <a:lnTo>
                    <a:pt x="72" y="61"/>
                  </a:lnTo>
                  <a:lnTo>
                    <a:pt x="70" y="62"/>
                  </a:lnTo>
                  <a:lnTo>
                    <a:pt x="70" y="63"/>
                  </a:lnTo>
                  <a:lnTo>
                    <a:pt x="69" y="63"/>
                  </a:lnTo>
                  <a:lnTo>
                    <a:pt x="68" y="63"/>
                  </a:lnTo>
                  <a:lnTo>
                    <a:pt x="67" y="63"/>
                  </a:lnTo>
                  <a:lnTo>
                    <a:pt x="67" y="64"/>
                  </a:lnTo>
                  <a:lnTo>
                    <a:pt x="65" y="66"/>
                  </a:lnTo>
                  <a:lnTo>
                    <a:pt x="65" y="67"/>
                  </a:lnTo>
                  <a:lnTo>
                    <a:pt x="66" y="67"/>
                  </a:lnTo>
                  <a:lnTo>
                    <a:pt x="66" y="68"/>
                  </a:lnTo>
                  <a:lnTo>
                    <a:pt x="67" y="68"/>
                  </a:lnTo>
                  <a:lnTo>
                    <a:pt x="67" y="67"/>
                  </a:lnTo>
                  <a:lnTo>
                    <a:pt x="68" y="69"/>
                  </a:lnTo>
                  <a:lnTo>
                    <a:pt x="69" y="70"/>
                  </a:lnTo>
                  <a:lnTo>
                    <a:pt x="70" y="70"/>
                  </a:lnTo>
                  <a:lnTo>
                    <a:pt x="70" y="71"/>
                  </a:lnTo>
                  <a:lnTo>
                    <a:pt x="70" y="72"/>
                  </a:lnTo>
                  <a:lnTo>
                    <a:pt x="70" y="73"/>
                  </a:lnTo>
                  <a:lnTo>
                    <a:pt x="70" y="74"/>
                  </a:lnTo>
                  <a:lnTo>
                    <a:pt x="69" y="77"/>
                  </a:lnTo>
                  <a:lnTo>
                    <a:pt x="70" y="77"/>
                  </a:lnTo>
                  <a:lnTo>
                    <a:pt x="70" y="78"/>
                  </a:lnTo>
                  <a:lnTo>
                    <a:pt x="69" y="79"/>
                  </a:lnTo>
                  <a:lnTo>
                    <a:pt x="68" y="79"/>
                  </a:lnTo>
                  <a:lnTo>
                    <a:pt x="68" y="80"/>
                  </a:lnTo>
                  <a:lnTo>
                    <a:pt x="67" y="80"/>
                  </a:lnTo>
                  <a:lnTo>
                    <a:pt x="64" y="82"/>
                  </a:lnTo>
                  <a:lnTo>
                    <a:pt x="64" y="83"/>
                  </a:lnTo>
                  <a:lnTo>
                    <a:pt x="63" y="85"/>
                  </a:lnTo>
                  <a:lnTo>
                    <a:pt x="61" y="87"/>
                  </a:lnTo>
                  <a:lnTo>
                    <a:pt x="62" y="90"/>
                  </a:lnTo>
                  <a:lnTo>
                    <a:pt x="63" y="90"/>
                  </a:lnTo>
                  <a:lnTo>
                    <a:pt x="64" y="91"/>
                  </a:lnTo>
                  <a:lnTo>
                    <a:pt x="65" y="91"/>
                  </a:lnTo>
                  <a:lnTo>
                    <a:pt x="66" y="91"/>
                  </a:lnTo>
                  <a:lnTo>
                    <a:pt x="67" y="92"/>
                  </a:lnTo>
                  <a:lnTo>
                    <a:pt x="67" y="93"/>
                  </a:lnTo>
                  <a:lnTo>
                    <a:pt x="66" y="94"/>
                  </a:lnTo>
                  <a:lnTo>
                    <a:pt x="65" y="95"/>
                  </a:lnTo>
                  <a:lnTo>
                    <a:pt x="65" y="96"/>
                  </a:lnTo>
                  <a:lnTo>
                    <a:pt x="66" y="96"/>
                  </a:lnTo>
                  <a:lnTo>
                    <a:pt x="66" y="97"/>
                  </a:lnTo>
                  <a:lnTo>
                    <a:pt x="65" y="98"/>
                  </a:lnTo>
                  <a:lnTo>
                    <a:pt x="64" y="98"/>
                  </a:lnTo>
                  <a:lnTo>
                    <a:pt x="64" y="97"/>
                  </a:lnTo>
                  <a:lnTo>
                    <a:pt x="62" y="97"/>
                  </a:lnTo>
                  <a:lnTo>
                    <a:pt x="61" y="98"/>
                  </a:lnTo>
                  <a:lnTo>
                    <a:pt x="61" y="99"/>
                  </a:lnTo>
                  <a:lnTo>
                    <a:pt x="62" y="99"/>
                  </a:lnTo>
                  <a:lnTo>
                    <a:pt x="63" y="99"/>
                  </a:lnTo>
                  <a:lnTo>
                    <a:pt x="63" y="101"/>
                  </a:lnTo>
                  <a:lnTo>
                    <a:pt x="62" y="102"/>
                  </a:lnTo>
                  <a:lnTo>
                    <a:pt x="61" y="102"/>
                  </a:lnTo>
                  <a:lnTo>
                    <a:pt x="60" y="103"/>
                  </a:lnTo>
                  <a:lnTo>
                    <a:pt x="59" y="102"/>
                  </a:lnTo>
                  <a:lnTo>
                    <a:pt x="58" y="103"/>
                  </a:lnTo>
                  <a:lnTo>
                    <a:pt x="57" y="103"/>
                  </a:lnTo>
                  <a:lnTo>
                    <a:pt x="54" y="104"/>
                  </a:lnTo>
                  <a:lnTo>
                    <a:pt x="53" y="104"/>
                  </a:lnTo>
                  <a:lnTo>
                    <a:pt x="52" y="105"/>
                  </a:lnTo>
                  <a:lnTo>
                    <a:pt x="49" y="107"/>
                  </a:lnTo>
                  <a:lnTo>
                    <a:pt x="48" y="109"/>
                  </a:lnTo>
                  <a:lnTo>
                    <a:pt x="47" y="109"/>
                  </a:lnTo>
                  <a:lnTo>
                    <a:pt x="46" y="109"/>
                  </a:lnTo>
                  <a:lnTo>
                    <a:pt x="43" y="109"/>
                  </a:lnTo>
                  <a:lnTo>
                    <a:pt x="42" y="110"/>
                  </a:lnTo>
                  <a:lnTo>
                    <a:pt x="41" y="110"/>
                  </a:lnTo>
                  <a:lnTo>
                    <a:pt x="39" y="110"/>
                  </a:lnTo>
                  <a:lnTo>
                    <a:pt x="38" y="110"/>
                  </a:lnTo>
                  <a:lnTo>
                    <a:pt x="36" y="109"/>
                  </a:lnTo>
                  <a:lnTo>
                    <a:pt x="34" y="110"/>
                  </a:lnTo>
                  <a:lnTo>
                    <a:pt x="31" y="111"/>
                  </a:lnTo>
                  <a:lnTo>
                    <a:pt x="29" y="111"/>
                  </a:lnTo>
                  <a:lnTo>
                    <a:pt x="27" y="112"/>
                  </a:lnTo>
                  <a:lnTo>
                    <a:pt x="26" y="113"/>
                  </a:lnTo>
                  <a:lnTo>
                    <a:pt x="27" y="113"/>
                  </a:lnTo>
                  <a:lnTo>
                    <a:pt x="27" y="114"/>
                  </a:lnTo>
                  <a:lnTo>
                    <a:pt x="26" y="114"/>
                  </a:lnTo>
                  <a:lnTo>
                    <a:pt x="25" y="114"/>
                  </a:lnTo>
                  <a:lnTo>
                    <a:pt x="25" y="113"/>
                  </a:lnTo>
                  <a:lnTo>
                    <a:pt x="24" y="113"/>
                  </a:lnTo>
                  <a:lnTo>
                    <a:pt x="24" y="114"/>
                  </a:lnTo>
                  <a:lnTo>
                    <a:pt x="21" y="116"/>
                  </a:lnTo>
                  <a:lnTo>
                    <a:pt x="20" y="117"/>
                  </a:lnTo>
                  <a:lnTo>
                    <a:pt x="19" y="118"/>
                  </a:lnTo>
                  <a:lnTo>
                    <a:pt x="18" y="120"/>
                  </a:lnTo>
                  <a:lnTo>
                    <a:pt x="18" y="119"/>
                  </a:lnTo>
                  <a:lnTo>
                    <a:pt x="17" y="119"/>
                  </a:lnTo>
                  <a:lnTo>
                    <a:pt x="16" y="119"/>
                  </a:lnTo>
                  <a:lnTo>
                    <a:pt x="15" y="119"/>
                  </a:lnTo>
                  <a:lnTo>
                    <a:pt x="11" y="119"/>
                  </a:lnTo>
                  <a:lnTo>
                    <a:pt x="10" y="119"/>
                  </a:lnTo>
                  <a:lnTo>
                    <a:pt x="11" y="121"/>
                  </a:lnTo>
                  <a:lnTo>
                    <a:pt x="11" y="122"/>
                  </a:lnTo>
                  <a:lnTo>
                    <a:pt x="9" y="126"/>
                  </a:lnTo>
                  <a:lnTo>
                    <a:pt x="9" y="128"/>
                  </a:lnTo>
                  <a:lnTo>
                    <a:pt x="10" y="129"/>
                  </a:lnTo>
                  <a:lnTo>
                    <a:pt x="11" y="131"/>
                  </a:lnTo>
                  <a:lnTo>
                    <a:pt x="10" y="132"/>
                  </a:lnTo>
                  <a:lnTo>
                    <a:pt x="9" y="134"/>
                  </a:lnTo>
                  <a:lnTo>
                    <a:pt x="9" y="136"/>
                  </a:lnTo>
                  <a:lnTo>
                    <a:pt x="8" y="137"/>
                  </a:lnTo>
                  <a:lnTo>
                    <a:pt x="7" y="137"/>
                  </a:lnTo>
                  <a:lnTo>
                    <a:pt x="6" y="138"/>
                  </a:lnTo>
                  <a:lnTo>
                    <a:pt x="5" y="139"/>
                  </a:lnTo>
                  <a:lnTo>
                    <a:pt x="6" y="139"/>
                  </a:lnTo>
                  <a:lnTo>
                    <a:pt x="6" y="140"/>
                  </a:lnTo>
                  <a:lnTo>
                    <a:pt x="6" y="141"/>
                  </a:lnTo>
                  <a:lnTo>
                    <a:pt x="5" y="142"/>
                  </a:lnTo>
                  <a:lnTo>
                    <a:pt x="4" y="143"/>
                  </a:lnTo>
                  <a:lnTo>
                    <a:pt x="3" y="143"/>
                  </a:lnTo>
                  <a:lnTo>
                    <a:pt x="2" y="143"/>
                  </a:lnTo>
                  <a:lnTo>
                    <a:pt x="0" y="144"/>
                  </a:lnTo>
                  <a:lnTo>
                    <a:pt x="1" y="145"/>
                  </a:lnTo>
                  <a:lnTo>
                    <a:pt x="1" y="146"/>
                  </a:lnTo>
                  <a:lnTo>
                    <a:pt x="3" y="148"/>
                  </a:lnTo>
                  <a:lnTo>
                    <a:pt x="6" y="148"/>
                  </a:lnTo>
                  <a:lnTo>
                    <a:pt x="7" y="151"/>
                  </a:lnTo>
                  <a:lnTo>
                    <a:pt x="7" y="153"/>
                  </a:lnTo>
                  <a:lnTo>
                    <a:pt x="6" y="153"/>
                  </a:lnTo>
                  <a:lnTo>
                    <a:pt x="6" y="154"/>
                  </a:lnTo>
                  <a:lnTo>
                    <a:pt x="6" y="155"/>
                  </a:lnTo>
                  <a:lnTo>
                    <a:pt x="7" y="156"/>
                  </a:lnTo>
                  <a:lnTo>
                    <a:pt x="9" y="156"/>
                  </a:lnTo>
                  <a:lnTo>
                    <a:pt x="10" y="156"/>
                  </a:lnTo>
                  <a:lnTo>
                    <a:pt x="11" y="156"/>
                  </a:lnTo>
                  <a:lnTo>
                    <a:pt x="14" y="157"/>
                  </a:lnTo>
                  <a:lnTo>
                    <a:pt x="15" y="158"/>
                  </a:lnTo>
                  <a:lnTo>
                    <a:pt x="17" y="157"/>
                  </a:lnTo>
                  <a:lnTo>
                    <a:pt x="18" y="158"/>
                  </a:lnTo>
                  <a:lnTo>
                    <a:pt x="19" y="158"/>
                  </a:lnTo>
                  <a:lnTo>
                    <a:pt x="21" y="158"/>
                  </a:lnTo>
                  <a:lnTo>
                    <a:pt x="22" y="159"/>
                  </a:lnTo>
                  <a:lnTo>
                    <a:pt x="22" y="160"/>
                  </a:lnTo>
                  <a:lnTo>
                    <a:pt x="23" y="159"/>
                  </a:lnTo>
                  <a:lnTo>
                    <a:pt x="24" y="158"/>
                  </a:lnTo>
                  <a:lnTo>
                    <a:pt x="25" y="158"/>
                  </a:lnTo>
                  <a:lnTo>
                    <a:pt x="26" y="158"/>
                  </a:lnTo>
                  <a:lnTo>
                    <a:pt x="27" y="158"/>
                  </a:lnTo>
                  <a:lnTo>
                    <a:pt x="28" y="159"/>
                  </a:lnTo>
                  <a:lnTo>
                    <a:pt x="29" y="160"/>
                  </a:lnTo>
                  <a:lnTo>
                    <a:pt x="30" y="160"/>
                  </a:lnTo>
                  <a:lnTo>
                    <a:pt x="31" y="160"/>
                  </a:lnTo>
                  <a:lnTo>
                    <a:pt x="32" y="161"/>
                  </a:lnTo>
                  <a:lnTo>
                    <a:pt x="33" y="163"/>
                  </a:lnTo>
                  <a:lnTo>
                    <a:pt x="34" y="164"/>
                  </a:lnTo>
                  <a:lnTo>
                    <a:pt x="36" y="164"/>
                  </a:lnTo>
                  <a:lnTo>
                    <a:pt x="37" y="164"/>
                  </a:lnTo>
                  <a:lnTo>
                    <a:pt x="38" y="166"/>
                  </a:lnTo>
                  <a:lnTo>
                    <a:pt x="38" y="167"/>
                  </a:lnTo>
                  <a:lnTo>
                    <a:pt x="38" y="168"/>
                  </a:lnTo>
                  <a:lnTo>
                    <a:pt x="36" y="169"/>
                  </a:lnTo>
                  <a:lnTo>
                    <a:pt x="35" y="169"/>
                  </a:lnTo>
                  <a:lnTo>
                    <a:pt x="35" y="170"/>
                  </a:lnTo>
                  <a:lnTo>
                    <a:pt x="35" y="171"/>
                  </a:lnTo>
                  <a:lnTo>
                    <a:pt x="34" y="171"/>
                  </a:lnTo>
                  <a:lnTo>
                    <a:pt x="34" y="172"/>
                  </a:lnTo>
                  <a:lnTo>
                    <a:pt x="34" y="173"/>
                  </a:lnTo>
                  <a:lnTo>
                    <a:pt x="35" y="173"/>
                  </a:lnTo>
                  <a:lnTo>
                    <a:pt x="36" y="174"/>
                  </a:lnTo>
                  <a:lnTo>
                    <a:pt x="37" y="175"/>
                  </a:lnTo>
                  <a:lnTo>
                    <a:pt x="37" y="176"/>
                  </a:lnTo>
                  <a:lnTo>
                    <a:pt x="37" y="177"/>
                  </a:lnTo>
                  <a:lnTo>
                    <a:pt x="38" y="177"/>
                  </a:lnTo>
                  <a:lnTo>
                    <a:pt x="39" y="178"/>
                  </a:lnTo>
                  <a:lnTo>
                    <a:pt x="41" y="179"/>
                  </a:lnTo>
                  <a:lnTo>
                    <a:pt x="41" y="180"/>
                  </a:lnTo>
                  <a:lnTo>
                    <a:pt x="42" y="180"/>
                  </a:lnTo>
                  <a:lnTo>
                    <a:pt x="44" y="179"/>
                  </a:lnTo>
                  <a:lnTo>
                    <a:pt x="46" y="179"/>
                  </a:lnTo>
                  <a:lnTo>
                    <a:pt x="50" y="177"/>
                  </a:lnTo>
                  <a:lnTo>
                    <a:pt x="50" y="178"/>
                  </a:lnTo>
                  <a:lnTo>
                    <a:pt x="51" y="179"/>
                  </a:lnTo>
                  <a:lnTo>
                    <a:pt x="51" y="180"/>
                  </a:lnTo>
                  <a:lnTo>
                    <a:pt x="52" y="180"/>
                  </a:lnTo>
                  <a:lnTo>
                    <a:pt x="52" y="181"/>
                  </a:lnTo>
                  <a:lnTo>
                    <a:pt x="53" y="181"/>
                  </a:lnTo>
                  <a:lnTo>
                    <a:pt x="55" y="179"/>
                  </a:lnTo>
                  <a:lnTo>
                    <a:pt x="55" y="178"/>
                  </a:lnTo>
                  <a:lnTo>
                    <a:pt x="55" y="177"/>
                  </a:lnTo>
                  <a:lnTo>
                    <a:pt x="55" y="176"/>
                  </a:lnTo>
                  <a:lnTo>
                    <a:pt x="57" y="176"/>
                  </a:lnTo>
                  <a:lnTo>
                    <a:pt x="57" y="177"/>
                  </a:lnTo>
                  <a:lnTo>
                    <a:pt x="58" y="177"/>
                  </a:lnTo>
                  <a:lnTo>
                    <a:pt x="59" y="179"/>
                  </a:lnTo>
                  <a:lnTo>
                    <a:pt x="59" y="180"/>
                  </a:lnTo>
                  <a:lnTo>
                    <a:pt x="60" y="180"/>
                  </a:lnTo>
                  <a:lnTo>
                    <a:pt x="61" y="180"/>
                  </a:lnTo>
                  <a:lnTo>
                    <a:pt x="62" y="181"/>
                  </a:lnTo>
                  <a:lnTo>
                    <a:pt x="63" y="182"/>
                  </a:lnTo>
                  <a:lnTo>
                    <a:pt x="62" y="182"/>
                  </a:lnTo>
                  <a:lnTo>
                    <a:pt x="62" y="183"/>
                  </a:lnTo>
                  <a:lnTo>
                    <a:pt x="63" y="183"/>
                  </a:lnTo>
                  <a:lnTo>
                    <a:pt x="64" y="184"/>
                  </a:lnTo>
                  <a:lnTo>
                    <a:pt x="65" y="184"/>
                  </a:lnTo>
                  <a:lnTo>
                    <a:pt x="66" y="184"/>
                  </a:lnTo>
                  <a:lnTo>
                    <a:pt x="67" y="184"/>
                  </a:lnTo>
                  <a:lnTo>
                    <a:pt x="67" y="185"/>
                  </a:lnTo>
                  <a:lnTo>
                    <a:pt x="67" y="187"/>
                  </a:lnTo>
                  <a:lnTo>
                    <a:pt x="68" y="187"/>
                  </a:lnTo>
                  <a:lnTo>
                    <a:pt x="68" y="188"/>
                  </a:lnTo>
                  <a:lnTo>
                    <a:pt x="69" y="188"/>
                  </a:lnTo>
                  <a:lnTo>
                    <a:pt x="70" y="190"/>
                  </a:lnTo>
                  <a:lnTo>
                    <a:pt x="69" y="191"/>
                  </a:lnTo>
                  <a:lnTo>
                    <a:pt x="68" y="192"/>
                  </a:lnTo>
                  <a:lnTo>
                    <a:pt x="67" y="192"/>
                  </a:lnTo>
                  <a:lnTo>
                    <a:pt x="66" y="193"/>
                  </a:lnTo>
                  <a:lnTo>
                    <a:pt x="66" y="195"/>
                  </a:lnTo>
                  <a:lnTo>
                    <a:pt x="66" y="196"/>
                  </a:lnTo>
                  <a:lnTo>
                    <a:pt x="67" y="198"/>
                  </a:lnTo>
                  <a:lnTo>
                    <a:pt x="67" y="199"/>
                  </a:lnTo>
                  <a:lnTo>
                    <a:pt x="66" y="201"/>
                  </a:lnTo>
                  <a:lnTo>
                    <a:pt x="67" y="201"/>
                  </a:lnTo>
                  <a:lnTo>
                    <a:pt x="68" y="202"/>
                  </a:lnTo>
                  <a:lnTo>
                    <a:pt x="69" y="202"/>
                  </a:lnTo>
                  <a:lnTo>
                    <a:pt x="70" y="203"/>
                  </a:lnTo>
                  <a:lnTo>
                    <a:pt x="71" y="203"/>
                  </a:lnTo>
                  <a:lnTo>
                    <a:pt x="71" y="204"/>
                  </a:lnTo>
                  <a:lnTo>
                    <a:pt x="72" y="206"/>
                  </a:lnTo>
                  <a:lnTo>
                    <a:pt x="71" y="209"/>
                  </a:lnTo>
                  <a:lnTo>
                    <a:pt x="70" y="211"/>
                  </a:lnTo>
                  <a:lnTo>
                    <a:pt x="69" y="214"/>
                  </a:lnTo>
                  <a:lnTo>
                    <a:pt x="68" y="214"/>
                  </a:lnTo>
                  <a:lnTo>
                    <a:pt x="70" y="214"/>
                  </a:lnTo>
                  <a:lnTo>
                    <a:pt x="71" y="214"/>
                  </a:lnTo>
                  <a:lnTo>
                    <a:pt x="72" y="216"/>
                  </a:lnTo>
                  <a:lnTo>
                    <a:pt x="74" y="215"/>
                  </a:lnTo>
                  <a:lnTo>
                    <a:pt x="74" y="214"/>
                  </a:lnTo>
                  <a:lnTo>
                    <a:pt x="75" y="214"/>
                  </a:lnTo>
                  <a:lnTo>
                    <a:pt x="77" y="215"/>
                  </a:lnTo>
                  <a:lnTo>
                    <a:pt x="78" y="216"/>
                  </a:lnTo>
                  <a:lnTo>
                    <a:pt x="79" y="216"/>
                  </a:lnTo>
                  <a:lnTo>
                    <a:pt x="79" y="217"/>
                  </a:lnTo>
                  <a:lnTo>
                    <a:pt x="82" y="216"/>
                  </a:lnTo>
                  <a:lnTo>
                    <a:pt x="82" y="215"/>
                  </a:lnTo>
                  <a:lnTo>
                    <a:pt x="83" y="215"/>
                  </a:lnTo>
                  <a:lnTo>
                    <a:pt x="85" y="215"/>
                  </a:lnTo>
                  <a:lnTo>
                    <a:pt x="85" y="216"/>
                  </a:lnTo>
                  <a:lnTo>
                    <a:pt x="86" y="217"/>
                  </a:lnTo>
                  <a:lnTo>
                    <a:pt x="86" y="218"/>
                  </a:lnTo>
                  <a:lnTo>
                    <a:pt x="86" y="219"/>
                  </a:lnTo>
                  <a:lnTo>
                    <a:pt x="85" y="221"/>
                  </a:lnTo>
                  <a:lnTo>
                    <a:pt x="86" y="222"/>
                  </a:lnTo>
                  <a:lnTo>
                    <a:pt x="87" y="222"/>
                  </a:lnTo>
                  <a:lnTo>
                    <a:pt x="94" y="225"/>
                  </a:lnTo>
                  <a:lnTo>
                    <a:pt x="94" y="227"/>
                  </a:lnTo>
                  <a:lnTo>
                    <a:pt x="95" y="228"/>
                  </a:lnTo>
                  <a:lnTo>
                    <a:pt x="95" y="229"/>
                  </a:lnTo>
                  <a:lnTo>
                    <a:pt x="99" y="231"/>
                  </a:lnTo>
                  <a:lnTo>
                    <a:pt x="100" y="230"/>
                  </a:lnTo>
                  <a:lnTo>
                    <a:pt x="101" y="231"/>
                  </a:lnTo>
                  <a:lnTo>
                    <a:pt x="102" y="231"/>
                  </a:lnTo>
                  <a:lnTo>
                    <a:pt x="103" y="231"/>
                  </a:lnTo>
                  <a:lnTo>
                    <a:pt x="104" y="231"/>
                  </a:lnTo>
                  <a:lnTo>
                    <a:pt x="105" y="231"/>
                  </a:lnTo>
                  <a:lnTo>
                    <a:pt x="106" y="232"/>
                  </a:lnTo>
                  <a:lnTo>
                    <a:pt x="107" y="232"/>
                  </a:lnTo>
                  <a:lnTo>
                    <a:pt x="108" y="232"/>
                  </a:lnTo>
                  <a:lnTo>
                    <a:pt x="109" y="232"/>
                  </a:lnTo>
                  <a:lnTo>
                    <a:pt x="109" y="233"/>
                  </a:lnTo>
                  <a:lnTo>
                    <a:pt x="110" y="234"/>
                  </a:lnTo>
                  <a:lnTo>
                    <a:pt x="111" y="235"/>
                  </a:lnTo>
                  <a:lnTo>
                    <a:pt x="112" y="235"/>
                  </a:lnTo>
                  <a:lnTo>
                    <a:pt x="112" y="236"/>
                  </a:lnTo>
                  <a:lnTo>
                    <a:pt x="112" y="237"/>
                  </a:lnTo>
                  <a:lnTo>
                    <a:pt x="114" y="237"/>
                  </a:lnTo>
                  <a:lnTo>
                    <a:pt x="115" y="237"/>
                  </a:lnTo>
                  <a:lnTo>
                    <a:pt x="116" y="236"/>
                  </a:lnTo>
                  <a:lnTo>
                    <a:pt x="116" y="237"/>
                  </a:lnTo>
                  <a:lnTo>
                    <a:pt x="117" y="237"/>
                  </a:lnTo>
                  <a:lnTo>
                    <a:pt x="119" y="239"/>
                  </a:lnTo>
                  <a:lnTo>
                    <a:pt x="119" y="241"/>
                  </a:lnTo>
                  <a:lnTo>
                    <a:pt x="119" y="242"/>
                  </a:lnTo>
                  <a:lnTo>
                    <a:pt x="119" y="243"/>
                  </a:lnTo>
                  <a:lnTo>
                    <a:pt x="119" y="244"/>
                  </a:lnTo>
                  <a:lnTo>
                    <a:pt x="120" y="246"/>
                  </a:lnTo>
                  <a:lnTo>
                    <a:pt x="121" y="246"/>
                  </a:lnTo>
                  <a:lnTo>
                    <a:pt x="121" y="247"/>
                  </a:lnTo>
                  <a:lnTo>
                    <a:pt x="122" y="248"/>
                  </a:lnTo>
                  <a:lnTo>
                    <a:pt x="123" y="249"/>
                  </a:lnTo>
                  <a:lnTo>
                    <a:pt x="125" y="251"/>
                  </a:lnTo>
                  <a:lnTo>
                    <a:pt x="125" y="252"/>
                  </a:lnTo>
                  <a:lnTo>
                    <a:pt x="125" y="253"/>
                  </a:lnTo>
                  <a:lnTo>
                    <a:pt x="125" y="254"/>
                  </a:lnTo>
                  <a:lnTo>
                    <a:pt x="126" y="254"/>
                  </a:lnTo>
                  <a:lnTo>
                    <a:pt x="127" y="253"/>
                  </a:lnTo>
                  <a:lnTo>
                    <a:pt x="128" y="253"/>
                  </a:lnTo>
                  <a:lnTo>
                    <a:pt x="130" y="253"/>
                  </a:lnTo>
                  <a:lnTo>
                    <a:pt x="134" y="253"/>
                  </a:lnTo>
                  <a:lnTo>
                    <a:pt x="135" y="253"/>
                  </a:lnTo>
                  <a:lnTo>
                    <a:pt x="136" y="253"/>
                  </a:lnTo>
                  <a:lnTo>
                    <a:pt x="137" y="254"/>
                  </a:lnTo>
                  <a:lnTo>
                    <a:pt x="138" y="254"/>
                  </a:lnTo>
                  <a:lnTo>
                    <a:pt x="139" y="254"/>
                  </a:lnTo>
                  <a:lnTo>
                    <a:pt x="140" y="255"/>
                  </a:lnTo>
                  <a:lnTo>
                    <a:pt x="141" y="255"/>
                  </a:lnTo>
                  <a:lnTo>
                    <a:pt x="142" y="255"/>
                  </a:lnTo>
                  <a:lnTo>
                    <a:pt x="143" y="256"/>
                  </a:lnTo>
                  <a:lnTo>
                    <a:pt x="144" y="256"/>
                  </a:lnTo>
                  <a:lnTo>
                    <a:pt x="145" y="256"/>
                  </a:lnTo>
                  <a:lnTo>
                    <a:pt x="146" y="255"/>
                  </a:lnTo>
                  <a:lnTo>
                    <a:pt x="146" y="254"/>
                  </a:lnTo>
                  <a:lnTo>
                    <a:pt x="147" y="253"/>
                  </a:lnTo>
                  <a:lnTo>
                    <a:pt x="147" y="252"/>
                  </a:lnTo>
                  <a:lnTo>
                    <a:pt x="148" y="252"/>
                  </a:lnTo>
                  <a:lnTo>
                    <a:pt x="151" y="251"/>
                  </a:lnTo>
                  <a:lnTo>
                    <a:pt x="152" y="251"/>
                  </a:lnTo>
                  <a:lnTo>
                    <a:pt x="153" y="251"/>
                  </a:lnTo>
                  <a:lnTo>
                    <a:pt x="155" y="250"/>
                  </a:lnTo>
                  <a:lnTo>
                    <a:pt x="155" y="249"/>
                  </a:lnTo>
                  <a:lnTo>
                    <a:pt x="155" y="248"/>
                  </a:lnTo>
                  <a:lnTo>
                    <a:pt x="156" y="248"/>
                  </a:lnTo>
                  <a:lnTo>
                    <a:pt x="158" y="248"/>
                  </a:lnTo>
                  <a:lnTo>
                    <a:pt x="159" y="248"/>
                  </a:lnTo>
                  <a:lnTo>
                    <a:pt x="160" y="248"/>
                  </a:lnTo>
                  <a:lnTo>
                    <a:pt x="161" y="249"/>
                  </a:lnTo>
                  <a:lnTo>
                    <a:pt x="161" y="250"/>
                  </a:lnTo>
                  <a:lnTo>
                    <a:pt x="161" y="251"/>
                  </a:lnTo>
                  <a:lnTo>
                    <a:pt x="161" y="252"/>
                  </a:lnTo>
                  <a:lnTo>
                    <a:pt x="161" y="253"/>
                  </a:lnTo>
                  <a:lnTo>
                    <a:pt x="161" y="254"/>
                  </a:lnTo>
                  <a:lnTo>
                    <a:pt x="162" y="254"/>
                  </a:lnTo>
                  <a:lnTo>
                    <a:pt x="162" y="255"/>
                  </a:lnTo>
                  <a:lnTo>
                    <a:pt x="161" y="256"/>
                  </a:lnTo>
                  <a:lnTo>
                    <a:pt x="162" y="257"/>
                  </a:lnTo>
                  <a:lnTo>
                    <a:pt x="163" y="257"/>
                  </a:lnTo>
                  <a:lnTo>
                    <a:pt x="164" y="258"/>
                  </a:lnTo>
                  <a:lnTo>
                    <a:pt x="164" y="259"/>
                  </a:lnTo>
                  <a:lnTo>
                    <a:pt x="165" y="260"/>
                  </a:lnTo>
                  <a:lnTo>
                    <a:pt x="166" y="260"/>
                  </a:lnTo>
                  <a:lnTo>
                    <a:pt x="167" y="259"/>
                  </a:lnTo>
                  <a:lnTo>
                    <a:pt x="168" y="259"/>
                  </a:lnTo>
                  <a:lnTo>
                    <a:pt x="169" y="258"/>
                  </a:lnTo>
                  <a:lnTo>
                    <a:pt x="170" y="258"/>
                  </a:lnTo>
                  <a:lnTo>
                    <a:pt x="170" y="259"/>
                  </a:lnTo>
                  <a:lnTo>
                    <a:pt x="171" y="259"/>
                  </a:lnTo>
                  <a:lnTo>
                    <a:pt x="171" y="260"/>
                  </a:lnTo>
                  <a:lnTo>
                    <a:pt x="172" y="260"/>
                  </a:lnTo>
                  <a:lnTo>
                    <a:pt x="173" y="260"/>
                  </a:lnTo>
                  <a:lnTo>
                    <a:pt x="175" y="261"/>
                  </a:lnTo>
                  <a:lnTo>
                    <a:pt x="175" y="262"/>
                  </a:lnTo>
                  <a:lnTo>
                    <a:pt x="175" y="263"/>
                  </a:lnTo>
                  <a:lnTo>
                    <a:pt x="175" y="264"/>
                  </a:lnTo>
                  <a:lnTo>
                    <a:pt x="176" y="264"/>
                  </a:lnTo>
                  <a:lnTo>
                    <a:pt x="177" y="265"/>
                  </a:lnTo>
                  <a:lnTo>
                    <a:pt x="177" y="266"/>
                  </a:lnTo>
                  <a:lnTo>
                    <a:pt x="177" y="267"/>
                  </a:lnTo>
                  <a:lnTo>
                    <a:pt x="179" y="269"/>
                  </a:lnTo>
                  <a:lnTo>
                    <a:pt x="180" y="269"/>
                  </a:lnTo>
                  <a:lnTo>
                    <a:pt x="181" y="269"/>
                  </a:lnTo>
                  <a:lnTo>
                    <a:pt x="182" y="269"/>
                  </a:lnTo>
                  <a:lnTo>
                    <a:pt x="183" y="269"/>
                  </a:lnTo>
                  <a:lnTo>
                    <a:pt x="184" y="269"/>
                  </a:lnTo>
                  <a:lnTo>
                    <a:pt x="184" y="268"/>
                  </a:lnTo>
                  <a:lnTo>
                    <a:pt x="185" y="268"/>
                  </a:lnTo>
                  <a:lnTo>
                    <a:pt x="185" y="269"/>
                  </a:lnTo>
                  <a:lnTo>
                    <a:pt x="186" y="269"/>
                  </a:lnTo>
                  <a:lnTo>
                    <a:pt x="186" y="270"/>
                  </a:lnTo>
                  <a:lnTo>
                    <a:pt x="186" y="271"/>
                  </a:lnTo>
                  <a:lnTo>
                    <a:pt x="186" y="272"/>
                  </a:lnTo>
                  <a:lnTo>
                    <a:pt x="187" y="273"/>
                  </a:lnTo>
                  <a:lnTo>
                    <a:pt x="188" y="273"/>
                  </a:lnTo>
                  <a:lnTo>
                    <a:pt x="189" y="273"/>
                  </a:lnTo>
                  <a:lnTo>
                    <a:pt x="190" y="277"/>
                  </a:lnTo>
                  <a:lnTo>
                    <a:pt x="190" y="278"/>
                  </a:lnTo>
                  <a:lnTo>
                    <a:pt x="193" y="275"/>
                  </a:lnTo>
                  <a:lnTo>
                    <a:pt x="195" y="274"/>
                  </a:lnTo>
                  <a:lnTo>
                    <a:pt x="195" y="273"/>
                  </a:lnTo>
                  <a:lnTo>
                    <a:pt x="196" y="273"/>
                  </a:lnTo>
                  <a:lnTo>
                    <a:pt x="196" y="272"/>
                  </a:lnTo>
                  <a:lnTo>
                    <a:pt x="196" y="271"/>
                  </a:lnTo>
                  <a:lnTo>
                    <a:pt x="197" y="270"/>
                  </a:lnTo>
                  <a:lnTo>
                    <a:pt x="198" y="270"/>
                  </a:lnTo>
                  <a:lnTo>
                    <a:pt x="199" y="269"/>
                  </a:lnTo>
                  <a:lnTo>
                    <a:pt x="200" y="267"/>
                  </a:lnTo>
                  <a:lnTo>
                    <a:pt x="201" y="266"/>
                  </a:lnTo>
                  <a:lnTo>
                    <a:pt x="202" y="265"/>
                  </a:lnTo>
                  <a:lnTo>
                    <a:pt x="203" y="265"/>
                  </a:lnTo>
                  <a:lnTo>
                    <a:pt x="204" y="265"/>
                  </a:lnTo>
                  <a:lnTo>
                    <a:pt x="204" y="264"/>
                  </a:lnTo>
                  <a:lnTo>
                    <a:pt x="206" y="261"/>
                  </a:lnTo>
                  <a:lnTo>
                    <a:pt x="205" y="260"/>
                  </a:lnTo>
                  <a:lnTo>
                    <a:pt x="205" y="259"/>
                  </a:lnTo>
                  <a:lnTo>
                    <a:pt x="205" y="258"/>
                  </a:lnTo>
                  <a:lnTo>
                    <a:pt x="206" y="256"/>
                  </a:lnTo>
                  <a:lnTo>
                    <a:pt x="208" y="255"/>
                  </a:lnTo>
                  <a:lnTo>
                    <a:pt x="208" y="254"/>
                  </a:lnTo>
                  <a:lnTo>
                    <a:pt x="207" y="254"/>
                  </a:lnTo>
                  <a:lnTo>
                    <a:pt x="206" y="254"/>
                  </a:lnTo>
                  <a:lnTo>
                    <a:pt x="205" y="252"/>
                  </a:lnTo>
                  <a:lnTo>
                    <a:pt x="205" y="251"/>
                  </a:lnTo>
                  <a:lnTo>
                    <a:pt x="205" y="250"/>
                  </a:lnTo>
                  <a:lnTo>
                    <a:pt x="204" y="250"/>
                  </a:lnTo>
                  <a:lnTo>
                    <a:pt x="203" y="249"/>
                  </a:lnTo>
                  <a:lnTo>
                    <a:pt x="203" y="248"/>
                  </a:lnTo>
                  <a:lnTo>
                    <a:pt x="204" y="248"/>
                  </a:lnTo>
                  <a:lnTo>
                    <a:pt x="205" y="247"/>
                  </a:lnTo>
                  <a:lnTo>
                    <a:pt x="206" y="246"/>
                  </a:lnTo>
                  <a:lnTo>
                    <a:pt x="206" y="245"/>
                  </a:lnTo>
                  <a:lnTo>
                    <a:pt x="207" y="245"/>
                  </a:lnTo>
                  <a:lnTo>
                    <a:pt x="207" y="243"/>
                  </a:lnTo>
                  <a:lnTo>
                    <a:pt x="208" y="242"/>
                  </a:lnTo>
                  <a:lnTo>
                    <a:pt x="209" y="241"/>
                  </a:lnTo>
                  <a:lnTo>
                    <a:pt x="211" y="240"/>
                  </a:lnTo>
                  <a:lnTo>
                    <a:pt x="213" y="240"/>
                  </a:lnTo>
                  <a:lnTo>
                    <a:pt x="213" y="239"/>
                  </a:lnTo>
                  <a:lnTo>
                    <a:pt x="214" y="239"/>
                  </a:lnTo>
                  <a:lnTo>
                    <a:pt x="214" y="238"/>
                  </a:lnTo>
                  <a:lnTo>
                    <a:pt x="215" y="236"/>
                  </a:lnTo>
                  <a:lnTo>
                    <a:pt x="215" y="235"/>
                  </a:lnTo>
                  <a:lnTo>
                    <a:pt x="216" y="234"/>
                  </a:lnTo>
                  <a:lnTo>
                    <a:pt x="215" y="233"/>
                  </a:lnTo>
                  <a:lnTo>
                    <a:pt x="215" y="230"/>
                  </a:lnTo>
                  <a:lnTo>
                    <a:pt x="215" y="229"/>
                  </a:lnTo>
                  <a:lnTo>
                    <a:pt x="215" y="228"/>
                  </a:lnTo>
                  <a:lnTo>
                    <a:pt x="216" y="227"/>
                  </a:lnTo>
                  <a:lnTo>
                    <a:pt x="215" y="226"/>
                  </a:lnTo>
                  <a:lnTo>
                    <a:pt x="215" y="225"/>
                  </a:lnTo>
                  <a:lnTo>
                    <a:pt x="216" y="224"/>
                  </a:lnTo>
                  <a:lnTo>
                    <a:pt x="216" y="223"/>
                  </a:lnTo>
                  <a:lnTo>
                    <a:pt x="216" y="222"/>
                  </a:lnTo>
                  <a:lnTo>
                    <a:pt x="215" y="222"/>
                  </a:lnTo>
                  <a:lnTo>
                    <a:pt x="215" y="221"/>
                  </a:lnTo>
                  <a:lnTo>
                    <a:pt x="214" y="221"/>
                  </a:lnTo>
                  <a:lnTo>
                    <a:pt x="213" y="221"/>
                  </a:lnTo>
                  <a:lnTo>
                    <a:pt x="212" y="222"/>
                  </a:lnTo>
                  <a:lnTo>
                    <a:pt x="210" y="222"/>
                  </a:lnTo>
                  <a:lnTo>
                    <a:pt x="209" y="222"/>
                  </a:lnTo>
                  <a:lnTo>
                    <a:pt x="208" y="220"/>
                  </a:lnTo>
                  <a:lnTo>
                    <a:pt x="208" y="219"/>
                  </a:lnTo>
                  <a:lnTo>
                    <a:pt x="208" y="218"/>
                  </a:lnTo>
                  <a:lnTo>
                    <a:pt x="208" y="217"/>
                  </a:lnTo>
                  <a:lnTo>
                    <a:pt x="207" y="217"/>
                  </a:lnTo>
                  <a:lnTo>
                    <a:pt x="206" y="217"/>
                  </a:lnTo>
                  <a:lnTo>
                    <a:pt x="205" y="217"/>
                  </a:lnTo>
                  <a:lnTo>
                    <a:pt x="204" y="217"/>
                  </a:lnTo>
                  <a:lnTo>
                    <a:pt x="203" y="217"/>
                  </a:lnTo>
                  <a:lnTo>
                    <a:pt x="202" y="217"/>
                  </a:lnTo>
                  <a:lnTo>
                    <a:pt x="202" y="216"/>
                  </a:lnTo>
                  <a:lnTo>
                    <a:pt x="203" y="212"/>
                  </a:lnTo>
                  <a:lnTo>
                    <a:pt x="204" y="211"/>
                  </a:lnTo>
                  <a:lnTo>
                    <a:pt x="204" y="210"/>
                  </a:lnTo>
                  <a:lnTo>
                    <a:pt x="205" y="210"/>
                  </a:lnTo>
                  <a:lnTo>
                    <a:pt x="206" y="210"/>
                  </a:lnTo>
                  <a:lnTo>
                    <a:pt x="206" y="209"/>
                  </a:lnTo>
                  <a:lnTo>
                    <a:pt x="207" y="208"/>
                  </a:lnTo>
                  <a:lnTo>
                    <a:pt x="207" y="205"/>
                  </a:lnTo>
                  <a:lnTo>
                    <a:pt x="207" y="203"/>
                  </a:lnTo>
                  <a:lnTo>
                    <a:pt x="207" y="202"/>
                  </a:lnTo>
                  <a:lnTo>
                    <a:pt x="206" y="202"/>
                  </a:lnTo>
                  <a:lnTo>
                    <a:pt x="205" y="201"/>
                  </a:lnTo>
                  <a:lnTo>
                    <a:pt x="206" y="200"/>
                  </a:lnTo>
                  <a:lnTo>
                    <a:pt x="206" y="199"/>
                  </a:lnTo>
                  <a:lnTo>
                    <a:pt x="205" y="198"/>
                  </a:lnTo>
                  <a:lnTo>
                    <a:pt x="204" y="197"/>
                  </a:lnTo>
                  <a:lnTo>
                    <a:pt x="204" y="196"/>
                  </a:lnTo>
                  <a:lnTo>
                    <a:pt x="203" y="195"/>
                  </a:lnTo>
                  <a:lnTo>
                    <a:pt x="202" y="195"/>
                  </a:lnTo>
                  <a:lnTo>
                    <a:pt x="201" y="195"/>
                  </a:lnTo>
                  <a:lnTo>
                    <a:pt x="200" y="195"/>
                  </a:lnTo>
                  <a:lnTo>
                    <a:pt x="199" y="194"/>
                  </a:lnTo>
                  <a:lnTo>
                    <a:pt x="200" y="193"/>
                  </a:lnTo>
                  <a:lnTo>
                    <a:pt x="200" y="192"/>
                  </a:lnTo>
                  <a:lnTo>
                    <a:pt x="199" y="191"/>
                  </a:lnTo>
                  <a:lnTo>
                    <a:pt x="199" y="190"/>
                  </a:lnTo>
                  <a:lnTo>
                    <a:pt x="199" y="189"/>
                  </a:lnTo>
                  <a:lnTo>
                    <a:pt x="199" y="188"/>
                  </a:lnTo>
                  <a:lnTo>
                    <a:pt x="200" y="187"/>
                  </a:lnTo>
                  <a:lnTo>
                    <a:pt x="201" y="187"/>
                  </a:lnTo>
                  <a:lnTo>
                    <a:pt x="201" y="186"/>
                  </a:lnTo>
                  <a:lnTo>
                    <a:pt x="201" y="185"/>
                  </a:lnTo>
                  <a:lnTo>
                    <a:pt x="201" y="184"/>
                  </a:lnTo>
                  <a:lnTo>
                    <a:pt x="201" y="183"/>
                  </a:lnTo>
                  <a:lnTo>
                    <a:pt x="201" y="182"/>
                  </a:lnTo>
                  <a:lnTo>
                    <a:pt x="200" y="181"/>
                  </a:lnTo>
                  <a:lnTo>
                    <a:pt x="200" y="180"/>
                  </a:lnTo>
                  <a:lnTo>
                    <a:pt x="199" y="180"/>
                  </a:lnTo>
                  <a:lnTo>
                    <a:pt x="199" y="179"/>
                  </a:lnTo>
                  <a:lnTo>
                    <a:pt x="199" y="178"/>
                  </a:lnTo>
                  <a:lnTo>
                    <a:pt x="199" y="176"/>
                  </a:lnTo>
                  <a:lnTo>
                    <a:pt x="200" y="175"/>
                  </a:lnTo>
                  <a:lnTo>
                    <a:pt x="201" y="175"/>
                  </a:lnTo>
                  <a:lnTo>
                    <a:pt x="202" y="174"/>
                  </a:lnTo>
                  <a:lnTo>
                    <a:pt x="201" y="171"/>
                  </a:lnTo>
                  <a:lnTo>
                    <a:pt x="201" y="169"/>
                  </a:lnTo>
                  <a:lnTo>
                    <a:pt x="200" y="168"/>
                  </a:lnTo>
                  <a:lnTo>
                    <a:pt x="198" y="165"/>
                  </a:lnTo>
                  <a:lnTo>
                    <a:pt x="195" y="160"/>
                  </a:lnTo>
                  <a:lnTo>
                    <a:pt x="195" y="159"/>
                  </a:lnTo>
                  <a:lnTo>
                    <a:pt x="196" y="158"/>
                  </a:lnTo>
                  <a:lnTo>
                    <a:pt x="197" y="158"/>
                  </a:lnTo>
                  <a:lnTo>
                    <a:pt x="197" y="156"/>
                  </a:lnTo>
                  <a:lnTo>
                    <a:pt x="197" y="155"/>
                  </a:lnTo>
                  <a:lnTo>
                    <a:pt x="198" y="154"/>
                  </a:lnTo>
                  <a:lnTo>
                    <a:pt x="199" y="153"/>
                  </a:lnTo>
                  <a:lnTo>
                    <a:pt x="199" y="152"/>
                  </a:lnTo>
                  <a:lnTo>
                    <a:pt x="198" y="152"/>
                  </a:lnTo>
                  <a:lnTo>
                    <a:pt x="197" y="151"/>
                  </a:lnTo>
                  <a:lnTo>
                    <a:pt x="196" y="150"/>
                  </a:lnTo>
                  <a:lnTo>
                    <a:pt x="197" y="149"/>
                  </a:lnTo>
                  <a:lnTo>
                    <a:pt x="197" y="148"/>
                  </a:lnTo>
                  <a:lnTo>
                    <a:pt x="197" y="147"/>
                  </a:lnTo>
                  <a:lnTo>
                    <a:pt x="196" y="146"/>
                  </a:lnTo>
                  <a:lnTo>
                    <a:pt x="195" y="143"/>
                  </a:lnTo>
                  <a:lnTo>
                    <a:pt x="196" y="142"/>
                  </a:lnTo>
                  <a:lnTo>
                    <a:pt x="197" y="143"/>
                  </a:lnTo>
                  <a:lnTo>
                    <a:pt x="199" y="143"/>
                  </a:lnTo>
                  <a:lnTo>
                    <a:pt x="200" y="144"/>
                  </a:lnTo>
                  <a:lnTo>
                    <a:pt x="201" y="144"/>
                  </a:lnTo>
                  <a:lnTo>
                    <a:pt x="201" y="143"/>
                  </a:lnTo>
                  <a:lnTo>
                    <a:pt x="202" y="141"/>
                  </a:lnTo>
                  <a:lnTo>
                    <a:pt x="202" y="139"/>
                  </a:lnTo>
                  <a:lnTo>
                    <a:pt x="204" y="137"/>
                  </a:lnTo>
                  <a:lnTo>
                    <a:pt x="205" y="137"/>
                  </a:lnTo>
                  <a:lnTo>
                    <a:pt x="206" y="137"/>
                  </a:lnTo>
                  <a:lnTo>
                    <a:pt x="206" y="134"/>
                  </a:lnTo>
                  <a:lnTo>
                    <a:pt x="206" y="132"/>
                  </a:lnTo>
                  <a:lnTo>
                    <a:pt x="206" y="131"/>
                  </a:lnTo>
                  <a:lnTo>
                    <a:pt x="206" y="130"/>
                  </a:lnTo>
                  <a:lnTo>
                    <a:pt x="205" y="130"/>
                  </a:lnTo>
                  <a:lnTo>
                    <a:pt x="206" y="129"/>
                  </a:lnTo>
                  <a:lnTo>
                    <a:pt x="206" y="130"/>
                  </a:lnTo>
                  <a:lnTo>
                    <a:pt x="207" y="129"/>
                  </a:lnTo>
                  <a:lnTo>
                    <a:pt x="208" y="129"/>
                  </a:lnTo>
                  <a:lnTo>
                    <a:pt x="209" y="129"/>
                  </a:lnTo>
                  <a:lnTo>
                    <a:pt x="210" y="129"/>
                  </a:lnTo>
                  <a:lnTo>
                    <a:pt x="210" y="128"/>
                  </a:lnTo>
                  <a:lnTo>
                    <a:pt x="209" y="126"/>
                  </a:lnTo>
                  <a:lnTo>
                    <a:pt x="208" y="125"/>
                  </a:lnTo>
                  <a:lnTo>
                    <a:pt x="207" y="124"/>
                  </a:lnTo>
                  <a:lnTo>
                    <a:pt x="208" y="123"/>
                  </a:lnTo>
                  <a:lnTo>
                    <a:pt x="208" y="122"/>
                  </a:lnTo>
                  <a:lnTo>
                    <a:pt x="208" y="121"/>
                  </a:lnTo>
                  <a:lnTo>
                    <a:pt x="207" y="120"/>
                  </a:lnTo>
                  <a:lnTo>
                    <a:pt x="207" y="119"/>
                  </a:lnTo>
                  <a:lnTo>
                    <a:pt x="208" y="119"/>
                  </a:lnTo>
                  <a:lnTo>
                    <a:pt x="209" y="118"/>
                  </a:lnTo>
                  <a:lnTo>
                    <a:pt x="208" y="117"/>
                  </a:lnTo>
                  <a:lnTo>
                    <a:pt x="208" y="116"/>
                  </a:lnTo>
                  <a:lnTo>
                    <a:pt x="206" y="116"/>
                  </a:lnTo>
                  <a:lnTo>
                    <a:pt x="205" y="115"/>
                  </a:lnTo>
                  <a:lnTo>
                    <a:pt x="204" y="115"/>
                  </a:lnTo>
                  <a:lnTo>
                    <a:pt x="203" y="114"/>
                  </a:lnTo>
                  <a:lnTo>
                    <a:pt x="203" y="113"/>
                  </a:lnTo>
                  <a:lnTo>
                    <a:pt x="204" y="112"/>
                  </a:lnTo>
                  <a:lnTo>
                    <a:pt x="205" y="112"/>
                  </a:lnTo>
                  <a:lnTo>
                    <a:pt x="205" y="111"/>
                  </a:lnTo>
                  <a:lnTo>
                    <a:pt x="205" y="110"/>
                  </a:lnTo>
                  <a:lnTo>
                    <a:pt x="204" y="109"/>
                  </a:lnTo>
                  <a:lnTo>
                    <a:pt x="203" y="109"/>
                  </a:lnTo>
                  <a:lnTo>
                    <a:pt x="203" y="110"/>
                  </a:lnTo>
                  <a:lnTo>
                    <a:pt x="203" y="112"/>
                  </a:lnTo>
                  <a:lnTo>
                    <a:pt x="202" y="112"/>
                  </a:lnTo>
                  <a:lnTo>
                    <a:pt x="201" y="112"/>
                  </a:lnTo>
                  <a:lnTo>
                    <a:pt x="200" y="112"/>
                  </a:lnTo>
                  <a:lnTo>
                    <a:pt x="200" y="111"/>
                  </a:lnTo>
                  <a:lnTo>
                    <a:pt x="199" y="112"/>
                  </a:lnTo>
                  <a:lnTo>
                    <a:pt x="198" y="112"/>
                  </a:lnTo>
                  <a:lnTo>
                    <a:pt x="197" y="112"/>
                  </a:lnTo>
                  <a:lnTo>
                    <a:pt x="196" y="112"/>
                  </a:lnTo>
                  <a:lnTo>
                    <a:pt x="196" y="111"/>
                  </a:lnTo>
                  <a:lnTo>
                    <a:pt x="196" y="110"/>
                  </a:lnTo>
                  <a:lnTo>
                    <a:pt x="194" y="109"/>
                  </a:lnTo>
                  <a:lnTo>
                    <a:pt x="193" y="109"/>
                  </a:lnTo>
                  <a:lnTo>
                    <a:pt x="193" y="108"/>
                  </a:lnTo>
                  <a:lnTo>
                    <a:pt x="192" y="108"/>
                  </a:lnTo>
                  <a:lnTo>
                    <a:pt x="191" y="107"/>
                  </a:lnTo>
                  <a:lnTo>
                    <a:pt x="190" y="107"/>
                  </a:lnTo>
                  <a:lnTo>
                    <a:pt x="189" y="107"/>
                  </a:lnTo>
                  <a:lnTo>
                    <a:pt x="189" y="106"/>
                  </a:lnTo>
                  <a:lnTo>
                    <a:pt x="189" y="105"/>
                  </a:lnTo>
                  <a:lnTo>
                    <a:pt x="188" y="105"/>
                  </a:lnTo>
                  <a:lnTo>
                    <a:pt x="188" y="104"/>
                  </a:lnTo>
                  <a:lnTo>
                    <a:pt x="188" y="103"/>
                  </a:lnTo>
                  <a:lnTo>
                    <a:pt x="188" y="102"/>
                  </a:lnTo>
                  <a:lnTo>
                    <a:pt x="188" y="101"/>
                  </a:lnTo>
                  <a:lnTo>
                    <a:pt x="188" y="99"/>
                  </a:lnTo>
                  <a:lnTo>
                    <a:pt x="187" y="99"/>
                  </a:lnTo>
                  <a:lnTo>
                    <a:pt x="185" y="97"/>
                  </a:lnTo>
                  <a:lnTo>
                    <a:pt x="184" y="97"/>
                  </a:lnTo>
                  <a:lnTo>
                    <a:pt x="185" y="97"/>
                  </a:lnTo>
                  <a:lnTo>
                    <a:pt x="185" y="96"/>
                  </a:lnTo>
                  <a:lnTo>
                    <a:pt x="185" y="95"/>
                  </a:lnTo>
                  <a:lnTo>
                    <a:pt x="185" y="94"/>
                  </a:lnTo>
                  <a:lnTo>
                    <a:pt x="184" y="93"/>
                  </a:lnTo>
                  <a:lnTo>
                    <a:pt x="185" y="93"/>
                  </a:lnTo>
                  <a:lnTo>
                    <a:pt x="186" y="92"/>
                  </a:lnTo>
                  <a:lnTo>
                    <a:pt x="187" y="91"/>
                  </a:lnTo>
                  <a:lnTo>
                    <a:pt x="187" y="90"/>
                  </a:lnTo>
                  <a:lnTo>
                    <a:pt x="188" y="90"/>
                  </a:lnTo>
                  <a:lnTo>
                    <a:pt x="189" y="90"/>
                  </a:lnTo>
                  <a:lnTo>
                    <a:pt x="191" y="89"/>
                  </a:lnTo>
                  <a:lnTo>
                    <a:pt x="192" y="88"/>
                  </a:lnTo>
                  <a:lnTo>
                    <a:pt x="192" y="87"/>
                  </a:lnTo>
                  <a:lnTo>
                    <a:pt x="193" y="86"/>
                  </a:lnTo>
                  <a:lnTo>
                    <a:pt x="193" y="87"/>
                  </a:lnTo>
                  <a:lnTo>
                    <a:pt x="193" y="86"/>
                  </a:lnTo>
                  <a:lnTo>
                    <a:pt x="194" y="86"/>
                  </a:lnTo>
                  <a:lnTo>
                    <a:pt x="195" y="86"/>
                  </a:lnTo>
                  <a:lnTo>
                    <a:pt x="197" y="85"/>
                  </a:lnTo>
                  <a:lnTo>
                    <a:pt x="199" y="83"/>
                  </a:lnTo>
                  <a:lnTo>
                    <a:pt x="200" y="83"/>
                  </a:lnTo>
                  <a:lnTo>
                    <a:pt x="201" y="84"/>
                  </a:lnTo>
                  <a:lnTo>
                    <a:pt x="201" y="85"/>
                  </a:lnTo>
                  <a:lnTo>
                    <a:pt x="202" y="85"/>
                  </a:lnTo>
                  <a:lnTo>
                    <a:pt x="203" y="85"/>
                  </a:lnTo>
                  <a:lnTo>
                    <a:pt x="202" y="84"/>
                  </a:lnTo>
                  <a:lnTo>
                    <a:pt x="202" y="83"/>
                  </a:lnTo>
                  <a:lnTo>
                    <a:pt x="204" y="80"/>
                  </a:lnTo>
                  <a:lnTo>
                    <a:pt x="204" y="79"/>
                  </a:lnTo>
                  <a:lnTo>
                    <a:pt x="203" y="79"/>
                  </a:lnTo>
                  <a:lnTo>
                    <a:pt x="203" y="78"/>
                  </a:lnTo>
                  <a:lnTo>
                    <a:pt x="203" y="77"/>
                  </a:lnTo>
                  <a:lnTo>
                    <a:pt x="204" y="76"/>
                  </a:lnTo>
                  <a:lnTo>
                    <a:pt x="204" y="75"/>
                  </a:lnTo>
                  <a:lnTo>
                    <a:pt x="204" y="74"/>
                  </a:lnTo>
                  <a:lnTo>
                    <a:pt x="204" y="72"/>
                  </a:lnTo>
                  <a:lnTo>
                    <a:pt x="205" y="70"/>
                  </a:lnTo>
                  <a:lnTo>
                    <a:pt x="204" y="69"/>
                  </a:lnTo>
                  <a:lnTo>
                    <a:pt x="203" y="69"/>
                  </a:lnTo>
                  <a:lnTo>
                    <a:pt x="201" y="67"/>
                  </a:lnTo>
                  <a:lnTo>
                    <a:pt x="200" y="66"/>
                  </a:lnTo>
                  <a:lnTo>
                    <a:pt x="199" y="65"/>
                  </a:lnTo>
                  <a:lnTo>
                    <a:pt x="199" y="64"/>
                  </a:lnTo>
                  <a:lnTo>
                    <a:pt x="199" y="63"/>
                  </a:lnTo>
                  <a:lnTo>
                    <a:pt x="198" y="63"/>
                  </a:lnTo>
                  <a:lnTo>
                    <a:pt x="198" y="62"/>
                  </a:lnTo>
                  <a:lnTo>
                    <a:pt x="197" y="62"/>
                  </a:lnTo>
                  <a:lnTo>
                    <a:pt x="196" y="61"/>
                  </a:lnTo>
                  <a:lnTo>
                    <a:pt x="197" y="59"/>
                  </a:lnTo>
                  <a:lnTo>
                    <a:pt x="197" y="58"/>
                  </a:lnTo>
                  <a:lnTo>
                    <a:pt x="198" y="58"/>
                  </a:lnTo>
                  <a:lnTo>
                    <a:pt x="199" y="58"/>
                  </a:lnTo>
                  <a:lnTo>
                    <a:pt x="199" y="57"/>
                  </a:lnTo>
                  <a:lnTo>
                    <a:pt x="199" y="56"/>
                  </a:lnTo>
                  <a:lnTo>
                    <a:pt x="200" y="55"/>
                  </a:lnTo>
                  <a:lnTo>
                    <a:pt x="201" y="56"/>
                  </a:lnTo>
                  <a:lnTo>
                    <a:pt x="203" y="57"/>
                  </a:lnTo>
                  <a:lnTo>
                    <a:pt x="204" y="57"/>
                  </a:lnTo>
                  <a:lnTo>
                    <a:pt x="205" y="56"/>
                  </a:lnTo>
                  <a:lnTo>
                    <a:pt x="206" y="53"/>
                  </a:lnTo>
                  <a:lnTo>
                    <a:pt x="206" y="52"/>
                  </a:lnTo>
                  <a:lnTo>
                    <a:pt x="207" y="51"/>
                  </a:lnTo>
                  <a:lnTo>
                    <a:pt x="208" y="52"/>
                  </a:lnTo>
                  <a:lnTo>
                    <a:pt x="208" y="51"/>
                  </a:lnTo>
                  <a:lnTo>
                    <a:pt x="208" y="50"/>
                  </a:lnTo>
                  <a:lnTo>
                    <a:pt x="206" y="47"/>
                  </a:lnTo>
                  <a:lnTo>
                    <a:pt x="205" y="47"/>
                  </a:lnTo>
                  <a:lnTo>
                    <a:pt x="205" y="46"/>
                  </a:lnTo>
                  <a:lnTo>
                    <a:pt x="204" y="46"/>
                  </a:lnTo>
                  <a:lnTo>
                    <a:pt x="203" y="46"/>
                  </a:lnTo>
                  <a:lnTo>
                    <a:pt x="201" y="44"/>
                  </a:lnTo>
                  <a:lnTo>
                    <a:pt x="200" y="42"/>
                  </a:lnTo>
                  <a:lnTo>
                    <a:pt x="199" y="42"/>
                  </a:lnTo>
                  <a:lnTo>
                    <a:pt x="198" y="41"/>
                  </a:lnTo>
                  <a:lnTo>
                    <a:pt x="198" y="40"/>
                  </a:lnTo>
                  <a:lnTo>
                    <a:pt x="199" y="40"/>
                  </a:lnTo>
                  <a:lnTo>
                    <a:pt x="199" y="39"/>
                  </a:lnTo>
                  <a:lnTo>
                    <a:pt x="199" y="38"/>
                  </a:lnTo>
                  <a:lnTo>
                    <a:pt x="198" y="38"/>
                  </a:lnTo>
                  <a:lnTo>
                    <a:pt x="198" y="37"/>
                  </a:lnTo>
                  <a:lnTo>
                    <a:pt x="198" y="36"/>
                  </a:lnTo>
                  <a:lnTo>
                    <a:pt x="197" y="36"/>
                  </a:lnTo>
                  <a:lnTo>
                    <a:pt x="196" y="36"/>
                  </a:lnTo>
                  <a:lnTo>
                    <a:pt x="195" y="36"/>
                  </a:lnTo>
                  <a:lnTo>
                    <a:pt x="194" y="36"/>
                  </a:lnTo>
                  <a:lnTo>
                    <a:pt x="194" y="37"/>
                  </a:lnTo>
                  <a:lnTo>
                    <a:pt x="192" y="38"/>
                  </a:lnTo>
                  <a:lnTo>
                    <a:pt x="191" y="39"/>
                  </a:lnTo>
                  <a:lnTo>
                    <a:pt x="191" y="38"/>
                  </a:lnTo>
                  <a:lnTo>
                    <a:pt x="190" y="38"/>
                  </a:lnTo>
                  <a:lnTo>
                    <a:pt x="188" y="40"/>
                  </a:lnTo>
                  <a:lnTo>
                    <a:pt x="189" y="41"/>
                  </a:lnTo>
                  <a:lnTo>
                    <a:pt x="190" y="41"/>
                  </a:lnTo>
                  <a:lnTo>
                    <a:pt x="191" y="41"/>
                  </a:lnTo>
                  <a:lnTo>
                    <a:pt x="192" y="41"/>
                  </a:lnTo>
                  <a:lnTo>
                    <a:pt x="193" y="41"/>
                  </a:lnTo>
                  <a:lnTo>
                    <a:pt x="193" y="42"/>
                  </a:lnTo>
                  <a:lnTo>
                    <a:pt x="193" y="43"/>
                  </a:lnTo>
                  <a:lnTo>
                    <a:pt x="194" y="44"/>
                  </a:lnTo>
                  <a:lnTo>
                    <a:pt x="194" y="45"/>
                  </a:lnTo>
                  <a:lnTo>
                    <a:pt x="193" y="46"/>
                  </a:lnTo>
                  <a:lnTo>
                    <a:pt x="192" y="47"/>
                  </a:lnTo>
                  <a:lnTo>
                    <a:pt x="191" y="47"/>
                  </a:lnTo>
                  <a:lnTo>
                    <a:pt x="190" y="47"/>
                  </a:lnTo>
                  <a:lnTo>
                    <a:pt x="189" y="47"/>
                  </a:lnTo>
                  <a:lnTo>
                    <a:pt x="188" y="47"/>
                  </a:lnTo>
                  <a:lnTo>
                    <a:pt x="188" y="46"/>
                  </a:lnTo>
                  <a:lnTo>
                    <a:pt x="187" y="45"/>
                  </a:lnTo>
                  <a:lnTo>
                    <a:pt x="187" y="43"/>
                  </a:lnTo>
                  <a:lnTo>
                    <a:pt x="186" y="43"/>
                  </a:lnTo>
                  <a:lnTo>
                    <a:pt x="185" y="40"/>
                  </a:lnTo>
                  <a:lnTo>
                    <a:pt x="184" y="40"/>
                  </a:lnTo>
                  <a:lnTo>
                    <a:pt x="183" y="40"/>
                  </a:lnTo>
                  <a:lnTo>
                    <a:pt x="182" y="40"/>
                  </a:lnTo>
                  <a:lnTo>
                    <a:pt x="181" y="40"/>
                  </a:lnTo>
                  <a:lnTo>
                    <a:pt x="180" y="40"/>
                  </a:lnTo>
                  <a:lnTo>
                    <a:pt x="178" y="41"/>
                  </a:lnTo>
                  <a:lnTo>
                    <a:pt x="178" y="42"/>
                  </a:lnTo>
                  <a:lnTo>
                    <a:pt x="177" y="45"/>
                  </a:lnTo>
                  <a:lnTo>
                    <a:pt x="177" y="48"/>
                  </a:lnTo>
                  <a:lnTo>
                    <a:pt x="177" y="49"/>
                  </a:lnTo>
                  <a:lnTo>
                    <a:pt x="177" y="50"/>
                  </a:lnTo>
                  <a:lnTo>
                    <a:pt x="178" y="50"/>
                  </a:lnTo>
                  <a:lnTo>
                    <a:pt x="179" y="51"/>
                  </a:lnTo>
                  <a:lnTo>
                    <a:pt x="179" y="52"/>
                  </a:lnTo>
                  <a:lnTo>
                    <a:pt x="180" y="53"/>
                  </a:lnTo>
                  <a:lnTo>
                    <a:pt x="181" y="54"/>
                  </a:lnTo>
                  <a:lnTo>
                    <a:pt x="182" y="54"/>
                  </a:lnTo>
                  <a:lnTo>
                    <a:pt x="182" y="55"/>
                  </a:lnTo>
                  <a:lnTo>
                    <a:pt x="182" y="56"/>
                  </a:lnTo>
                  <a:lnTo>
                    <a:pt x="182" y="57"/>
                  </a:lnTo>
                  <a:lnTo>
                    <a:pt x="183" y="57"/>
                  </a:lnTo>
                  <a:lnTo>
                    <a:pt x="183" y="58"/>
                  </a:lnTo>
                  <a:lnTo>
                    <a:pt x="184" y="58"/>
                  </a:lnTo>
                  <a:lnTo>
                    <a:pt x="184" y="57"/>
                  </a:lnTo>
                  <a:lnTo>
                    <a:pt x="183" y="57"/>
                  </a:lnTo>
                  <a:lnTo>
                    <a:pt x="184" y="57"/>
                  </a:lnTo>
                  <a:lnTo>
                    <a:pt x="184" y="58"/>
                  </a:lnTo>
                  <a:lnTo>
                    <a:pt x="185" y="58"/>
                  </a:lnTo>
                  <a:lnTo>
                    <a:pt x="185" y="59"/>
                  </a:lnTo>
                  <a:lnTo>
                    <a:pt x="186" y="58"/>
                  </a:lnTo>
                  <a:lnTo>
                    <a:pt x="188" y="57"/>
                  </a:lnTo>
                  <a:lnTo>
                    <a:pt x="188" y="58"/>
                  </a:lnTo>
                  <a:lnTo>
                    <a:pt x="187" y="58"/>
                  </a:lnTo>
                  <a:lnTo>
                    <a:pt x="187" y="59"/>
                  </a:lnTo>
                  <a:lnTo>
                    <a:pt x="187" y="60"/>
                  </a:lnTo>
                  <a:lnTo>
                    <a:pt x="188" y="60"/>
                  </a:lnTo>
                  <a:lnTo>
                    <a:pt x="189" y="61"/>
                  </a:lnTo>
                  <a:lnTo>
                    <a:pt x="189" y="62"/>
                  </a:lnTo>
                  <a:lnTo>
                    <a:pt x="189" y="63"/>
                  </a:lnTo>
                  <a:lnTo>
                    <a:pt x="188" y="63"/>
                  </a:lnTo>
                  <a:lnTo>
                    <a:pt x="188" y="64"/>
                  </a:lnTo>
                  <a:lnTo>
                    <a:pt x="188" y="66"/>
                  </a:lnTo>
                  <a:lnTo>
                    <a:pt x="189" y="66"/>
                  </a:lnTo>
                  <a:lnTo>
                    <a:pt x="189" y="65"/>
                  </a:lnTo>
                  <a:lnTo>
                    <a:pt x="188" y="65"/>
                  </a:lnTo>
                  <a:lnTo>
                    <a:pt x="189" y="64"/>
                  </a:lnTo>
                  <a:lnTo>
                    <a:pt x="190" y="64"/>
                  </a:lnTo>
                  <a:lnTo>
                    <a:pt x="190" y="65"/>
                  </a:lnTo>
                  <a:lnTo>
                    <a:pt x="190" y="66"/>
                  </a:lnTo>
                  <a:lnTo>
                    <a:pt x="189" y="66"/>
                  </a:lnTo>
                  <a:lnTo>
                    <a:pt x="189" y="67"/>
                  </a:lnTo>
                  <a:lnTo>
                    <a:pt x="189" y="68"/>
                  </a:lnTo>
                  <a:lnTo>
                    <a:pt x="190" y="69"/>
                  </a:lnTo>
                  <a:lnTo>
                    <a:pt x="191" y="69"/>
                  </a:lnTo>
                  <a:lnTo>
                    <a:pt x="192" y="68"/>
                  </a:lnTo>
                  <a:lnTo>
                    <a:pt x="193" y="68"/>
                  </a:lnTo>
                  <a:lnTo>
                    <a:pt x="194" y="68"/>
                  </a:lnTo>
                  <a:lnTo>
                    <a:pt x="193" y="69"/>
                  </a:lnTo>
                  <a:lnTo>
                    <a:pt x="192" y="70"/>
                  </a:lnTo>
                  <a:lnTo>
                    <a:pt x="191" y="70"/>
                  </a:lnTo>
                  <a:lnTo>
                    <a:pt x="190" y="69"/>
                  </a:lnTo>
                  <a:lnTo>
                    <a:pt x="189" y="69"/>
                  </a:lnTo>
                  <a:lnTo>
                    <a:pt x="188" y="69"/>
                  </a:lnTo>
                  <a:lnTo>
                    <a:pt x="187" y="69"/>
                  </a:lnTo>
                  <a:lnTo>
                    <a:pt x="187" y="68"/>
                  </a:lnTo>
                  <a:lnTo>
                    <a:pt x="186" y="67"/>
                  </a:lnTo>
                  <a:lnTo>
                    <a:pt x="185" y="67"/>
                  </a:lnTo>
                  <a:lnTo>
                    <a:pt x="185" y="66"/>
                  </a:lnTo>
                  <a:lnTo>
                    <a:pt x="184" y="66"/>
                  </a:lnTo>
                  <a:lnTo>
                    <a:pt x="185" y="65"/>
                  </a:lnTo>
                  <a:lnTo>
                    <a:pt x="185" y="64"/>
                  </a:lnTo>
                  <a:lnTo>
                    <a:pt x="185" y="63"/>
                  </a:lnTo>
                  <a:lnTo>
                    <a:pt x="185" y="62"/>
                  </a:lnTo>
                  <a:lnTo>
                    <a:pt x="184" y="61"/>
                  </a:lnTo>
                  <a:lnTo>
                    <a:pt x="183" y="61"/>
                  </a:lnTo>
                  <a:lnTo>
                    <a:pt x="182" y="60"/>
                  </a:lnTo>
                  <a:lnTo>
                    <a:pt x="180" y="60"/>
                  </a:lnTo>
                  <a:lnTo>
                    <a:pt x="179" y="59"/>
                  </a:lnTo>
                  <a:lnTo>
                    <a:pt x="178" y="60"/>
                  </a:lnTo>
                  <a:lnTo>
                    <a:pt x="178" y="61"/>
                  </a:lnTo>
                  <a:lnTo>
                    <a:pt x="178" y="59"/>
                  </a:lnTo>
                  <a:lnTo>
                    <a:pt x="177" y="58"/>
                  </a:lnTo>
                  <a:lnTo>
                    <a:pt x="176" y="58"/>
                  </a:lnTo>
                  <a:lnTo>
                    <a:pt x="175" y="57"/>
                  </a:lnTo>
                  <a:lnTo>
                    <a:pt x="174" y="57"/>
                  </a:lnTo>
                  <a:lnTo>
                    <a:pt x="174" y="56"/>
                  </a:lnTo>
                  <a:lnTo>
                    <a:pt x="173" y="56"/>
                  </a:lnTo>
                  <a:lnTo>
                    <a:pt x="171" y="54"/>
                  </a:lnTo>
                  <a:lnTo>
                    <a:pt x="169" y="52"/>
                  </a:lnTo>
                  <a:lnTo>
                    <a:pt x="168" y="52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61" name="Freeform 41"/>
            <p:cNvSpPr>
              <a:spLocks/>
            </p:cNvSpPr>
            <p:nvPr/>
          </p:nvSpPr>
          <p:spPr bwMode="auto">
            <a:xfrm>
              <a:off x="1969" y="1289"/>
              <a:ext cx="952" cy="829"/>
            </a:xfrm>
            <a:custGeom>
              <a:avLst/>
              <a:gdLst>
                <a:gd name="T0" fmla="*/ 215 w 269"/>
                <a:gd name="T1" fmla="*/ 105 h 234"/>
                <a:gd name="T2" fmla="*/ 217 w 269"/>
                <a:gd name="T3" fmla="*/ 101 h 234"/>
                <a:gd name="T4" fmla="*/ 237 w 269"/>
                <a:gd name="T5" fmla="*/ 79 h 234"/>
                <a:gd name="T6" fmla="*/ 242 w 269"/>
                <a:gd name="T7" fmla="*/ 70 h 234"/>
                <a:gd name="T8" fmla="*/ 256 w 269"/>
                <a:gd name="T9" fmla="*/ 52 h 234"/>
                <a:gd name="T10" fmla="*/ 252 w 269"/>
                <a:gd name="T11" fmla="*/ 44 h 234"/>
                <a:gd name="T12" fmla="*/ 255 w 269"/>
                <a:gd name="T13" fmla="*/ 35 h 234"/>
                <a:gd name="T14" fmla="*/ 248 w 269"/>
                <a:gd name="T15" fmla="*/ 33 h 234"/>
                <a:gd name="T16" fmla="*/ 240 w 269"/>
                <a:gd name="T17" fmla="*/ 21 h 234"/>
                <a:gd name="T18" fmla="*/ 218 w 269"/>
                <a:gd name="T19" fmla="*/ 21 h 234"/>
                <a:gd name="T20" fmla="*/ 213 w 269"/>
                <a:gd name="T21" fmla="*/ 20 h 234"/>
                <a:gd name="T22" fmla="*/ 203 w 269"/>
                <a:gd name="T23" fmla="*/ 16 h 234"/>
                <a:gd name="T24" fmla="*/ 198 w 269"/>
                <a:gd name="T25" fmla="*/ 13 h 234"/>
                <a:gd name="T26" fmla="*/ 199 w 269"/>
                <a:gd name="T27" fmla="*/ 3 h 234"/>
                <a:gd name="T28" fmla="*/ 184 w 269"/>
                <a:gd name="T29" fmla="*/ 7 h 234"/>
                <a:gd name="T30" fmla="*/ 177 w 269"/>
                <a:gd name="T31" fmla="*/ 24 h 234"/>
                <a:gd name="T32" fmla="*/ 177 w 269"/>
                <a:gd name="T33" fmla="*/ 29 h 234"/>
                <a:gd name="T34" fmla="*/ 168 w 269"/>
                <a:gd name="T35" fmla="*/ 34 h 234"/>
                <a:gd name="T36" fmla="*/ 170 w 269"/>
                <a:gd name="T37" fmla="*/ 53 h 234"/>
                <a:gd name="T38" fmla="*/ 168 w 269"/>
                <a:gd name="T39" fmla="*/ 39 h 234"/>
                <a:gd name="T40" fmla="*/ 158 w 269"/>
                <a:gd name="T41" fmla="*/ 38 h 234"/>
                <a:gd name="T42" fmla="*/ 151 w 269"/>
                <a:gd name="T43" fmla="*/ 42 h 234"/>
                <a:gd name="T44" fmla="*/ 137 w 269"/>
                <a:gd name="T45" fmla="*/ 36 h 234"/>
                <a:gd name="T46" fmla="*/ 128 w 269"/>
                <a:gd name="T47" fmla="*/ 37 h 234"/>
                <a:gd name="T48" fmla="*/ 132 w 269"/>
                <a:gd name="T49" fmla="*/ 42 h 234"/>
                <a:gd name="T50" fmla="*/ 115 w 269"/>
                <a:gd name="T51" fmla="*/ 46 h 234"/>
                <a:gd name="T52" fmla="*/ 98 w 269"/>
                <a:gd name="T53" fmla="*/ 50 h 234"/>
                <a:gd name="T54" fmla="*/ 89 w 269"/>
                <a:gd name="T55" fmla="*/ 57 h 234"/>
                <a:gd name="T56" fmla="*/ 80 w 269"/>
                <a:gd name="T57" fmla="*/ 59 h 234"/>
                <a:gd name="T58" fmla="*/ 81 w 269"/>
                <a:gd name="T59" fmla="*/ 72 h 234"/>
                <a:gd name="T60" fmla="*/ 81 w 269"/>
                <a:gd name="T61" fmla="*/ 73 h 234"/>
                <a:gd name="T62" fmla="*/ 85 w 269"/>
                <a:gd name="T63" fmla="*/ 84 h 234"/>
                <a:gd name="T64" fmla="*/ 76 w 269"/>
                <a:gd name="T65" fmla="*/ 100 h 234"/>
                <a:gd name="T66" fmla="*/ 82 w 269"/>
                <a:gd name="T67" fmla="*/ 83 h 234"/>
                <a:gd name="T68" fmla="*/ 59 w 269"/>
                <a:gd name="T69" fmla="*/ 81 h 234"/>
                <a:gd name="T70" fmla="*/ 33 w 269"/>
                <a:gd name="T71" fmla="*/ 84 h 234"/>
                <a:gd name="T72" fmla="*/ 31 w 269"/>
                <a:gd name="T73" fmla="*/ 101 h 234"/>
                <a:gd name="T74" fmla="*/ 46 w 269"/>
                <a:gd name="T75" fmla="*/ 123 h 234"/>
                <a:gd name="T76" fmla="*/ 35 w 269"/>
                <a:gd name="T77" fmla="*/ 156 h 234"/>
                <a:gd name="T78" fmla="*/ 29 w 269"/>
                <a:gd name="T79" fmla="*/ 155 h 234"/>
                <a:gd name="T80" fmla="*/ 45 w 269"/>
                <a:gd name="T81" fmla="*/ 125 h 234"/>
                <a:gd name="T82" fmla="*/ 25 w 269"/>
                <a:gd name="T83" fmla="*/ 108 h 234"/>
                <a:gd name="T84" fmla="*/ 20 w 269"/>
                <a:gd name="T85" fmla="*/ 110 h 234"/>
                <a:gd name="T86" fmla="*/ 16 w 269"/>
                <a:gd name="T87" fmla="*/ 130 h 234"/>
                <a:gd name="T88" fmla="*/ 9 w 269"/>
                <a:gd name="T89" fmla="*/ 150 h 234"/>
                <a:gd name="T90" fmla="*/ 12 w 269"/>
                <a:gd name="T91" fmla="*/ 174 h 234"/>
                <a:gd name="T92" fmla="*/ 23 w 269"/>
                <a:gd name="T93" fmla="*/ 183 h 234"/>
                <a:gd name="T94" fmla="*/ 25 w 269"/>
                <a:gd name="T95" fmla="*/ 207 h 234"/>
                <a:gd name="T96" fmla="*/ 36 w 269"/>
                <a:gd name="T97" fmla="*/ 228 h 234"/>
                <a:gd name="T98" fmla="*/ 53 w 269"/>
                <a:gd name="T99" fmla="*/ 212 h 234"/>
                <a:gd name="T100" fmla="*/ 76 w 269"/>
                <a:gd name="T101" fmla="*/ 232 h 234"/>
                <a:gd name="T102" fmla="*/ 98 w 269"/>
                <a:gd name="T103" fmla="*/ 228 h 234"/>
                <a:gd name="T104" fmla="*/ 125 w 269"/>
                <a:gd name="T105" fmla="*/ 203 h 234"/>
                <a:gd name="T106" fmla="*/ 145 w 269"/>
                <a:gd name="T107" fmla="*/ 189 h 234"/>
                <a:gd name="T108" fmla="*/ 168 w 269"/>
                <a:gd name="T109" fmla="*/ 182 h 234"/>
                <a:gd name="T110" fmla="*/ 188 w 269"/>
                <a:gd name="T111" fmla="*/ 191 h 234"/>
                <a:gd name="T112" fmla="*/ 214 w 269"/>
                <a:gd name="T113" fmla="*/ 193 h 234"/>
                <a:gd name="T114" fmla="*/ 237 w 269"/>
                <a:gd name="T115" fmla="*/ 181 h 234"/>
                <a:gd name="T116" fmla="*/ 251 w 269"/>
                <a:gd name="T117" fmla="*/ 161 h 234"/>
                <a:gd name="T118" fmla="*/ 267 w 269"/>
                <a:gd name="T119" fmla="*/ 144 h 234"/>
                <a:gd name="T120" fmla="*/ 247 w 269"/>
                <a:gd name="T121" fmla="*/ 109 h 234"/>
                <a:gd name="T122" fmla="*/ 247 w 269"/>
                <a:gd name="T123" fmla="*/ 91 h 234"/>
                <a:gd name="T124" fmla="*/ 235 w 269"/>
                <a:gd name="T125" fmla="*/ 95 h 23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69"/>
                <a:gd name="T190" fmla="*/ 0 h 234"/>
                <a:gd name="T191" fmla="*/ 269 w 269"/>
                <a:gd name="T192" fmla="*/ 234 h 23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69" h="234">
                  <a:moveTo>
                    <a:pt x="229" y="100"/>
                  </a:moveTo>
                  <a:lnTo>
                    <a:pt x="230" y="101"/>
                  </a:lnTo>
                  <a:lnTo>
                    <a:pt x="230" y="102"/>
                  </a:lnTo>
                  <a:lnTo>
                    <a:pt x="229" y="102"/>
                  </a:lnTo>
                  <a:lnTo>
                    <a:pt x="228" y="101"/>
                  </a:lnTo>
                  <a:lnTo>
                    <a:pt x="227" y="101"/>
                  </a:lnTo>
                  <a:lnTo>
                    <a:pt x="227" y="102"/>
                  </a:lnTo>
                  <a:lnTo>
                    <a:pt x="226" y="103"/>
                  </a:lnTo>
                  <a:lnTo>
                    <a:pt x="225" y="103"/>
                  </a:lnTo>
                  <a:lnTo>
                    <a:pt x="224" y="104"/>
                  </a:lnTo>
                  <a:lnTo>
                    <a:pt x="223" y="104"/>
                  </a:lnTo>
                  <a:lnTo>
                    <a:pt x="222" y="104"/>
                  </a:lnTo>
                  <a:lnTo>
                    <a:pt x="221" y="104"/>
                  </a:lnTo>
                  <a:lnTo>
                    <a:pt x="220" y="104"/>
                  </a:lnTo>
                  <a:lnTo>
                    <a:pt x="219" y="105"/>
                  </a:lnTo>
                  <a:lnTo>
                    <a:pt x="218" y="105"/>
                  </a:lnTo>
                  <a:lnTo>
                    <a:pt x="217" y="104"/>
                  </a:lnTo>
                  <a:lnTo>
                    <a:pt x="216" y="104"/>
                  </a:lnTo>
                  <a:lnTo>
                    <a:pt x="215" y="105"/>
                  </a:lnTo>
                  <a:lnTo>
                    <a:pt x="215" y="106"/>
                  </a:lnTo>
                  <a:lnTo>
                    <a:pt x="215" y="107"/>
                  </a:lnTo>
                  <a:lnTo>
                    <a:pt x="215" y="109"/>
                  </a:lnTo>
                  <a:lnTo>
                    <a:pt x="216" y="109"/>
                  </a:lnTo>
                  <a:lnTo>
                    <a:pt x="215" y="109"/>
                  </a:lnTo>
                  <a:lnTo>
                    <a:pt x="214" y="109"/>
                  </a:lnTo>
                  <a:lnTo>
                    <a:pt x="214" y="110"/>
                  </a:lnTo>
                  <a:lnTo>
                    <a:pt x="213" y="111"/>
                  </a:lnTo>
                  <a:lnTo>
                    <a:pt x="212" y="113"/>
                  </a:lnTo>
                  <a:lnTo>
                    <a:pt x="211" y="113"/>
                  </a:lnTo>
                  <a:lnTo>
                    <a:pt x="210" y="114"/>
                  </a:lnTo>
                  <a:lnTo>
                    <a:pt x="208" y="114"/>
                  </a:lnTo>
                  <a:lnTo>
                    <a:pt x="209" y="113"/>
                  </a:lnTo>
                  <a:lnTo>
                    <a:pt x="211" y="111"/>
                  </a:lnTo>
                  <a:lnTo>
                    <a:pt x="211" y="110"/>
                  </a:lnTo>
                  <a:lnTo>
                    <a:pt x="212" y="108"/>
                  </a:lnTo>
                  <a:lnTo>
                    <a:pt x="212" y="107"/>
                  </a:lnTo>
                  <a:lnTo>
                    <a:pt x="212" y="106"/>
                  </a:lnTo>
                  <a:lnTo>
                    <a:pt x="213" y="106"/>
                  </a:lnTo>
                  <a:lnTo>
                    <a:pt x="213" y="105"/>
                  </a:lnTo>
                  <a:lnTo>
                    <a:pt x="214" y="104"/>
                  </a:lnTo>
                  <a:lnTo>
                    <a:pt x="213" y="103"/>
                  </a:lnTo>
                  <a:lnTo>
                    <a:pt x="213" y="102"/>
                  </a:lnTo>
                  <a:lnTo>
                    <a:pt x="214" y="102"/>
                  </a:lnTo>
                  <a:lnTo>
                    <a:pt x="214" y="101"/>
                  </a:lnTo>
                  <a:lnTo>
                    <a:pt x="215" y="101"/>
                  </a:lnTo>
                  <a:lnTo>
                    <a:pt x="216" y="101"/>
                  </a:lnTo>
                  <a:lnTo>
                    <a:pt x="217" y="101"/>
                  </a:lnTo>
                  <a:lnTo>
                    <a:pt x="218" y="101"/>
                  </a:lnTo>
                  <a:lnTo>
                    <a:pt x="219" y="100"/>
                  </a:lnTo>
                  <a:lnTo>
                    <a:pt x="219" y="98"/>
                  </a:lnTo>
                  <a:lnTo>
                    <a:pt x="220" y="96"/>
                  </a:lnTo>
                  <a:lnTo>
                    <a:pt x="221" y="95"/>
                  </a:lnTo>
                  <a:lnTo>
                    <a:pt x="220" y="94"/>
                  </a:lnTo>
                  <a:lnTo>
                    <a:pt x="220" y="93"/>
                  </a:lnTo>
                  <a:lnTo>
                    <a:pt x="222" y="93"/>
                  </a:lnTo>
                  <a:lnTo>
                    <a:pt x="224" y="93"/>
                  </a:lnTo>
                  <a:lnTo>
                    <a:pt x="225" y="93"/>
                  </a:lnTo>
                  <a:lnTo>
                    <a:pt x="225" y="92"/>
                  </a:lnTo>
                  <a:lnTo>
                    <a:pt x="226" y="92"/>
                  </a:lnTo>
                  <a:lnTo>
                    <a:pt x="227" y="92"/>
                  </a:lnTo>
                  <a:lnTo>
                    <a:pt x="227" y="91"/>
                  </a:lnTo>
                  <a:lnTo>
                    <a:pt x="228" y="91"/>
                  </a:lnTo>
                  <a:lnTo>
                    <a:pt x="228" y="90"/>
                  </a:lnTo>
                  <a:lnTo>
                    <a:pt x="229" y="89"/>
                  </a:lnTo>
                  <a:lnTo>
                    <a:pt x="229" y="88"/>
                  </a:lnTo>
                  <a:lnTo>
                    <a:pt x="230" y="87"/>
                  </a:lnTo>
                  <a:lnTo>
                    <a:pt x="230" y="86"/>
                  </a:lnTo>
                  <a:lnTo>
                    <a:pt x="230" y="85"/>
                  </a:lnTo>
                  <a:lnTo>
                    <a:pt x="231" y="85"/>
                  </a:lnTo>
                  <a:lnTo>
                    <a:pt x="233" y="82"/>
                  </a:lnTo>
                  <a:lnTo>
                    <a:pt x="234" y="81"/>
                  </a:lnTo>
                  <a:lnTo>
                    <a:pt x="235" y="81"/>
                  </a:lnTo>
                  <a:lnTo>
                    <a:pt x="237" y="79"/>
                  </a:lnTo>
                  <a:lnTo>
                    <a:pt x="237" y="78"/>
                  </a:lnTo>
                  <a:lnTo>
                    <a:pt x="238" y="78"/>
                  </a:lnTo>
                  <a:lnTo>
                    <a:pt x="238" y="77"/>
                  </a:lnTo>
                  <a:lnTo>
                    <a:pt x="238" y="75"/>
                  </a:lnTo>
                  <a:lnTo>
                    <a:pt x="237" y="75"/>
                  </a:lnTo>
                  <a:lnTo>
                    <a:pt x="237" y="76"/>
                  </a:lnTo>
                  <a:lnTo>
                    <a:pt x="236" y="76"/>
                  </a:lnTo>
                  <a:lnTo>
                    <a:pt x="235" y="76"/>
                  </a:lnTo>
                  <a:lnTo>
                    <a:pt x="235" y="75"/>
                  </a:lnTo>
                  <a:lnTo>
                    <a:pt x="236" y="75"/>
                  </a:lnTo>
                  <a:lnTo>
                    <a:pt x="237" y="75"/>
                  </a:lnTo>
                  <a:lnTo>
                    <a:pt x="238" y="74"/>
                  </a:lnTo>
                  <a:lnTo>
                    <a:pt x="239" y="74"/>
                  </a:lnTo>
                  <a:lnTo>
                    <a:pt x="240" y="72"/>
                  </a:lnTo>
                  <a:lnTo>
                    <a:pt x="240" y="71"/>
                  </a:lnTo>
                  <a:lnTo>
                    <a:pt x="239" y="71"/>
                  </a:lnTo>
                  <a:lnTo>
                    <a:pt x="240" y="71"/>
                  </a:lnTo>
                  <a:lnTo>
                    <a:pt x="241" y="71"/>
                  </a:lnTo>
                  <a:lnTo>
                    <a:pt x="242" y="70"/>
                  </a:lnTo>
                  <a:lnTo>
                    <a:pt x="243" y="69"/>
                  </a:lnTo>
                  <a:lnTo>
                    <a:pt x="244" y="68"/>
                  </a:lnTo>
                  <a:lnTo>
                    <a:pt x="244" y="67"/>
                  </a:lnTo>
                  <a:lnTo>
                    <a:pt x="245" y="67"/>
                  </a:lnTo>
                  <a:lnTo>
                    <a:pt x="245" y="66"/>
                  </a:lnTo>
                  <a:lnTo>
                    <a:pt x="246" y="65"/>
                  </a:lnTo>
                  <a:lnTo>
                    <a:pt x="247" y="65"/>
                  </a:lnTo>
                  <a:lnTo>
                    <a:pt x="248" y="65"/>
                  </a:lnTo>
                  <a:lnTo>
                    <a:pt x="249" y="64"/>
                  </a:lnTo>
                  <a:lnTo>
                    <a:pt x="250" y="62"/>
                  </a:lnTo>
                  <a:lnTo>
                    <a:pt x="250" y="61"/>
                  </a:lnTo>
                  <a:lnTo>
                    <a:pt x="250" y="60"/>
                  </a:lnTo>
                  <a:lnTo>
                    <a:pt x="250" y="59"/>
                  </a:lnTo>
                  <a:lnTo>
                    <a:pt x="251" y="59"/>
                  </a:lnTo>
                  <a:lnTo>
                    <a:pt x="252" y="58"/>
                  </a:lnTo>
                  <a:lnTo>
                    <a:pt x="253" y="57"/>
                  </a:lnTo>
                  <a:lnTo>
                    <a:pt x="254" y="57"/>
                  </a:lnTo>
                  <a:lnTo>
                    <a:pt x="254" y="56"/>
                  </a:lnTo>
                  <a:lnTo>
                    <a:pt x="255" y="54"/>
                  </a:lnTo>
                  <a:lnTo>
                    <a:pt x="256" y="53"/>
                  </a:lnTo>
                  <a:lnTo>
                    <a:pt x="256" y="52"/>
                  </a:lnTo>
                  <a:lnTo>
                    <a:pt x="257" y="51"/>
                  </a:lnTo>
                  <a:lnTo>
                    <a:pt x="257" y="49"/>
                  </a:lnTo>
                  <a:lnTo>
                    <a:pt x="258" y="49"/>
                  </a:lnTo>
                  <a:lnTo>
                    <a:pt x="258" y="47"/>
                  </a:lnTo>
                  <a:lnTo>
                    <a:pt x="257" y="47"/>
                  </a:lnTo>
                  <a:lnTo>
                    <a:pt x="257" y="46"/>
                  </a:lnTo>
                  <a:lnTo>
                    <a:pt x="258" y="46"/>
                  </a:lnTo>
                  <a:lnTo>
                    <a:pt x="258" y="45"/>
                  </a:lnTo>
                  <a:lnTo>
                    <a:pt x="257" y="44"/>
                  </a:lnTo>
                  <a:lnTo>
                    <a:pt x="256" y="44"/>
                  </a:lnTo>
                  <a:lnTo>
                    <a:pt x="255" y="44"/>
                  </a:lnTo>
                  <a:lnTo>
                    <a:pt x="254" y="43"/>
                  </a:lnTo>
                  <a:lnTo>
                    <a:pt x="254" y="42"/>
                  </a:lnTo>
                  <a:lnTo>
                    <a:pt x="254" y="41"/>
                  </a:lnTo>
                  <a:lnTo>
                    <a:pt x="253" y="41"/>
                  </a:lnTo>
                  <a:lnTo>
                    <a:pt x="252" y="42"/>
                  </a:lnTo>
                  <a:lnTo>
                    <a:pt x="253" y="43"/>
                  </a:lnTo>
                  <a:lnTo>
                    <a:pt x="253" y="44"/>
                  </a:lnTo>
                  <a:lnTo>
                    <a:pt x="252" y="44"/>
                  </a:lnTo>
                  <a:lnTo>
                    <a:pt x="251" y="43"/>
                  </a:lnTo>
                  <a:lnTo>
                    <a:pt x="252" y="42"/>
                  </a:lnTo>
                  <a:lnTo>
                    <a:pt x="251" y="40"/>
                  </a:lnTo>
                  <a:lnTo>
                    <a:pt x="251" y="39"/>
                  </a:lnTo>
                  <a:lnTo>
                    <a:pt x="250" y="39"/>
                  </a:lnTo>
                  <a:lnTo>
                    <a:pt x="249" y="39"/>
                  </a:lnTo>
                  <a:lnTo>
                    <a:pt x="247" y="37"/>
                  </a:lnTo>
                  <a:lnTo>
                    <a:pt x="248" y="37"/>
                  </a:lnTo>
                  <a:lnTo>
                    <a:pt x="249" y="37"/>
                  </a:lnTo>
                  <a:lnTo>
                    <a:pt x="250" y="38"/>
                  </a:lnTo>
                  <a:lnTo>
                    <a:pt x="252" y="39"/>
                  </a:lnTo>
                  <a:lnTo>
                    <a:pt x="253" y="40"/>
                  </a:lnTo>
                  <a:lnTo>
                    <a:pt x="255" y="40"/>
                  </a:lnTo>
                  <a:lnTo>
                    <a:pt x="256" y="40"/>
                  </a:lnTo>
                  <a:lnTo>
                    <a:pt x="256" y="41"/>
                  </a:lnTo>
                  <a:lnTo>
                    <a:pt x="256" y="42"/>
                  </a:lnTo>
                  <a:lnTo>
                    <a:pt x="255" y="43"/>
                  </a:lnTo>
                  <a:lnTo>
                    <a:pt x="256" y="43"/>
                  </a:lnTo>
                  <a:lnTo>
                    <a:pt x="257" y="41"/>
                  </a:lnTo>
                  <a:lnTo>
                    <a:pt x="257" y="40"/>
                  </a:lnTo>
                  <a:lnTo>
                    <a:pt x="257" y="39"/>
                  </a:lnTo>
                  <a:lnTo>
                    <a:pt x="257" y="38"/>
                  </a:lnTo>
                  <a:lnTo>
                    <a:pt x="257" y="36"/>
                  </a:lnTo>
                  <a:lnTo>
                    <a:pt x="256" y="34"/>
                  </a:lnTo>
                  <a:lnTo>
                    <a:pt x="255" y="34"/>
                  </a:lnTo>
                  <a:lnTo>
                    <a:pt x="255" y="35"/>
                  </a:lnTo>
                  <a:lnTo>
                    <a:pt x="255" y="36"/>
                  </a:lnTo>
                  <a:lnTo>
                    <a:pt x="254" y="34"/>
                  </a:lnTo>
                  <a:lnTo>
                    <a:pt x="254" y="33"/>
                  </a:lnTo>
                  <a:lnTo>
                    <a:pt x="254" y="32"/>
                  </a:lnTo>
                  <a:lnTo>
                    <a:pt x="253" y="32"/>
                  </a:lnTo>
                  <a:lnTo>
                    <a:pt x="253" y="30"/>
                  </a:lnTo>
                  <a:lnTo>
                    <a:pt x="252" y="28"/>
                  </a:lnTo>
                  <a:lnTo>
                    <a:pt x="251" y="27"/>
                  </a:lnTo>
                  <a:lnTo>
                    <a:pt x="250" y="27"/>
                  </a:lnTo>
                  <a:lnTo>
                    <a:pt x="249" y="28"/>
                  </a:lnTo>
                  <a:lnTo>
                    <a:pt x="250" y="28"/>
                  </a:lnTo>
                  <a:lnTo>
                    <a:pt x="250" y="29"/>
                  </a:lnTo>
                  <a:lnTo>
                    <a:pt x="251" y="29"/>
                  </a:lnTo>
                  <a:lnTo>
                    <a:pt x="252" y="30"/>
                  </a:lnTo>
                  <a:lnTo>
                    <a:pt x="251" y="30"/>
                  </a:lnTo>
                  <a:lnTo>
                    <a:pt x="250" y="30"/>
                  </a:lnTo>
                  <a:lnTo>
                    <a:pt x="251" y="31"/>
                  </a:lnTo>
                  <a:lnTo>
                    <a:pt x="250" y="32"/>
                  </a:lnTo>
                  <a:lnTo>
                    <a:pt x="249" y="32"/>
                  </a:lnTo>
                  <a:lnTo>
                    <a:pt x="248" y="33"/>
                  </a:lnTo>
                  <a:lnTo>
                    <a:pt x="249" y="32"/>
                  </a:lnTo>
                  <a:lnTo>
                    <a:pt x="249" y="30"/>
                  </a:lnTo>
                  <a:lnTo>
                    <a:pt x="249" y="29"/>
                  </a:lnTo>
                  <a:lnTo>
                    <a:pt x="248" y="29"/>
                  </a:lnTo>
                  <a:lnTo>
                    <a:pt x="247" y="29"/>
                  </a:lnTo>
                  <a:lnTo>
                    <a:pt x="247" y="28"/>
                  </a:lnTo>
                  <a:lnTo>
                    <a:pt x="247" y="29"/>
                  </a:lnTo>
                  <a:lnTo>
                    <a:pt x="248" y="29"/>
                  </a:lnTo>
                  <a:lnTo>
                    <a:pt x="248" y="28"/>
                  </a:lnTo>
                  <a:lnTo>
                    <a:pt x="248" y="27"/>
                  </a:lnTo>
                  <a:lnTo>
                    <a:pt x="248" y="26"/>
                  </a:lnTo>
                  <a:lnTo>
                    <a:pt x="247" y="25"/>
                  </a:lnTo>
                  <a:lnTo>
                    <a:pt x="245" y="24"/>
                  </a:lnTo>
                  <a:lnTo>
                    <a:pt x="244" y="24"/>
                  </a:lnTo>
                  <a:lnTo>
                    <a:pt x="244" y="25"/>
                  </a:lnTo>
                  <a:lnTo>
                    <a:pt x="243" y="26"/>
                  </a:lnTo>
                  <a:lnTo>
                    <a:pt x="243" y="25"/>
                  </a:lnTo>
                  <a:lnTo>
                    <a:pt x="244" y="23"/>
                  </a:lnTo>
                  <a:lnTo>
                    <a:pt x="243" y="23"/>
                  </a:lnTo>
                  <a:lnTo>
                    <a:pt x="243" y="22"/>
                  </a:lnTo>
                  <a:lnTo>
                    <a:pt x="242" y="22"/>
                  </a:lnTo>
                  <a:lnTo>
                    <a:pt x="242" y="21"/>
                  </a:lnTo>
                  <a:lnTo>
                    <a:pt x="241" y="21"/>
                  </a:lnTo>
                  <a:lnTo>
                    <a:pt x="240" y="21"/>
                  </a:lnTo>
                  <a:lnTo>
                    <a:pt x="239" y="21"/>
                  </a:lnTo>
                  <a:lnTo>
                    <a:pt x="239" y="20"/>
                  </a:lnTo>
                  <a:lnTo>
                    <a:pt x="239" y="19"/>
                  </a:lnTo>
                  <a:lnTo>
                    <a:pt x="237" y="19"/>
                  </a:lnTo>
                  <a:lnTo>
                    <a:pt x="237" y="18"/>
                  </a:lnTo>
                  <a:lnTo>
                    <a:pt x="236" y="18"/>
                  </a:lnTo>
                  <a:lnTo>
                    <a:pt x="235" y="18"/>
                  </a:lnTo>
                  <a:lnTo>
                    <a:pt x="235" y="19"/>
                  </a:lnTo>
                  <a:lnTo>
                    <a:pt x="234" y="19"/>
                  </a:lnTo>
                  <a:lnTo>
                    <a:pt x="234" y="18"/>
                  </a:lnTo>
                  <a:lnTo>
                    <a:pt x="233" y="18"/>
                  </a:lnTo>
                  <a:lnTo>
                    <a:pt x="232" y="19"/>
                  </a:lnTo>
                  <a:lnTo>
                    <a:pt x="231" y="20"/>
                  </a:lnTo>
                  <a:lnTo>
                    <a:pt x="230" y="20"/>
                  </a:lnTo>
                  <a:lnTo>
                    <a:pt x="229" y="20"/>
                  </a:lnTo>
                  <a:lnTo>
                    <a:pt x="228" y="20"/>
                  </a:lnTo>
                  <a:lnTo>
                    <a:pt x="227" y="20"/>
                  </a:lnTo>
                  <a:lnTo>
                    <a:pt x="226" y="20"/>
                  </a:lnTo>
                  <a:lnTo>
                    <a:pt x="225" y="20"/>
                  </a:lnTo>
                  <a:lnTo>
                    <a:pt x="224" y="21"/>
                  </a:lnTo>
                  <a:lnTo>
                    <a:pt x="223" y="21"/>
                  </a:lnTo>
                  <a:lnTo>
                    <a:pt x="222" y="21"/>
                  </a:lnTo>
                  <a:lnTo>
                    <a:pt x="221" y="21"/>
                  </a:lnTo>
                  <a:lnTo>
                    <a:pt x="220" y="21"/>
                  </a:lnTo>
                  <a:lnTo>
                    <a:pt x="219" y="21"/>
                  </a:lnTo>
                  <a:lnTo>
                    <a:pt x="218" y="21"/>
                  </a:lnTo>
                  <a:lnTo>
                    <a:pt x="218" y="23"/>
                  </a:lnTo>
                  <a:lnTo>
                    <a:pt x="218" y="25"/>
                  </a:lnTo>
                  <a:lnTo>
                    <a:pt x="218" y="26"/>
                  </a:lnTo>
                  <a:lnTo>
                    <a:pt x="217" y="26"/>
                  </a:lnTo>
                  <a:lnTo>
                    <a:pt x="217" y="27"/>
                  </a:lnTo>
                  <a:lnTo>
                    <a:pt x="216" y="27"/>
                  </a:lnTo>
                  <a:lnTo>
                    <a:pt x="216" y="26"/>
                  </a:lnTo>
                  <a:lnTo>
                    <a:pt x="215" y="26"/>
                  </a:lnTo>
                  <a:lnTo>
                    <a:pt x="213" y="27"/>
                  </a:lnTo>
                  <a:lnTo>
                    <a:pt x="212" y="28"/>
                  </a:lnTo>
                  <a:lnTo>
                    <a:pt x="210" y="27"/>
                  </a:lnTo>
                  <a:lnTo>
                    <a:pt x="209" y="27"/>
                  </a:lnTo>
                  <a:lnTo>
                    <a:pt x="209" y="26"/>
                  </a:lnTo>
                  <a:lnTo>
                    <a:pt x="209" y="25"/>
                  </a:lnTo>
                  <a:lnTo>
                    <a:pt x="210" y="25"/>
                  </a:lnTo>
                  <a:lnTo>
                    <a:pt x="211" y="25"/>
                  </a:lnTo>
                  <a:lnTo>
                    <a:pt x="211" y="24"/>
                  </a:lnTo>
                  <a:lnTo>
                    <a:pt x="212" y="22"/>
                  </a:lnTo>
                  <a:lnTo>
                    <a:pt x="213" y="21"/>
                  </a:lnTo>
                  <a:lnTo>
                    <a:pt x="212" y="20"/>
                  </a:lnTo>
                  <a:lnTo>
                    <a:pt x="213" y="20"/>
                  </a:lnTo>
                  <a:lnTo>
                    <a:pt x="214" y="19"/>
                  </a:lnTo>
                  <a:lnTo>
                    <a:pt x="214" y="18"/>
                  </a:lnTo>
                  <a:lnTo>
                    <a:pt x="215" y="17"/>
                  </a:lnTo>
                  <a:lnTo>
                    <a:pt x="214" y="17"/>
                  </a:lnTo>
                  <a:lnTo>
                    <a:pt x="214" y="16"/>
                  </a:lnTo>
                  <a:lnTo>
                    <a:pt x="213" y="15"/>
                  </a:lnTo>
                  <a:lnTo>
                    <a:pt x="212" y="15"/>
                  </a:lnTo>
                  <a:lnTo>
                    <a:pt x="211" y="15"/>
                  </a:lnTo>
                  <a:lnTo>
                    <a:pt x="211" y="14"/>
                  </a:lnTo>
                  <a:lnTo>
                    <a:pt x="210" y="14"/>
                  </a:lnTo>
                  <a:lnTo>
                    <a:pt x="210" y="15"/>
                  </a:lnTo>
                  <a:lnTo>
                    <a:pt x="210" y="16"/>
                  </a:lnTo>
                  <a:lnTo>
                    <a:pt x="209" y="15"/>
                  </a:lnTo>
                  <a:lnTo>
                    <a:pt x="207" y="15"/>
                  </a:lnTo>
                  <a:lnTo>
                    <a:pt x="207" y="14"/>
                  </a:lnTo>
                  <a:lnTo>
                    <a:pt x="207" y="15"/>
                  </a:lnTo>
                  <a:lnTo>
                    <a:pt x="206" y="15"/>
                  </a:lnTo>
                  <a:lnTo>
                    <a:pt x="206" y="16"/>
                  </a:lnTo>
                  <a:lnTo>
                    <a:pt x="205" y="16"/>
                  </a:lnTo>
                  <a:lnTo>
                    <a:pt x="204" y="17"/>
                  </a:lnTo>
                  <a:lnTo>
                    <a:pt x="203" y="17"/>
                  </a:lnTo>
                  <a:lnTo>
                    <a:pt x="202" y="16"/>
                  </a:lnTo>
                  <a:lnTo>
                    <a:pt x="203" y="16"/>
                  </a:lnTo>
                  <a:lnTo>
                    <a:pt x="204" y="16"/>
                  </a:lnTo>
                  <a:lnTo>
                    <a:pt x="204" y="15"/>
                  </a:lnTo>
                  <a:lnTo>
                    <a:pt x="205" y="14"/>
                  </a:lnTo>
                  <a:lnTo>
                    <a:pt x="205" y="13"/>
                  </a:lnTo>
                  <a:lnTo>
                    <a:pt x="204" y="14"/>
                  </a:lnTo>
                  <a:lnTo>
                    <a:pt x="203" y="14"/>
                  </a:lnTo>
                  <a:lnTo>
                    <a:pt x="202" y="14"/>
                  </a:lnTo>
                  <a:lnTo>
                    <a:pt x="200" y="15"/>
                  </a:lnTo>
                  <a:lnTo>
                    <a:pt x="199" y="15"/>
                  </a:lnTo>
                  <a:lnTo>
                    <a:pt x="199" y="14"/>
                  </a:lnTo>
                  <a:lnTo>
                    <a:pt x="198" y="14"/>
                  </a:lnTo>
                  <a:lnTo>
                    <a:pt x="197" y="14"/>
                  </a:lnTo>
                  <a:lnTo>
                    <a:pt x="197" y="15"/>
                  </a:lnTo>
                  <a:lnTo>
                    <a:pt x="196" y="15"/>
                  </a:lnTo>
                  <a:lnTo>
                    <a:pt x="195" y="15"/>
                  </a:lnTo>
                  <a:lnTo>
                    <a:pt x="195" y="14"/>
                  </a:lnTo>
                  <a:lnTo>
                    <a:pt x="196" y="14"/>
                  </a:lnTo>
                  <a:lnTo>
                    <a:pt x="197" y="14"/>
                  </a:lnTo>
                  <a:lnTo>
                    <a:pt x="197" y="13"/>
                  </a:lnTo>
                  <a:lnTo>
                    <a:pt x="198" y="13"/>
                  </a:lnTo>
                  <a:lnTo>
                    <a:pt x="199" y="13"/>
                  </a:lnTo>
                  <a:lnTo>
                    <a:pt x="201" y="12"/>
                  </a:lnTo>
                  <a:lnTo>
                    <a:pt x="202" y="11"/>
                  </a:lnTo>
                  <a:lnTo>
                    <a:pt x="202" y="10"/>
                  </a:lnTo>
                  <a:lnTo>
                    <a:pt x="203" y="10"/>
                  </a:lnTo>
                  <a:lnTo>
                    <a:pt x="203" y="9"/>
                  </a:lnTo>
                  <a:lnTo>
                    <a:pt x="204" y="8"/>
                  </a:lnTo>
                  <a:lnTo>
                    <a:pt x="205" y="8"/>
                  </a:lnTo>
                  <a:lnTo>
                    <a:pt x="206" y="8"/>
                  </a:lnTo>
                  <a:lnTo>
                    <a:pt x="207" y="7"/>
                  </a:lnTo>
                  <a:lnTo>
                    <a:pt x="206" y="7"/>
                  </a:lnTo>
                  <a:lnTo>
                    <a:pt x="205" y="7"/>
                  </a:lnTo>
                  <a:lnTo>
                    <a:pt x="205" y="6"/>
                  </a:lnTo>
                  <a:lnTo>
                    <a:pt x="204" y="5"/>
                  </a:lnTo>
                  <a:lnTo>
                    <a:pt x="204" y="3"/>
                  </a:lnTo>
                  <a:lnTo>
                    <a:pt x="203" y="3"/>
                  </a:lnTo>
                  <a:lnTo>
                    <a:pt x="202" y="3"/>
                  </a:lnTo>
                  <a:lnTo>
                    <a:pt x="202" y="4"/>
                  </a:lnTo>
                  <a:lnTo>
                    <a:pt x="201" y="4"/>
                  </a:lnTo>
                  <a:lnTo>
                    <a:pt x="200" y="3"/>
                  </a:lnTo>
                  <a:lnTo>
                    <a:pt x="199" y="3"/>
                  </a:lnTo>
                  <a:lnTo>
                    <a:pt x="198" y="3"/>
                  </a:lnTo>
                  <a:lnTo>
                    <a:pt x="198" y="2"/>
                  </a:lnTo>
                  <a:lnTo>
                    <a:pt x="198" y="1"/>
                  </a:lnTo>
                  <a:lnTo>
                    <a:pt x="197" y="0"/>
                  </a:lnTo>
                  <a:lnTo>
                    <a:pt x="196" y="1"/>
                  </a:lnTo>
                  <a:lnTo>
                    <a:pt x="195" y="1"/>
                  </a:lnTo>
                  <a:lnTo>
                    <a:pt x="195" y="0"/>
                  </a:lnTo>
                  <a:lnTo>
                    <a:pt x="194" y="0"/>
                  </a:lnTo>
                  <a:lnTo>
                    <a:pt x="193" y="0"/>
                  </a:lnTo>
                  <a:lnTo>
                    <a:pt x="192" y="1"/>
                  </a:lnTo>
                  <a:lnTo>
                    <a:pt x="191" y="2"/>
                  </a:lnTo>
                  <a:lnTo>
                    <a:pt x="190" y="3"/>
                  </a:lnTo>
                  <a:lnTo>
                    <a:pt x="189" y="3"/>
                  </a:lnTo>
                  <a:lnTo>
                    <a:pt x="189" y="2"/>
                  </a:lnTo>
                  <a:lnTo>
                    <a:pt x="188" y="3"/>
                  </a:lnTo>
                  <a:lnTo>
                    <a:pt x="187" y="4"/>
                  </a:lnTo>
                  <a:lnTo>
                    <a:pt x="187" y="5"/>
                  </a:lnTo>
                  <a:lnTo>
                    <a:pt x="186" y="5"/>
                  </a:lnTo>
                  <a:lnTo>
                    <a:pt x="185" y="6"/>
                  </a:lnTo>
                  <a:lnTo>
                    <a:pt x="185" y="7"/>
                  </a:lnTo>
                  <a:lnTo>
                    <a:pt x="184" y="7"/>
                  </a:lnTo>
                  <a:lnTo>
                    <a:pt x="184" y="9"/>
                  </a:lnTo>
                  <a:lnTo>
                    <a:pt x="183" y="9"/>
                  </a:lnTo>
                  <a:lnTo>
                    <a:pt x="183" y="8"/>
                  </a:lnTo>
                  <a:lnTo>
                    <a:pt x="182" y="9"/>
                  </a:lnTo>
                  <a:lnTo>
                    <a:pt x="181" y="11"/>
                  </a:lnTo>
                  <a:lnTo>
                    <a:pt x="179" y="13"/>
                  </a:lnTo>
                  <a:lnTo>
                    <a:pt x="178" y="15"/>
                  </a:lnTo>
                  <a:lnTo>
                    <a:pt x="177" y="16"/>
                  </a:lnTo>
                  <a:lnTo>
                    <a:pt x="178" y="16"/>
                  </a:lnTo>
                  <a:lnTo>
                    <a:pt x="178" y="17"/>
                  </a:lnTo>
                  <a:lnTo>
                    <a:pt x="178" y="18"/>
                  </a:lnTo>
                  <a:lnTo>
                    <a:pt x="177" y="18"/>
                  </a:lnTo>
                  <a:lnTo>
                    <a:pt x="176" y="18"/>
                  </a:lnTo>
                  <a:lnTo>
                    <a:pt x="176" y="19"/>
                  </a:lnTo>
                  <a:lnTo>
                    <a:pt x="176" y="20"/>
                  </a:lnTo>
                  <a:lnTo>
                    <a:pt x="176" y="21"/>
                  </a:lnTo>
                  <a:lnTo>
                    <a:pt x="176" y="22"/>
                  </a:lnTo>
                  <a:lnTo>
                    <a:pt x="177" y="23"/>
                  </a:lnTo>
                  <a:lnTo>
                    <a:pt x="178" y="23"/>
                  </a:lnTo>
                  <a:lnTo>
                    <a:pt x="177" y="24"/>
                  </a:lnTo>
                  <a:lnTo>
                    <a:pt x="177" y="27"/>
                  </a:lnTo>
                  <a:lnTo>
                    <a:pt x="176" y="28"/>
                  </a:lnTo>
                  <a:lnTo>
                    <a:pt x="177" y="29"/>
                  </a:lnTo>
                  <a:lnTo>
                    <a:pt x="178" y="29"/>
                  </a:lnTo>
                  <a:lnTo>
                    <a:pt x="179" y="29"/>
                  </a:lnTo>
                  <a:lnTo>
                    <a:pt x="181" y="30"/>
                  </a:lnTo>
                  <a:lnTo>
                    <a:pt x="182" y="30"/>
                  </a:lnTo>
                  <a:lnTo>
                    <a:pt x="183" y="31"/>
                  </a:lnTo>
                  <a:lnTo>
                    <a:pt x="184" y="31"/>
                  </a:lnTo>
                  <a:lnTo>
                    <a:pt x="184" y="32"/>
                  </a:lnTo>
                  <a:lnTo>
                    <a:pt x="182" y="31"/>
                  </a:lnTo>
                  <a:lnTo>
                    <a:pt x="181" y="31"/>
                  </a:lnTo>
                  <a:lnTo>
                    <a:pt x="181" y="30"/>
                  </a:lnTo>
                  <a:lnTo>
                    <a:pt x="180" y="30"/>
                  </a:lnTo>
                  <a:lnTo>
                    <a:pt x="179" y="30"/>
                  </a:lnTo>
                  <a:lnTo>
                    <a:pt x="178" y="30"/>
                  </a:lnTo>
                  <a:lnTo>
                    <a:pt x="177" y="30"/>
                  </a:lnTo>
                  <a:lnTo>
                    <a:pt x="177" y="29"/>
                  </a:lnTo>
                  <a:lnTo>
                    <a:pt x="176" y="28"/>
                  </a:lnTo>
                  <a:lnTo>
                    <a:pt x="175" y="29"/>
                  </a:lnTo>
                  <a:lnTo>
                    <a:pt x="173" y="30"/>
                  </a:lnTo>
                  <a:lnTo>
                    <a:pt x="172" y="30"/>
                  </a:lnTo>
                  <a:lnTo>
                    <a:pt x="171" y="30"/>
                  </a:lnTo>
                  <a:lnTo>
                    <a:pt x="170" y="30"/>
                  </a:lnTo>
                  <a:lnTo>
                    <a:pt x="169" y="30"/>
                  </a:lnTo>
                  <a:lnTo>
                    <a:pt x="168" y="30"/>
                  </a:lnTo>
                  <a:lnTo>
                    <a:pt x="167" y="30"/>
                  </a:lnTo>
                  <a:lnTo>
                    <a:pt x="166" y="30"/>
                  </a:lnTo>
                  <a:lnTo>
                    <a:pt x="165" y="29"/>
                  </a:lnTo>
                  <a:lnTo>
                    <a:pt x="164" y="29"/>
                  </a:lnTo>
                  <a:lnTo>
                    <a:pt x="163" y="30"/>
                  </a:lnTo>
                  <a:lnTo>
                    <a:pt x="164" y="30"/>
                  </a:lnTo>
                  <a:lnTo>
                    <a:pt x="164" y="31"/>
                  </a:lnTo>
                  <a:lnTo>
                    <a:pt x="165" y="32"/>
                  </a:lnTo>
                  <a:lnTo>
                    <a:pt x="165" y="33"/>
                  </a:lnTo>
                  <a:lnTo>
                    <a:pt x="166" y="33"/>
                  </a:lnTo>
                  <a:lnTo>
                    <a:pt x="167" y="33"/>
                  </a:lnTo>
                  <a:lnTo>
                    <a:pt x="167" y="34"/>
                  </a:lnTo>
                  <a:lnTo>
                    <a:pt x="168" y="34"/>
                  </a:lnTo>
                  <a:lnTo>
                    <a:pt x="168" y="35"/>
                  </a:lnTo>
                  <a:lnTo>
                    <a:pt x="168" y="36"/>
                  </a:lnTo>
                  <a:lnTo>
                    <a:pt x="169" y="37"/>
                  </a:lnTo>
                  <a:lnTo>
                    <a:pt x="170" y="39"/>
                  </a:lnTo>
                  <a:lnTo>
                    <a:pt x="170" y="42"/>
                  </a:lnTo>
                  <a:lnTo>
                    <a:pt x="170" y="43"/>
                  </a:lnTo>
                  <a:lnTo>
                    <a:pt x="169" y="44"/>
                  </a:lnTo>
                  <a:lnTo>
                    <a:pt x="168" y="45"/>
                  </a:lnTo>
                  <a:lnTo>
                    <a:pt x="168" y="46"/>
                  </a:lnTo>
                  <a:lnTo>
                    <a:pt x="167" y="46"/>
                  </a:lnTo>
                  <a:lnTo>
                    <a:pt x="166" y="46"/>
                  </a:lnTo>
                  <a:lnTo>
                    <a:pt x="166" y="47"/>
                  </a:lnTo>
                  <a:lnTo>
                    <a:pt x="166" y="48"/>
                  </a:lnTo>
                  <a:lnTo>
                    <a:pt x="166" y="49"/>
                  </a:lnTo>
                  <a:lnTo>
                    <a:pt x="165" y="51"/>
                  </a:lnTo>
                  <a:lnTo>
                    <a:pt x="166" y="51"/>
                  </a:lnTo>
                  <a:lnTo>
                    <a:pt x="166" y="52"/>
                  </a:lnTo>
                  <a:lnTo>
                    <a:pt x="167" y="52"/>
                  </a:lnTo>
                  <a:lnTo>
                    <a:pt x="168" y="53"/>
                  </a:lnTo>
                  <a:lnTo>
                    <a:pt x="169" y="53"/>
                  </a:lnTo>
                  <a:lnTo>
                    <a:pt x="170" y="53"/>
                  </a:lnTo>
                  <a:lnTo>
                    <a:pt x="169" y="54"/>
                  </a:lnTo>
                  <a:lnTo>
                    <a:pt x="169" y="55"/>
                  </a:lnTo>
                  <a:lnTo>
                    <a:pt x="170" y="56"/>
                  </a:lnTo>
                  <a:lnTo>
                    <a:pt x="171" y="57"/>
                  </a:lnTo>
                  <a:lnTo>
                    <a:pt x="172" y="59"/>
                  </a:lnTo>
                  <a:lnTo>
                    <a:pt x="172" y="60"/>
                  </a:lnTo>
                  <a:lnTo>
                    <a:pt x="171" y="57"/>
                  </a:lnTo>
                  <a:lnTo>
                    <a:pt x="170" y="57"/>
                  </a:lnTo>
                  <a:lnTo>
                    <a:pt x="170" y="56"/>
                  </a:lnTo>
                  <a:lnTo>
                    <a:pt x="169" y="56"/>
                  </a:lnTo>
                  <a:lnTo>
                    <a:pt x="169" y="54"/>
                  </a:lnTo>
                  <a:lnTo>
                    <a:pt x="168" y="53"/>
                  </a:lnTo>
                  <a:lnTo>
                    <a:pt x="166" y="52"/>
                  </a:lnTo>
                  <a:lnTo>
                    <a:pt x="165" y="51"/>
                  </a:lnTo>
                  <a:lnTo>
                    <a:pt x="165" y="50"/>
                  </a:lnTo>
                  <a:lnTo>
                    <a:pt x="165" y="49"/>
                  </a:lnTo>
                  <a:lnTo>
                    <a:pt x="166" y="46"/>
                  </a:lnTo>
                  <a:lnTo>
                    <a:pt x="167" y="46"/>
                  </a:lnTo>
                  <a:lnTo>
                    <a:pt x="167" y="45"/>
                  </a:lnTo>
                  <a:lnTo>
                    <a:pt x="168" y="45"/>
                  </a:lnTo>
                  <a:lnTo>
                    <a:pt x="169" y="44"/>
                  </a:lnTo>
                  <a:lnTo>
                    <a:pt x="169" y="40"/>
                  </a:lnTo>
                  <a:lnTo>
                    <a:pt x="169" y="39"/>
                  </a:lnTo>
                  <a:lnTo>
                    <a:pt x="168" y="39"/>
                  </a:lnTo>
                  <a:lnTo>
                    <a:pt x="167" y="38"/>
                  </a:lnTo>
                  <a:lnTo>
                    <a:pt x="168" y="38"/>
                  </a:lnTo>
                  <a:lnTo>
                    <a:pt x="168" y="37"/>
                  </a:lnTo>
                  <a:lnTo>
                    <a:pt x="167" y="37"/>
                  </a:lnTo>
                  <a:lnTo>
                    <a:pt x="166" y="38"/>
                  </a:lnTo>
                  <a:lnTo>
                    <a:pt x="165" y="38"/>
                  </a:lnTo>
                  <a:lnTo>
                    <a:pt x="165" y="37"/>
                  </a:lnTo>
                  <a:lnTo>
                    <a:pt x="166" y="37"/>
                  </a:lnTo>
                  <a:lnTo>
                    <a:pt x="166" y="36"/>
                  </a:lnTo>
                  <a:lnTo>
                    <a:pt x="164" y="36"/>
                  </a:lnTo>
                  <a:lnTo>
                    <a:pt x="163" y="36"/>
                  </a:lnTo>
                  <a:lnTo>
                    <a:pt x="163" y="35"/>
                  </a:lnTo>
                  <a:lnTo>
                    <a:pt x="163" y="34"/>
                  </a:lnTo>
                  <a:lnTo>
                    <a:pt x="163" y="35"/>
                  </a:lnTo>
                  <a:lnTo>
                    <a:pt x="162" y="35"/>
                  </a:lnTo>
                  <a:lnTo>
                    <a:pt x="161" y="36"/>
                  </a:lnTo>
                  <a:lnTo>
                    <a:pt x="161" y="37"/>
                  </a:lnTo>
                  <a:lnTo>
                    <a:pt x="160" y="37"/>
                  </a:lnTo>
                  <a:lnTo>
                    <a:pt x="159" y="37"/>
                  </a:lnTo>
                  <a:lnTo>
                    <a:pt x="158" y="37"/>
                  </a:lnTo>
                  <a:lnTo>
                    <a:pt x="158" y="38"/>
                  </a:lnTo>
                  <a:lnTo>
                    <a:pt x="159" y="38"/>
                  </a:lnTo>
                  <a:lnTo>
                    <a:pt x="160" y="38"/>
                  </a:lnTo>
                  <a:lnTo>
                    <a:pt x="159" y="39"/>
                  </a:lnTo>
                  <a:lnTo>
                    <a:pt x="158" y="39"/>
                  </a:lnTo>
                  <a:lnTo>
                    <a:pt x="157" y="39"/>
                  </a:lnTo>
                  <a:lnTo>
                    <a:pt x="157" y="38"/>
                  </a:lnTo>
                  <a:lnTo>
                    <a:pt x="156" y="39"/>
                  </a:lnTo>
                  <a:lnTo>
                    <a:pt x="155" y="39"/>
                  </a:lnTo>
                  <a:lnTo>
                    <a:pt x="156" y="39"/>
                  </a:lnTo>
                  <a:lnTo>
                    <a:pt x="157" y="40"/>
                  </a:lnTo>
                  <a:lnTo>
                    <a:pt x="157" y="41"/>
                  </a:lnTo>
                  <a:lnTo>
                    <a:pt x="156" y="41"/>
                  </a:lnTo>
                  <a:lnTo>
                    <a:pt x="155" y="41"/>
                  </a:lnTo>
                  <a:lnTo>
                    <a:pt x="154" y="41"/>
                  </a:lnTo>
                  <a:lnTo>
                    <a:pt x="154" y="42"/>
                  </a:lnTo>
                  <a:lnTo>
                    <a:pt x="153" y="42"/>
                  </a:lnTo>
                  <a:lnTo>
                    <a:pt x="153" y="41"/>
                  </a:lnTo>
                  <a:lnTo>
                    <a:pt x="153" y="40"/>
                  </a:lnTo>
                  <a:lnTo>
                    <a:pt x="154" y="40"/>
                  </a:lnTo>
                  <a:lnTo>
                    <a:pt x="154" y="39"/>
                  </a:lnTo>
                  <a:lnTo>
                    <a:pt x="153" y="40"/>
                  </a:lnTo>
                  <a:lnTo>
                    <a:pt x="152" y="41"/>
                  </a:lnTo>
                  <a:lnTo>
                    <a:pt x="151" y="42"/>
                  </a:lnTo>
                  <a:lnTo>
                    <a:pt x="149" y="43"/>
                  </a:lnTo>
                  <a:lnTo>
                    <a:pt x="148" y="43"/>
                  </a:lnTo>
                  <a:lnTo>
                    <a:pt x="149" y="42"/>
                  </a:lnTo>
                  <a:lnTo>
                    <a:pt x="150" y="41"/>
                  </a:lnTo>
                  <a:lnTo>
                    <a:pt x="149" y="40"/>
                  </a:lnTo>
                  <a:lnTo>
                    <a:pt x="148" y="40"/>
                  </a:lnTo>
                  <a:lnTo>
                    <a:pt x="148" y="41"/>
                  </a:lnTo>
                  <a:lnTo>
                    <a:pt x="147" y="41"/>
                  </a:lnTo>
                  <a:lnTo>
                    <a:pt x="146" y="41"/>
                  </a:lnTo>
                  <a:lnTo>
                    <a:pt x="145" y="41"/>
                  </a:lnTo>
                  <a:lnTo>
                    <a:pt x="145" y="42"/>
                  </a:lnTo>
                  <a:lnTo>
                    <a:pt x="144" y="43"/>
                  </a:lnTo>
                  <a:lnTo>
                    <a:pt x="143" y="42"/>
                  </a:lnTo>
                  <a:lnTo>
                    <a:pt x="144" y="42"/>
                  </a:lnTo>
                  <a:lnTo>
                    <a:pt x="145" y="40"/>
                  </a:lnTo>
                  <a:lnTo>
                    <a:pt x="146" y="39"/>
                  </a:lnTo>
                  <a:lnTo>
                    <a:pt x="147" y="38"/>
                  </a:lnTo>
                  <a:lnTo>
                    <a:pt x="144" y="37"/>
                  </a:lnTo>
                  <a:lnTo>
                    <a:pt x="143" y="36"/>
                  </a:lnTo>
                  <a:lnTo>
                    <a:pt x="142" y="36"/>
                  </a:lnTo>
                  <a:lnTo>
                    <a:pt x="141" y="37"/>
                  </a:lnTo>
                  <a:lnTo>
                    <a:pt x="140" y="37"/>
                  </a:lnTo>
                  <a:lnTo>
                    <a:pt x="139" y="37"/>
                  </a:lnTo>
                  <a:lnTo>
                    <a:pt x="139" y="36"/>
                  </a:lnTo>
                  <a:lnTo>
                    <a:pt x="138" y="36"/>
                  </a:lnTo>
                  <a:lnTo>
                    <a:pt x="137" y="36"/>
                  </a:lnTo>
                  <a:lnTo>
                    <a:pt x="138" y="36"/>
                  </a:lnTo>
                  <a:lnTo>
                    <a:pt x="138" y="37"/>
                  </a:lnTo>
                  <a:lnTo>
                    <a:pt x="137" y="38"/>
                  </a:lnTo>
                  <a:lnTo>
                    <a:pt x="136" y="38"/>
                  </a:lnTo>
                  <a:lnTo>
                    <a:pt x="136" y="37"/>
                  </a:lnTo>
                  <a:lnTo>
                    <a:pt x="136" y="36"/>
                  </a:lnTo>
                  <a:lnTo>
                    <a:pt x="135" y="37"/>
                  </a:lnTo>
                  <a:lnTo>
                    <a:pt x="134" y="36"/>
                  </a:lnTo>
                  <a:lnTo>
                    <a:pt x="132" y="36"/>
                  </a:lnTo>
                  <a:lnTo>
                    <a:pt x="131" y="36"/>
                  </a:lnTo>
                  <a:lnTo>
                    <a:pt x="132" y="37"/>
                  </a:lnTo>
                  <a:lnTo>
                    <a:pt x="133" y="37"/>
                  </a:lnTo>
                  <a:lnTo>
                    <a:pt x="133" y="38"/>
                  </a:lnTo>
                  <a:lnTo>
                    <a:pt x="132" y="38"/>
                  </a:lnTo>
                  <a:lnTo>
                    <a:pt x="131" y="38"/>
                  </a:lnTo>
                  <a:lnTo>
                    <a:pt x="130" y="38"/>
                  </a:lnTo>
                  <a:lnTo>
                    <a:pt x="130" y="39"/>
                  </a:lnTo>
                  <a:lnTo>
                    <a:pt x="130" y="38"/>
                  </a:lnTo>
                  <a:lnTo>
                    <a:pt x="130" y="37"/>
                  </a:lnTo>
                  <a:lnTo>
                    <a:pt x="130" y="36"/>
                  </a:lnTo>
                  <a:lnTo>
                    <a:pt x="129" y="36"/>
                  </a:lnTo>
                  <a:lnTo>
                    <a:pt x="128" y="37"/>
                  </a:lnTo>
                  <a:lnTo>
                    <a:pt x="129" y="37"/>
                  </a:lnTo>
                  <a:lnTo>
                    <a:pt x="129" y="38"/>
                  </a:lnTo>
                  <a:lnTo>
                    <a:pt x="128" y="38"/>
                  </a:lnTo>
                  <a:lnTo>
                    <a:pt x="128" y="37"/>
                  </a:lnTo>
                  <a:lnTo>
                    <a:pt x="127" y="37"/>
                  </a:lnTo>
                  <a:lnTo>
                    <a:pt x="126" y="40"/>
                  </a:lnTo>
                  <a:lnTo>
                    <a:pt x="126" y="41"/>
                  </a:lnTo>
                  <a:lnTo>
                    <a:pt x="127" y="41"/>
                  </a:lnTo>
                  <a:lnTo>
                    <a:pt x="128" y="41"/>
                  </a:lnTo>
                  <a:lnTo>
                    <a:pt x="127" y="40"/>
                  </a:lnTo>
                  <a:lnTo>
                    <a:pt x="128" y="39"/>
                  </a:lnTo>
                  <a:lnTo>
                    <a:pt x="129" y="39"/>
                  </a:lnTo>
                  <a:lnTo>
                    <a:pt x="129" y="40"/>
                  </a:lnTo>
                  <a:lnTo>
                    <a:pt x="129" y="42"/>
                  </a:lnTo>
                  <a:lnTo>
                    <a:pt x="130" y="42"/>
                  </a:lnTo>
                  <a:lnTo>
                    <a:pt x="130" y="41"/>
                  </a:lnTo>
                  <a:lnTo>
                    <a:pt x="130" y="40"/>
                  </a:lnTo>
                  <a:lnTo>
                    <a:pt x="131" y="40"/>
                  </a:lnTo>
                  <a:lnTo>
                    <a:pt x="131" y="41"/>
                  </a:lnTo>
                  <a:lnTo>
                    <a:pt x="132" y="41"/>
                  </a:lnTo>
                  <a:lnTo>
                    <a:pt x="133" y="41"/>
                  </a:lnTo>
                  <a:lnTo>
                    <a:pt x="134" y="40"/>
                  </a:lnTo>
                  <a:lnTo>
                    <a:pt x="134" y="41"/>
                  </a:lnTo>
                  <a:lnTo>
                    <a:pt x="133" y="42"/>
                  </a:lnTo>
                  <a:lnTo>
                    <a:pt x="132" y="42"/>
                  </a:lnTo>
                  <a:lnTo>
                    <a:pt x="131" y="42"/>
                  </a:lnTo>
                  <a:lnTo>
                    <a:pt x="130" y="42"/>
                  </a:lnTo>
                  <a:lnTo>
                    <a:pt x="129" y="43"/>
                  </a:lnTo>
                  <a:lnTo>
                    <a:pt x="128" y="43"/>
                  </a:lnTo>
                  <a:lnTo>
                    <a:pt x="127" y="43"/>
                  </a:lnTo>
                  <a:lnTo>
                    <a:pt x="126" y="43"/>
                  </a:lnTo>
                  <a:lnTo>
                    <a:pt x="125" y="43"/>
                  </a:lnTo>
                  <a:lnTo>
                    <a:pt x="124" y="43"/>
                  </a:lnTo>
                  <a:lnTo>
                    <a:pt x="123" y="44"/>
                  </a:lnTo>
                  <a:lnTo>
                    <a:pt x="122" y="44"/>
                  </a:lnTo>
                  <a:lnTo>
                    <a:pt x="121" y="44"/>
                  </a:lnTo>
                  <a:lnTo>
                    <a:pt x="120" y="44"/>
                  </a:lnTo>
                  <a:lnTo>
                    <a:pt x="119" y="44"/>
                  </a:lnTo>
                  <a:lnTo>
                    <a:pt x="118" y="44"/>
                  </a:lnTo>
                  <a:lnTo>
                    <a:pt x="118" y="45"/>
                  </a:lnTo>
                  <a:lnTo>
                    <a:pt x="118" y="46"/>
                  </a:lnTo>
                  <a:lnTo>
                    <a:pt x="117" y="46"/>
                  </a:lnTo>
                  <a:lnTo>
                    <a:pt x="116" y="46"/>
                  </a:lnTo>
                  <a:lnTo>
                    <a:pt x="115" y="46"/>
                  </a:lnTo>
                  <a:lnTo>
                    <a:pt x="114" y="46"/>
                  </a:lnTo>
                  <a:lnTo>
                    <a:pt x="113" y="46"/>
                  </a:lnTo>
                  <a:lnTo>
                    <a:pt x="113" y="45"/>
                  </a:lnTo>
                  <a:lnTo>
                    <a:pt x="112" y="45"/>
                  </a:lnTo>
                  <a:lnTo>
                    <a:pt x="112" y="46"/>
                  </a:lnTo>
                  <a:lnTo>
                    <a:pt x="111" y="46"/>
                  </a:lnTo>
                  <a:lnTo>
                    <a:pt x="110" y="46"/>
                  </a:lnTo>
                  <a:lnTo>
                    <a:pt x="109" y="46"/>
                  </a:lnTo>
                  <a:lnTo>
                    <a:pt x="108" y="46"/>
                  </a:lnTo>
                  <a:lnTo>
                    <a:pt x="107" y="46"/>
                  </a:lnTo>
                  <a:lnTo>
                    <a:pt x="107" y="47"/>
                  </a:lnTo>
                  <a:lnTo>
                    <a:pt x="106" y="47"/>
                  </a:lnTo>
                  <a:lnTo>
                    <a:pt x="105" y="47"/>
                  </a:lnTo>
                  <a:lnTo>
                    <a:pt x="105" y="48"/>
                  </a:lnTo>
                  <a:lnTo>
                    <a:pt x="104" y="49"/>
                  </a:lnTo>
                  <a:lnTo>
                    <a:pt x="103" y="49"/>
                  </a:lnTo>
                  <a:lnTo>
                    <a:pt x="103" y="48"/>
                  </a:lnTo>
                  <a:lnTo>
                    <a:pt x="102" y="47"/>
                  </a:lnTo>
                  <a:lnTo>
                    <a:pt x="102" y="48"/>
                  </a:lnTo>
                  <a:lnTo>
                    <a:pt x="101" y="48"/>
                  </a:lnTo>
                  <a:lnTo>
                    <a:pt x="99" y="49"/>
                  </a:lnTo>
                  <a:lnTo>
                    <a:pt x="98" y="50"/>
                  </a:lnTo>
                  <a:lnTo>
                    <a:pt x="97" y="50"/>
                  </a:lnTo>
                  <a:lnTo>
                    <a:pt x="96" y="52"/>
                  </a:lnTo>
                  <a:lnTo>
                    <a:pt x="95" y="53"/>
                  </a:lnTo>
                  <a:lnTo>
                    <a:pt x="95" y="54"/>
                  </a:lnTo>
                  <a:lnTo>
                    <a:pt x="94" y="54"/>
                  </a:lnTo>
                  <a:lnTo>
                    <a:pt x="93" y="54"/>
                  </a:lnTo>
                  <a:lnTo>
                    <a:pt x="93" y="55"/>
                  </a:lnTo>
                  <a:lnTo>
                    <a:pt x="92" y="55"/>
                  </a:lnTo>
                  <a:lnTo>
                    <a:pt x="92" y="54"/>
                  </a:lnTo>
                  <a:lnTo>
                    <a:pt x="91" y="54"/>
                  </a:lnTo>
                  <a:lnTo>
                    <a:pt x="90" y="53"/>
                  </a:lnTo>
                  <a:lnTo>
                    <a:pt x="89" y="53"/>
                  </a:lnTo>
                  <a:lnTo>
                    <a:pt x="88" y="53"/>
                  </a:lnTo>
                  <a:lnTo>
                    <a:pt x="88" y="52"/>
                  </a:lnTo>
                  <a:lnTo>
                    <a:pt x="87" y="52"/>
                  </a:lnTo>
                  <a:lnTo>
                    <a:pt x="87" y="53"/>
                  </a:lnTo>
                  <a:lnTo>
                    <a:pt x="86" y="53"/>
                  </a:lnTo>
                  <a:lnTo>
                    <a:pt x="86" y="54"/>
                  </a:lnTo>
                  <a:lnTo>
                    <a:pt x="87" y="54"/>
                  </a:lnTo>
                  <a:lnTo>
                    <a:pt x="88" y="55"/>
                  </a:lnTo>
                  <a:lnTo>
                    <a:pt x="89" y="55"/>
                  </a:lnTo>
                  <a:lnTo>
                    <a:pt x="89" y="56"/>
                  </a:lnTo>
                  <a:lnTo>
                    <a:pt x="90" y="56"/>
                  </a:lnTo>
                  <a:lnTo>
                    <a:pt x="91" y="56"/>
                  </a:lnTo>
                  <a:lnTo>
                    <a:pt x="90" y="58"/>
                  </a:lnTo>
                  <a:lnTo>
                    <a:pt x="89" y="57"/>
                  </a:lnTo>
                  <a:lnTo>
                    <a:pt x="89" y="56"/>
                  </a:lnTo>
                  <a:lnTo>
                    <a:pt x="88" y="56"/>
                  </a:lnTo>
                  <a:lnTo>
                    <a:pt x="87" y="57"/>
                  </a:lnTo>
                  <a:lnTo>
                    <a:pt x="88" y="57"/>
                  </a:lnTo>
                  <a:lnTo>
                    <a:pt x="88" y="58"/>
                  </a:lnTo>
                  <a:lnTo>
                    <a:pt x="87" y="59"/>
                  </a:lnTo>
                  <a:lnTo>
                    <a:pt x="86" y="59"/>
                  </a:lnTo>
                  <a:lnTo>
                    <a:pt x="86" y="60"/>
                  </a:lnTo>
                  <a:lnTo>
                    <a:pt x="86" y="61"/>
                  </a:lnTo>
                  <a:lnTo>
                    <a:pt x="85" y="62"/>
                  </a:lnTo>
                  <a:lnTo>
                    <a:pt x="84" y="62"/>
                  </a:lnTo>
                  <a:lnTo>
                    <a:pt x="83" y="62"/>
                  </a:lnTo>
                  <a:lnTo>
                    <a:pt x="83" y="63"/>
                  </a:lnTo>
                  <a:lnTo>
                    <a:pt x="84" y="63"/>
                  </a:lnTo>
                  <a:lnTo>
                    <a:pt x="84" y="65"/>
                  </a:lnTo>
                  <a:lnTo>
                    <a:pt x="83" y="65"/>
                  </a:lnTo>
                  <a:lnTo>
                    <a:pt x="83" y="64"/>
                  </a:lnTo>
                  <a:lnTo>
                    <a:pt x="82" y="63"/>
                  </a:lnTo>
                  <a:lnTo>
                    <a:pt x="82" y="62"/>
                  </a:lnTo>
                  <a:lnTo>
                    <a:pt x="81" y="62"/>
                  </a:lnTo>
                  <a:lnTo>
                    <a:pt x="80" y="60"/>
                  </a:lnTo>
                  <a:lnTo>
                    <a:pt x="81" y="60"/>
                  </a:lnTo>
                  <a:lnTo>
                    <a:pt x="80" y="60"/>
                  </a:lnTo>
                  <a:lnTo>
                    <a:pt x="80" y="59"/>
                  </a:lnTo>
                  <a:lnTo>
                    <a:pt x="79" y="59"/>
                  </a:lnTo>
                  <a:lnTo>
                    <a:pt x="79" y="60"/>
                  </a:lnTo>
                  <a:lnTo>
                    <a:pt x="80" y="60"/>
                  </a:lnTo>
                  <a:lnTo>
                    <a:pt x="79" y="61"/>
                  </a:lnTo>
                  <a:lnTo>
                    <a:pt x="78" y="61"/>
                  </a:lnTo>
                  <a:lnTo>
                    <a:pt x="77" y="61"/>
                  </a:lnTo>
                  <a:lnTo>
                    <a:pt x="77" y="63"/>
                  </a:lnTo>
                  <a:lnTo>
                    <a:pt x="78" y="63"/>
                  </a:lnTo>
                  <a:lnTo>
                    <a:pt x="78" y="64"/>
                  </a:lnTo>
                  <a:lnTo>
                    <a:pt x="78" y="63"/>
                  </a:lnTo>
                  <a:lnTo>
                    <a:pt x="79" y="64"/>
                  </a:lnTo>
                  <a:lnTo>
                    <a:pt x="80" y="64"/>
                  </a:lnTo>
                  <a:lnTo>
                    <a:pt x="82" y="66"/>
                  </a:lnTo>
                  <a:lnTo>
                    <a:pt x="81" y="67"/>
                  </a:lnTo>
                  <a:lnTo>
                    <a:pt x="82" y="68"/>
                  </a:lnTo>
                  <a:lnTo>
                    <a:pt x="82" y="69"/>
                  </a:lnTo>
                  <a:lnTo>
                    <a:pt x="83" y="69"/>
                  </a:lnTo>
                  <a:lnTo>
                    <a:pt x="84" y="69"/>
                  </a:lnTo>
                  <a:lnTo>
                    <a:pt x="84" y="70"/>
                  </a:lnTo>
                  <a:lnTo>
                    <a:pt x="84" y="71"/>
                  </a:lnTo>
                  <a:lnTo>
                    <a:pt x="83" y="71"/>
                  </a:lnTo>
                  <a:lnTo>
                    <a:pt x="83" y="72"/>
                  </a:lnTo>
                  <a:lnTo>
                    <a:pt x="82" y="72"/>
                  </a:lnTo>
                  <a:lnTo>
                    <a:pt x="81" y="72"/>
                  </a:lnTo>
                  <a:lnTo>
                    <a:pt x="81" y="71"/>
                  </a:lnTo>
                  <a:lnTo>
                    <a:pt x="82" y="71"/>
                  </a:lnTo>
                  <a:lnTo>
                    <a:pt x="83" y="71"/>
                  </a:lnTo>
                  <a:lnTo>
                    <a:pt x="83" y="70"/>
                  </a:lnTo>
                  <a:lnTo>
                    <a:pt x="82" y="70"/>
                  </a:lnTo>
                  <a:lnTo>
                    <a:pt x="81" y="69"/>
                  </a:lnTo>
                  <a:lnTo>
                    <a:pt x="81" y="68"/>
                  </a:lnTo>
                  <a:lnTo>
                    <a:pt x="80" y="68"/>
                  </a:lnTo>
                  <a:lnTo>
                    <a:pt x="79" y="68"/>
                  </a:lnTo>
                  <a:lnTo>
                    <a:pt x="78" y="68"/>
                  </a:lnTo>
                  <a:lnTo>
                    <a:pt x="78" y="69"/>
                  </a:lnTo>
                  <a:lnTo>
                    <a:pt x="79" y="69"/>
                  </a:lnTo>
                  <a:lnTo>
                    <a:pt x="79" y="71"/>
                  </a:lnTo>
                  <a:lnTo>
                    <a:pt x="78" y="70"/>
                  </a:lnTo>
                  <a:lnTo>
                    <a:pt x="77" y="69"/>
                  </a:lnTo>
                  <a:lnTo>
                    <a:pt x="76" y="69"/>
                  </a:lnTo>
                  <a:lnTo>
                    <a:pt x="76" y="71"/>
                  </a:lnTo>
                  <a:lnTo>
                    <a:pt x="77" y="72"/>
                  </a:lnTo>
                  <a:lnTo>
                    <a:pt x="78" y="72"/>
                  </a:lnTo>
                  <a:lnTo>
                    <a:pt x="79" y="72"/>
                  </a:lnTo>
                  <a:lnTo>
                    <a:pt x="80" y="72"/>
                  </a:lnTo>
                  <a:lnTo>
                    <a:pt x="80" y="73"/>
                  </a:lnTo>
                  <a:lnTo>
                    <a:pt x="81" y="73"/>
                  </a:lnTo>
                  <a:lnTo>
                    <a:pt x="81" y="74"/>
                  </a:lnTo>
                  <a:lnTo>
                    <a:pt x="81" y="75"/>
                  </a:lnTo>
                  <a:lnTo>
                    <a:pt x="81" y="76"/>
                  </a:lnTo>
                  <a:lnTo>
                    <a:pt x="81" y="77"/>
                  </a:lnTo>
                  <a:lnTo>
                    <a:pt x="82" y="77"/>
                  </a:lnTo>
                  <a:lnTo>
                    <a:pt x="83" y="77"/>
                  </a:lnTo>
                  <a:lnTo>
                    <a:pt x="83" y="78"/>
                  </a:lnTo>
                  <a:lnTo>
                    <a:pt x="84" y="78"/>
                  </a:lnTo>
                  <a:lnTo>
                    <a:pt x="85" y="78"/>
                  </a:lnTo>
                  <a:lnTo>
                    <a:pt x="85" y="79"/>
                  </a:lnTo>
                  <a:lnTo>
                    <a:pt x="84" y="79"/>
                  </a:lnTo>
                  <a:lnTo>
                    <a:pt x="84" y="78"/>
                  </a:lnTo>
                  <a:lnTo>
                    <a:pt x="83" y="78"/>
                  </a:lnTo>
                  <a:lnTo>
                    <a:pt x="82" y="78"/>
                  </a:lnTo>
                  <a:lnTo>
                    <a:pt x="82" y="79"/>
                  </a:lnTo>
                  <a:lnTo>
                    <a:pt x="83" y="81"/>
                  </a:lnTo>
                  <a:lnTo>
                    <a:pt x="83" y="82"/>
                  </a:lnTo>
                  <a:lnTo>
                    <a:pt x="83" y="83"/>
                  </a:lnTo>
                  <a:lnTo>
                    <a:pt x="84" y="83"/>
                  </a:lnTo>
                  <a:lnTo>
                    <a:pt x="85" y="83"/>
                  </a:lnTo>
                  <a:lnTo>
                    <a:pt x="85" y="82"/>
                  </a:lnTo>
                  <a:lnTo>
                    <a:pt x="86" y="82"/>
                  </a:lnTo>
                  <a:lnTo>
                    <a:pt x="86" y="83"/>
                  </a:lnTo>
                  <a:lnTo>
                    <a:pt x="85" y="84"/>
                  </a:lnTo>
                  <a:lnTo>
                    <a:pt x="84" y="84"/>
                  </a:lnTo>
                  <a:lnTo>
                    <a:pt x="84" y="85"/>
                  </a:lnTo>
                  <a:lnTo>
                    <a:pt x="83" y="85"/>
                  </a:lnTo>
                  <a:lnTo>
                    <a:pt x="83" y="86"/>
                  </a:lnTo>
                  <a:lnTo>
                    <a:pt x="82" y="86"/>
                  </a:lnTo>
                  <a:lnTo>
                    <a:pt x="83" y="86"/>
                  </a:lnTo>
                  <a:lnTo>
                    <a:pt x="82" y="87"/>
                  </a:lnTo>
                  <a:lnTo>
                    <a:pt x="82" y="88"/>
                  </a:lnTo>
                  <a:lnTo>
                    <a:pt x="81" y="88"/>
                  </a:lnTo>
                  <a:lnTo>
                    <a:pt x="80" y="88"/>
                  </a:lnTo>
                  <a:lnTo>
                    <a:pt x="79" y="88"/>
                  </a:lnTo>
                  <a:lnTo>
                    <a:pt x="78" y="88"/>
                  </a:lnTo>
                  <a:lnTo>
                    <a:pt x="77" y="88"/>
                  </a:lnTo>
                  <a:lnTo>
                    <a:pt x="76" y="88"/>
                  </a:lnTo>
                  <a:lnTo>
                    <a:pt x="75" y="88"/>
                  </a:lnTo>
                  <a:lnTo>
                    <a:pt x="73" y="88"/>
                  </a:lnTo>
                  <a:lnTo>
                    <a:pt x="73" y="89"/>
                  </a:lnTo>
                  <a:lnTo>
                    <a:pt x="72" y="89"/>
                  </a:lnTo>
                  <a:lnTo>
                    <a:pt x="72" y="90"/>
                  </a:lnTo>
                  <a:lnTo>
                    <a:pt x="71" y="92"/>
                  </a:lnTo>
                  <a:lnTo>
                    <a:pt x="72" y="93"/>
                  </a:lnTo>
                  <a:lnTo>
                    <a:pt x="73" y="94"/>
                  </a:lnTo>
                  <a:lnTo>
                    <a:pt x="74" y="94"/>
                  </a:lnTo>
                  <a:lnTo>
                    <a:pt x="74" y="95"/>
                  </a:lnTo>
                  <a:lnTo>
                    <a:pt x="75" y="95"/>
                  </a:lnTo>
                  <a:lnTo>
                    <a:pt x="76" y="97"/>
                  </a:lnTo>
                  <a:lnTo>
                    <a:pt x="76" y="98"/>
                  </a:lnTo>
                  <a:lnTo>
                    <a:pt x="76" y="99"/>
                  </a:lnTo>
                  <a:lnTo>
                    <a:pt x="77" y="100"/>
                  </a:lnTo>
                  <a:lnTo>
                    <a:pt x="76" y="100"/>
                  </a:lnTo>
                  <a:lnTo>
                    <a:pt x="76" y="101"/>
                  </a:lnTo>
                  <a:lnTo>
                    <a:pt x="76" y="100"/>
                  </a:lnTo>
                  <a:lnTo>
                    <a:pt x="76" y="99"/>
                  </a:lnTo>
                  <a:lnTo>
                    <a:pt x="76" y="98"/>
                  </a:lnTo>
                  <a:lnTo>
                    <a:pt x="75" y="97"/>
                  </a:lnTo>
                  <a:lnTo>
                    <a:pt x="74" y="97"/>
                  </a:lnTo>
                  <a:lnTo>
                    <a:pt x="74" y="96"/>
                  </a:lnTo>
                  <a:lnTo>
                    <a:pt x="74" y="95"/>
                  </a:lnTo>
                  <a:lnTo>
                    <a:pt x="73" y="95"/>
                  </a:lnTo>
                  <a:lnTo>
                    <a:pt x="72" y="94"/>
                  </a:lnTo>
                  <a:lnTo>
                    <a:pt x="72" y="93"/>
                  </a:lnTo>
                  <a:lnTo>
                    <a:pt x="71" y="93"/>
                  </a:lnTo>
                  <a:lnTo>
                    <a:pt x="71" y="92"/>
                  </a:lnTo>
                  <a:lnTo>
                    <a:pt x="71" y="89"/>
                  </a:lnTo>
                  <a:lnTo>
                    <a:pt x="72" y="89"/>
                  </a:lnTo>
                  <a:lnTo>
                    <a:pt x="74" y="87"/>
                  </a:lnTo>
                  <a:lnTo>
                    <a:pt x="75" y="87"/>
                  </a:lnTo>
                  <a:lnTo>
                    <a:pt x="76" y="87"/>
                  </a:lnTo>
                  <a:lnTo>
                    <a:pt x="77" y="86"/>
                  </a:lnTo>
                  <a:lnTo>
                    <a:pt x="78" y="86"/>
                  </a:lnTo>
                  <a:lnTo>
                    <a:pt x="79" y="85"/>
                  </a:lnTo>
                  <a:lnTo>
                    <a:pt x="80" y="84"/>
                  </a:lnTo>
                  <a:lnTo>
                    <a:pt x="81" y="84"/>
                  </a:lnTo>
                  <a:lnTo>
                    <a:pt x="82" y="83"/>
                  </a:lnTo>
                  <a:lnTo>
                    <a:pt x="82" y="82"/>
                  </a:lnTo>
                  <a:lnTo>
                    <a:pt x="81" y="82"/>
                  </a:lnTo>
                  <a:lnTo>
                    <a:pt x="80" y="81"/>
                  </a:lnTo>
                  <a:lnTo>
                    <a:pt x="78" y="81"/>
                  </a:lnTo>
                  <a:lnTo>
                    <a:pt x="77" y="81"/>
                  </a:lnTo>
                  <a:lnTo>
                    <a:pt x="75" y="81"/>
                  </a:lnTo>
                  <a:lnTo>
                    <a:pt x="74" y="81"/>
                  </a:lnTo>
                  <a:lnTo>
                    <a:pt x="73" y="81"/>
                  </a:lnTo>
                  <a:lnTo>
                    <a:pt x="72" y="81"/>
                  </a:lnTo>
                  <a:lnTo>
                    <a:pt x="71" y="81"/>
                  </a:lnTo>
                  <a:lnTo>
                    <a:pt x="71" y="82"/>
                  </a:lnTo>
                  <a:lnTo>
                    <a:pt x="71" y="83"/>
                  </a:lnTo>
                  <a:lnTo>
                    <a:pt x="70" y="83"/>
                  </a:lnTo>
                  <a:lnTo>
                    <a:pt x="69" y="83"/>
                  </a:lnTo>
                  <a:lnTo>
                    <a:pt x="67" y="83"/>
                  </a:lnTo>
                  <a:lnTo>
                    <a:pt x="67" y="82"/>
                  </a:lnTo>
                  <a:lnTo>
                    <a:pt x="66" y="81"/>
                  </a:lnTo>
                  <a:lnTo>
                    <a:pt x="65" y="81"/>
                  </a:lnTo>
                  <a:lnTo>
                    <a:pt x="64" y="81"/>
                  </a:lnTo>
                  <a:lnTo>
                    <a:pt x="63" y="82"/>
                  </a:lnTo>
                  <a:lnTo>
                    <a:pt x="61" y="81"/>
                  </a:lnTo>
                  <a:lnTo>
                    <a:pt x="59" y="81"/>
                  </a:lnTo>
                  <a:lnTo>
                    <a:pt x="58" y="81"/>
                  </a:lnTo>
                  <a:lnTo>
                    <a:pt x="57" y="81"/>
                  </a:lnTo>
                  <a:lnTo>
                    <a:pt x="56" y="81"/>
                  </a:lnTo>
                  <a:lnTo>
                    <a:pt x="55" y="81"/>
                  </a:lnTo>
                  <a:lnTo>
                    <a:pt x="53" y="81"/>
                  </a:lnTo>
                  <a:lnTo>
                    <a:pt x="52" y="80"/>
                  </a:lnTo>
                  <a:lnTo>
                    <a:pt x="51" y="80"/>
                  </a:lnTo>
                  <a:lnTo>
                    <a:pt x="50" y="80"/>
                  </a:lnTo>
                  <a:lnTo>
                    <a:pt x="49" y="79"/>
                  </a:lnTo>
                  <a:lnTo>
                    <a:pt x="47" y="79"/>
                  </a:lnTo>
                  <a:lnTo>
                    <a:pt x="46" y="79"/>
                  </a:lnTo>
                  <a:lnTo>
                    <a:pt x="45" y="79"/>
                  </a:lnTo>
                  <a:lnTo>
                    <a:pt x="43" y="78"/>
                  </a:lnTo>
                  <a:lnTo>
                    <a:pt x="42" y="78"/>
                  </a:lnTo>
                  <a:lnTo>
                    <a:pt x="40" y="79"/>
                  </a:lnTo>
                  <a:lnTo>
                    <a:pt x="39" y="79"/>
                  </a:lnTo>
                  <a:lnTo>
                    <a:pt x="38" y="78"/>
                  </a:lnTo>
                  <a:lnTo>
                    <a:pt x="37" y="78"/>
                  </a:lnTo>
                  <a:lnTo>
                    <a:pt x="36" y="78"/>
                  </a:lnTo>
                  <a:lnTo>
                    <a:pt x="36" y="80"/>
                  </a:lnTo>
                  <a:lnTo>
                    <a:pt x="37" y="80"/>
                  </a:lnTo>
                  <a:lnTo>
                    <a:pt x="36" y="81"/>
                  </a:lnTo>
                  <a:lnTo>
                    <a:pt x="34" y="82"/>
                  </a:lnTo>
                  <a:lnTo>
                    <a:pt x="33" y="83"/>
                  </a:lnTo>
                  <a:lnTo>
                    <a:pt x="33" y="84"/>
                  </a:lnTo>
                  <a:lnTo>
                    <a:pt x="34" y="84"/>
                  </a:lnTo>
                  <a:lnTo>
                    <a:pt x="34" y="85"/>
                  </a:lnTo>
                  <a:lnTo>
                    <a:pt x="34" y="86"/>
                  </a:lnTo>
                  <a:lnTo>
                    <a:pt x="32" y="86"/>
                  </a:lnTo>
                  <a:lnTo>
                    <a:pt x="33" y="87"/>
                  </a:lnTo>
                  <a:lnTo>
                    <a:pt x="34" y="88"/>
                  </a:lnTo>
                  <a:lnTo>
                    <a:pt x="33" y="89"/>
                  </a:lnTo>
                  <a:lnTo>
                    <a:pt x="33" y="88"/>
                  </a:lnTo>
                  <a:lnTo>
                    <a:pt x="33" y="89"/>
                  </a:lnTo>
                  <a:lnTo>
                    <a:pt x="34" y="90"/>
                  </a:lnTo>
                  <a:lnTo>
                    <a:pt x="34" y="91"/>
                  </a:lnTo>
                  <a:lnTo>
                    <a:pt x="34" y="92"/>
                  </a:lnTo>
                  <a:lnTo>
                    <a:pt x="34" y="94"/>
                  </a:lnTo>
                  <a:lnTo>
                    <a:pt x="34" y="95"/>
                  </a:lnTo>
                  <a:lnTo>
                    <a:pt x="33" y="96"/>
                  </a:lnTo>
                  <a:lnTo>
                    <a:pt x="32" y="97"/>
                  </a:lnTo>
                  <a:lnTo>
                    <a:pt x="31" y="98"/>
                  </a:lnTo>
                  <a:lnTo>
                    <a:pt x="31" y="99"/>
                  </a:lnTo>
                  <a:lnTo>
                    <a:pt x="32" y="99"/>
                  </a:lnTo>
                  <a:lnTo>
                    <a:pt x="32" y="100"/>
                  </a:lnTo>
                  <a:lnTo>
                    <a:pt x="32" y="101"/>
                  </a:lnTo>
                  <a:lnTo>
                    <a:pt x="31" y="101"/>
                  </a:lnTo>
                  <a:lnTo>
                    <a:pt x="31" y="102"/>
                  </a:lnTo>
                  <a:lnTo>
                    <a:pt x="31" y="103"/>
                  </a:lnTo>
                  <a:lnTo>
                    <a:pt x="32" y="104"/>
                  </a:lnTo>
                  <a:lnTo>
                    <a:pt x="33" y="106"/>
                  </a:lnTo>
                  <a:lnTo>
                    <a:pt x="33" y="107"/>
                  </a:lnTo>
                  <a:lnTo>
                    <a:pt x="35" y="107"/>
                  </a:lnTo>
                  <a:lnTo>
                    <a:pt x="37" y="108"/>
                  </a:lnTo>
                  <a:lnTo>
                    <a:pt x="38" y="109"/>
                  </a:lnTo>
                  <a:lnTo>
                    <a:pt x="39" y="110"/>
                  </a:lnTo>
                  <a:lnTo>
                    <a:pt x="40" y="110"/>
                  </a:lnTo>
                  <a:lnTo>
                    <a:pt x="40" y="112"/>
                  </a:lnTo>
                  <a:lnTo>
                    <a:pt x="40" y="114"/>
                  </a:lnTo>
                  <a:lnTo>
                    <a:pt x="39" y="114"/>
                  </a:lnTo>
                  <a:lnTo>
                    <a:pt x="39" y="115"/>
                  </a:lnTo>
                  <a:lnTo>
                    <a:pt x="40" y="115"/>
                  </a:lnTo>
                  <a:lnTo>
                    <a:pt x="41" y="117"/>
                  </a:lnTo>
                  <a:lnTo>
                    <a:pt x="41" y="118"/>
                  </a:lnTo>
                  <a:lnTo>
                    <a:pt x="41" y="119"/>
                  </a:lnTo>
                  <a:lnTo>
                    <a:pt x="42" y="120"/>
                  </a:lnTo>
                  <a:lnTo>
                    <a:pt x="43" y="120"/>
                  </a:lnTo>
                  <a:lnTo>
                    <a:pt x="44" y="121"/>
                  </a:lnTo>
                  <a:lnTo>
                    <a:pt x="45" y="121"/>
                  </a:lnTo>
                  <a:lnTo>
                    <a:pt x="45" y="122"/>
                  </a:lnTo>
                  <a:lnTo>
                    <a:pt x="46" y="122"/>
                  </a:lnTo>
                  <a:lnTo>
                    <a:pt x="46" y="123"/>
                  </a:lnTo>
                  <a:lnTo>
                    <a:pt x="47" y="126"/>
                  </a:lnTo>
                  <a:lnTo>
                    <a:pt x="47" y="128"/>
                  </a:lnTo>
                  <a:lnTo>
                    <a:pt x="47" y="129"/>
                  </a:lnTo>
                  <a:lnTo>
                    <a:pt x="46" y="130"/>
                  </a:lnTo>
                  <a:lnTo>
                    <a:pt x="45" y="131"/>
                  </a:lnTo>
                  <a:lnTo>
                    <a:pt x="44" y="131"/>
                  </a:lnTo>
                  <a:lnTo>
                    <a:pt x="44" y="132"/>
                  </a:lnTo>
                  <a:lnTo>
                    <a:pt x="44" y="133"/>
                  </a:lnTo>
                  <a:lnTo>
                    <a:pt x="43" y="134"/>
                  </a:lnTo>
                  <a:lnTo>
                    <a:pt x="42" y="135"/>
                  </a:lnTo>
                  <a:lnTo>
                    <a:pt x="41" y="135"/>
                  </a:lnTo>
                  <a:lnTo>
                    <a:pt x="41" y="138"/>
                  </a:lnTo>
                  <a:lnTo>
                    <a:pt x="42" y="140"/>
                  </a:lnTo>
                  <a:lnTo>
                    <a:pt x="42" y="141"/>
                  </a:lnTo>
                  <a:lnTo>
                    <a:pt x="42" y="143"/>
                  </a:lnTo>
                  <a:lnTo>
                    <a:pt x="42" y="144"/>
                  </a:lnTo>
                  <a:lnTo>
                    <a:pt x="42" y="145"/>
                  </a:lnTo>
                  <a:lnTo>
                    <a:pt x="42" y="146"/>
                  </a:lnTo>
                  <a:lnTo>
                    <a:pt x="42" y="148"/>
                  </a:lnTo>
                  <a:lnTo>
                    <a:pt x="42" y="150"/>
                  </a:lnTo>
                  <a:lnTo>
                    <a:pt x="42" y="151"/>
                  </a:lnTo>
                  <a:lnTo>
                    <a:pt x="42" y="152"/>
                  </a:lnTo>
                  <a:lnTo>
                    <a:pt x="42" y="154"/>
                  </a:lnTo>
                  <a:lnTo>
                    <a:pt x="41" y="155"/>
                  </a:lnTo>
                  <a:lnTo>
                    <a:pt x="39" y="156"/>
                  </a:lnTo>
                  <a:lnTo>
                    <a:pt x="38" y="157"/>
                  </a:lnTo>
                  <a:lnTo>
                    <a:pt x="37" y="156"/>
                  </a:lnTo>
                  <a:lnTo>
                    <a:pt x="36" y="156"/>
                  </a:lnTo>
                  <a:lnTo>
                    <a:pt x="35" y="155"/>
                  </a:lnTo>
                  <a:lnTo>
                    <a:pt x="35" y="156"/>
                  </a:lnTo>
                  <a:lnTo>
                    <a:pt x="35" y="157"/>
                  </a:lnTo>
                  <a:lnTo>
                    <a:pt x="35" y="158"/>
                  </a:lnTo>
                  <a:lnTo>
                    <a:pt x="36" y="159"/>
                  </a:lnTo>
                  <a:lnTo>
                    <a:pt x="36" y="160"/>
                  </a:lnTo>
                  <a:lnTo>
                    <a:pt x="36" y="161"/>
                  </a:lnTo>
                  <a:lnTo>
                    <a:pt x="35" y="161"/>
                  </a:lnTo>
                  <a:lnTo>
                    <a:pt x="35" y="162"/>
                  </a:lnTo>
                  <a:lnTo>
                    <a:pt x="34" y="162"/>
                  </a:lnTo>
                  <a:lnTo>
                    <a:pt x="34" y="161"/>
                  </a:lnTo>
                  <a:lnTo>
                    <a:pt x="33" y="160"/>
                  </a:lnTo>
                  <a:lnTo>
                    <a:pt x="32" y="158"/>
                  </a:lnTo>
                  <a:lnTo>
                    <a:pt x="32" y="157"/>
                  </a:lnTo>
                  <a:lnTo>
                    <a:pt x="34" y="155"/>
                  </a:lnTo>
                  <a:lnTo>
                    <a:pt x="36" y="154"/>
                  </a:lnTo>
                  <a:lnTo>
                    <a:pt x="36" y="153"/>
                  </a:lnTo>
                  <a:lnTo>
                    <a:pt x="37" y="152"/>
                  </a:lnTo>
                  <a:lnTo>
                    <a:pt x="36" y="151"/>
                  </a:lnTo>
                  <a:lnTo>
                    <a:pt x="36" y="150"/>
                  </a:lnTo>
                  <a:lnTo>
                    <a:pt x="37" y="148"/>
                  </a:lnTo>
                  <a:lnTo>
                    <a:pt x="38" y="146"/>
                  </a:lnTo>
                  <a:lnTo>
                    <a:pt x="39" y="146"/>
                  </a:lnTo>
                  <a:lnTo>
                    <a:pt x="39" y="144"/>
                  </a:lnTo>
                  <a:lnTo>
                    <a:pt x="39" y="143"/>
                  </a:lnTo>
                  <a:lnTo>
                    <a:pt x="38" y="141"/>
                  </a:lnTo>
                  <a:lnTo>
                    <a:pt x="37" y="141"/>
                  </a:lnTo>
                  <a:lnTo>
                    <a:pt x="36" y="141"/>
                  </a:lnTo>
                  <a:lnTo>
                    <a:pt x="35" y="142"/>
                  </a:lnTo>
                  <a:lnTo>
                    <a:pt x="34" y="144"/>
                  </a:lnTo>
                  <a:lnTo>
                    <a:pt x="34" y="145"/>
                  </a:lnTo>
                  <a:lnTo>
                    <a:pt x="32" y="148"/>
                  </a:lnTo>
                  <a:lnTo>
                    <a:pt x="31" y="148"/>
                  </a:lnTo>
                  <a:lnTo>
                    <a:pt x="30" y="148"/>
                  </a:lnTo>
                  <a:lnTo>
                    <a:pt x="30" y="154"/>
                  </a:lnTo>
                  <a:lnTo>
                    <a:pt x="29" y="157"/>
                  </a:lnTo>
                  <a:lnTo>
                    <a:pt x="29" y="155"/>
                  </a:lnTo>
                  <a:lnTo>
                    <a:pt x="29" y="154"/>
                  </a:lnTo>
                  <a:lnTo>
                    <a:pt x="29" y="153"/>
                  </a:lnTo>
                  <a:lnTo>
                    <a:pt x="29" y="152"/>
                  </a:lnTo>
                  <a:lnTo>
                    <a:pt x="29" y="148"/>
                  </a:lnTo>
                  <a:lnTo>
                    <a:pt x="31" y="146"/>
                  </a:lnTo>
                  <a:lnTo>
                    <a:pt x="32" y="146"/>
                  </a:lnTo>
                  <a:lnTo>
                    <a:pt x="32" y="145"/>
                  </a:lnTo>
                  <a:lnTo>
                    <a:pt x="33" y="145"/>
                  </a:lnTo>
                  <a:lnTo>
                    <a:pt x="33" y="144"/>
                  </a:lnTo>
                  <a:lnTo>
                    <a:pt x="33" y="141"/>
                  </a:lnTo>
                  <a:lnTo>
                    <a:pt x="33" y="140"/>
                  </a:lnTo>
                  <a:lnTo>
                    <a:pt x="33" y="139"/>
                  </a:lnTo>
                  <a:lnTo>
                    <a:pt x="34" y="138"/>
                  </a:lnTo>
                  <a:lnTo>
                    <a:pt x="34" y="137"/>
                  </a:lnTo>
                  <a:lnTo>
                    <a:pt x="35" y="137"/>
                  </a:lnTo>
                  <a:lnTo>
                    <a:pt x="35" y="136"/>
                  </a:lnTo>
                  <a:lnTo>
                    <a:pt x="34" y="135"/>
                  </a:lnTo>
                  <a:lnTo>
                    <a:pt x="35" y="133"/>
                  </a:lnTo>
                  <a:lnTo>
                    <a:pt x="36" y="133"/>
                  </a:lnTo>
                  <a:lnTo>
                    <a:pt x="38" y="132"/>
                  </a:lnTo>
                  <a:lnTo>
                    <a:pt x="39" y="132"/>
                  </a:lnTo>
                  <a:lnTo>
                    <a:pt x="40" y="131"/>
                  </a:lnTo>
                  <a:lnTo>
                    <a:pt x="41" y="130"/>
                  </a:lnTo>
                  <a:lnTo>
                    <a:pt x="42" y="128"/>
                  </a:lnTo>
                  <a:lnTo>
                    <a:pt x="43" y="128"/>
                  </a:lnTo>
                  <a:lnTo>
                    <a:pt x="44" y="126"/>
                  </a:lnTo>
                  <a:lnTo>
                    <a:pt x="45" y="126"/>
                  </a:lnTo>
                  <a:lnTo>
                    <a:pt x="45" y="125"/>
                  </a:lnTo>
                  <a:lnTo>
                    <a:pt x="44" y="124"/>
                  </a:lnTo>
                  <a:lnTo>
                    <a:pt x="43" y="124"/>
                  </a:lnTo>
                  <a:lnTo>
                    <a:pt x="43" y="123"/>
                  </a:lnTo>
                  <a:lnTo>
                    <a:pt x="42" y="123"/>
                  </a:lnTo>
                  <a:lnTo>
                    <a:pt x="41" y="123"/>
                  </a:lnTo>
                  <a:lnTo>
                    <a:pt x="37" y="123"/>
                  </a:lnTo>
                  <a:lnTo>
                    <a:pt x="36" y="123"/>
                  </a:lnTo>
                  <a:lnTo>
                    <a:pt x="34" y="122"/>
                  </a:lnTo>
                  <a:lnTo>
                    <a:pt x="33" y="122"/>
                  </a:lnTo>
                  <a:lnTo>
                    <a:pt x="31" y="121"/>
                  </a:lnTo>
                  <a:lnTo>
                    <a:pt x="31" y="120"/>
                  </a:lnTo>
                  <a:lnTo>
                    <a:pt x="30" y="119"/>
                  </a:lnTo>
                  <a:lnTo>
                    <a:pt x="31" y="118"/>
                  </a:lnTo>
                  <a:lnTo>
                    <a:pt x="30" y="117"/>
                  </a:lnTo>
                  <a:lnTo>
                    <a:pt x="29" y="115"/>
                  </a:lnTo>
                  <a:lnTo>
                    <a:pt x="27" y="113"/>
                  </a:lnTo>
                  <a:lnTo>
                    <a:pt x="27" y="112"/>
                  </a:lnTo>
                  <a:lnTo>
                    <a:pt x="28" y="112"/>
                  </a:lnTo>
                  <a:lnTo>
                    <a:pt x="29" y="112"/>
                  </a:lnTo>
                  <a:lnTo>
                    <a:pt x="28" y="113"/>
                  </a:lnTo>
                  <a:lnTo>
                    <a:pt x="29" y="113"/>
                  </a:lnTo>
                  <a:lnTo>
                    <a:pt x="29" y="112"/>
                  </a:lnTo>
                  <a:lnTo>
                    <a:pt x="28" y="111"/>
                  </a:lnTo>
                  <a:lnTo>
                    <a:pt x="27" y="110"/>
                  </a:lnTo>
                  <a:lnTo>
                    <a:pt x="26" y="109"/>
                  </a:lnTo>
                  <a:lnTo>
                    <a:pt x="25" y="109"/>
                  </a:lnTo>
                  <a:lnTo>
                    <a:pt x="25" y="108"/>
                  </a:lnTo>
                  <a:lnTo>
                    <a:pt x="23" y="107"/>
                  </a:lnTo>
                  <a:lnTo>
                    <a:pt x="23" y="106"/>
                  </a:lnTo>
                  <a:lnTo>
                    <a:pt x="22" y="105"/>
                  </a:lnTo>
                  <a:lnTo>
                    <a:pt x="22" y="104"/>
                  </a:lnTo>
                  <a:lnTo>
                    <a:pt x="22" y="103"/>
                  </a:lnTo>
                  <a:lnTo>
                    <a:pt x="21" y="103"/>
                  </a:lnTo>
                  <a:lnTo>
                    <a:pt x="21" y="102"/>
                  </a:lnTo>
                  <a:lnTo>
                    <a:pt x="20" y="102"/>
                  </a:lnTo>
                  <a:lnTo>
                    <a:pt x="19" y="102"/>
                  </a:lnTo>
                  <a:lnTo>
                    <a:pt x="18" y="102"/>
                  </a:lnTo>
                  <a:lnTo>
                    <a:pt x="17" y="101"/>
                  </a:lnTo>
                  <a:lnTo>
                    <a:pt x="16" y="101"/>
                  </a:lnTo>
                  <a:lnTo>
                    <a:pt x="15" y="100"/>
                  </a:lnTo>
                  <a:lnTo>
                    <a:pt x="14" y="100"/>
                  </a:lnTo>
                  <a:lnTo>
                    <a:pt x="14" y="101"/>
                  </a:lnTo>
                  <a:lnTo>
                    <a:pt x="14" y="102"/>
                  </a:lnTo>
                  <a:lnTo>
                    <a:pt x="15" y="102"/>
                  </a:lnTo>
                  <a:lnTo>
                    <a:pt x="15" y="103"/>
                  </a:lnTo>
                  <a:lnTo>
                    <a:pt x="15" y="104"/>
                  </a:lnTo>
                  <a:lnTo>
                    <a:pt x="14" y="104"/>
                  </a:lnTo>
                  <a:lnTo>
                    <a:pt x="14" y="105"/>
                  </a:lnTo>
                  <a:lnTo>
                    <a:pt x="15" y="106"/>
                  </a:lnTo>
                  <a:lnTo>
                    <a:pt x="16" y="106"/>
                  </a:lnTo>
                  <a:lnTo>
                    <a:pt x="17" y="108"/>
                  </a:lnTo>
                  <a:lnTo>
                    <a:pt x="19" y="110"/>
                  </a:lnTo>
                  <a:lnTo>
                    <a:pt x="20" y="110"/>
                  </a:lnTo>
                  <a:lnTo>
                    <a:pt x="21" y="110"/>
                  </a:lnTo>
                  <a:lnTo>
                    <a:pt x="21" y="111"/>
                  </a:lnTo>
                  <a:lnTo>
                    <a:pt x="22" y="111"/>
                  </a:lnTo>
                  <a:lnTo>
                    <a:pt x="24" y="114"/>
                  </a:lnTo>
                  <a:lnTo>
                    <a:pt x="24" y="115"/>
                  </a:lnTo>
                  <a:lnTo>
                    <a:pt x="24" y="116"/>
                  </a:lnTo>
                  <a:lnTo>
                    <a:pt x="23" y="115"/>
                  </a:lnTo>
                  <a:lnTo>
                    <a:pt x="22" y="116"/>
                  </a:lnTo>
                  <a:lnTo>
                    <a:pt x="22" y="117"/>
                  </a:lnTo>
                  <a:lnTo>
                    <a:pt x="21" y="120"/>
                  </a:lnTo>
                  <a:lnTo>
                    <a:pt x="20" y="121"/>
                  </a:lnTo>
                  <a:lnTo>
                    <a:pt x="19" y="121"/>
                  </a:lnTo>
                  <a:lnTo>
                    <a:pt x="17" y="120"/>
                  </a:lnTo>
                  <a:lnTo>
                    <a:pt x="16" y="119"/>
                  </a:lnTo>
                  <a:lnTo>
                    <a:pt x="15" y="120"/>
                  </a:lnTo>
                  <a:lnTo>
                    <a:pt x="15" y="121"/>
                  </a:lnTo>
                  <a:lnTo>
                    <a:pt x="15" y="122"/>
                  </a:lnTo>
                  <a:lnTo>
                    <a:pt x="14" y="122"/>
                  </a:lnTo>
                  <a:lnTo>
                    <a:pt x="13" y="122"/>
                  </a:lnTo>
                  <a:lnTo>
                    <a:pt x="13" y="123"/>
                  </a:lnTo>
                  <a:lnTo>
                    <a:pt x="12" y="125"/>
                  </a:lnTo>
                  <a:lnTo>
                    <a:pt x="13" y="126"/>
                  </a:lnTo>
                  <a:lnTo>
                    <a:pt x="14" y="126"/>
                  </a:lnTo>
                  <a:lnTo>
                    <a:pt x="14" y="127"/>
                  </a:lnTo>
                  <a:lnTo>
                    <a:pt x="15" y="127"/>
                  </a:lnTo>
                  <a:lnTo>
                    <a:pt x="15" y="128"/>
                  </a:lnTo>
                  <a:lnTo>
                    <a:pt x="15" y="129"/>
                  </a:lnTo>
                  <a:lnTo>
                    <a:pt x="16" y="130"/>
                  </a:lnTo>
                  <a:lnTo>
                    <a:pt x="17" y="131"/>
                  </a:lnTo>
                  <a:lnTo>
                    <a:pt x="19" y="133"/>
                  </a:lnTo>
                  <a:lnTo>
                    <a:pt x="20" y="133"/>
                  </a:lnTo>
                  <a:lnTo>
                    <a:pt x="21" y="134"/>
                  </a:lnTo>
                  <a:lnTo>
                    <a:pt x="20" y="136"/>
                  </a:lnTo>
                  <a:lnTo>
                    <a:pt x="20" y="138"/>
                  </a:lnTo>
                  <a:lnTo>
                    <a:pt x="20" y="139"/>
                  </a:lnTo>
                  <a:lnTo>
                    <a:pt x="20" y="140"/>
                  </a:lnTo>
                  <a:lnTo>
                    <a:pt x="19" y="141"/>
                  </a:lnTo>
                  <a:lnTo>
                    <a:pt x="19" y="142"/>
                  </a:lnTo>
                  <a:lnTo>
                    <a:pt x="19" y="143"/>
                  </a:lnTo>
                  <a:lnTo>
                    <a:pt x="20" y="143"/>
                  </a:lnTo>
                  <a:lnTo>
                    <a:pt x="20" y="144"/>
                  </a:lnTo>
                  <a:lnTo>
                    <a:pt x="18" y="147"/>
                  </a:lnTo>
                  <a:lnTo>
                    <a:pt x="18" y="148"/>
                  </a:lnTo>
                  <a:lnTo>
                    <a:pt x="19" y="149"/>
                  </a:lnTo>
                  <a:lnTo>
                    <a:pt x="18" y="149"/>
                  </a:lnTo>
                  <a:lnTo>
                    <a:pt x="17" y="149"/>
                  </a:lnTo>
                  <a:lnTo>
                    <a:pt x="17" y="148"/>
                  </a:lnTo>
                  <a:lnTo>
                    <a:pt x="16" y="147"/>
                  </a:lnTo>
                  <a:lnTo>
                    <a:pt x="15" y="147"/>
                  </a:lnTo>
                  <a:lnTo>
                    <a:pt x="13" y="149"/>
                  </a:lnTo>
                  <a:lnTo>
                    <a:pt x="11" y="150"/>
                  </a:lnTo>
                  <a:lnTo>
                    <a:pt x="10" y="150"/>
                  </a:lnTo>
                  <a:lnTo>
                    <a:pt x="9" y="150"/>
                  </a:lnTo>
                  <a:lnTo>
                    <a:pt x="9" y="151"/>
                  </a:lnTo>
                  <a:lnTo>
                    <a:pt x="9" y="150"/>
                  </a:lnTo>
                  <a:lnTo>
                    <a:pt x="8" y="151"/>
                  </a:lnTo>
                  <a:lnTo>
                    <a:pt x="8" y="152"/>
                  </a:lnTo>
                  <a:lnTo>
                    <a:pt x="7" y="153"/>
                  </a:lnTo>
                  <a:lnTo>
                    <a:pt x="5" y="154"/>
                  </a:lnTo>
                  <a:lnTo>
                    <a:pt x="4" y="154"/>
                  </a:lnTo>
                  <a:lnTo>
                    <a:pt x="3" y="154"/>
                  </a:lnTo>
                  <a:lnTo>
                    <a:pt x="3" y="155"/>
                  </a:lnTo>
                  <a:lnTo>
                    <a:pt x="2" y="156"/>
                  </a:lnTo>
                  <a:lnTo>
                    <a:pt x="1" y="157"/>
                  </a:lnTo>
                  <a:lnTo>
                    <a:pt x="0" y="157"/>
                  </a:lnTo>
                  <a:lnTo>
                    <a:pt x="1" y="158"/>
                  </a:lnTo>
                  <a:lnTo>
                    <a:pt x="1" y="159"/>
                  </a:lnTo>
                  <a:lnTo>
                    <a:pt x="1" y="160"/>
                  </a:lnTo>
                  <a:lnTo>
                    <a:pt x="1" y="161"/>
                  </a:lnTo>
                  <a:lnTo>
                    <a:pt x="0" y="161"/>
                  </a:lnTo>
                  <a:lnTo>
                    <a:pt x="1" y="161"/>
                  </a:lnTo>
                  <a:lnTo>
                    <a:pt x="3" y="163"/>
                  </a:lnTo>
                  <a:lnTo>
                    <a:pt x="4" y="163"/>
                  </a:lnTo>
                  <a:lnTo>
                    <a:pt x="4" y="165"/>
                  </a:lnTo>
                  <a:lnTo>
                    <a:pt x="4" y="166"/>
                  </a:lnTo>
                  <a:lnTo>
                    <a:pt x="4" y="167"/>
                  </a:lnTo>
                  <a:lnTo>
                    <a:pt x="4" y="168"/>
                  </a:lnTo>
                  <a:lnTo>
                    <a:pt x="4" y="169"/>
                  </a:lnTo>
                  <a:lnTo>
                    <a:pt x="5" y="169"/>
                  </a:lnTo>
                  <a:lnTo>
                    <a:pt x="5" y="170"/>
                  </a:lnTo>
                  <a:lnTo>
                    <a:pt x="5" y="171"/>
                  </a:lnTo>
                  <a:lnTo>
                    <a:pt x="6" y="171"/>
                  </a:lnTo>
                  <a:lnTo>
                    <a:pt x="7" y="171"/>
                  </a:lnTo>
                  <a:lnTo>
                    <a:pt x="8" y="172"/>
                  </a:lnTo>
                  <a:lnTo>
                    <a:pt x="9" y="172"/>
                  </a:lnTo>
                  <a:lnTo>
                    <a:pt x="9" y="173"/>
                  </a:lnTo>
                  <a:lnTo>
                    <a:pt x="10" y="173"/>
                  </a:lnTo>
                  <a:lnTo>
                    <a:pt x="12" y="174"/>
                  </a:lnTo>
                  <a:lnTo>
                    <a:pt x="12" y="175"/>
                  </a:lnTo>
                  <a:lnTo>
                    <a:pt x="12" y="176"/>
                  </a:lnTo>
                  <a:lnTo>
                    <a:pt x="13" y="176"/>
                  </a:lnTo>
                  <a:lnTo>
                    <a:pt x="14" y="176"/>
                  </a:lnTo>
                  <a:lnTo>
                    <a:pt x="15" y="176"/>
                  </a:lnTo>
                  <a:lnTo>
                    <a:pt x="16" y="175"/>
                  </a:lnTo>
                  <a:lnTo>
                    <a:pt x="16" y="176"/>
                  </a:lnTo>
                  <a:lnTo>
                    <a:pt x="17" y="176"/>
                  </a:lnTo>
                  <a:lnTo>
                    <a:pt x="18" y="176"/>
                  </a:lnTo>
                  <a:lnTo>
                    <a:pt x="19" y="176"/>
                  </a:lnTo>
                  <a:lnTo>
                    <a:pt x="19" y="174"/>
                  </a:lnTo>
                  <a:lnTo>
                    <a:pt x="19" y="173"/>
                  </a:lnTo>
                  <a:lnTo>
                    <a:pt x="20" y="173"/>
                  </a:lnTo>
                  <a:lnTo>
                    <a:pt x="21" y="174"/>
                  </a:lnTo>
                  <a:lnTo>
                    <a:pt x="21" y="175"/>
                  </a:lnTo>
                  <a:lnTo>
                    <a:pt x="21" y="176"/>
                  </a:lnTo>
                  <a:lnTo>
                    <a:pt x="20" y="176"/>
                  </a:lnTo>
                  <a:lnTo>
                    <a:pt x="19" y="177"/>
                  </a:lnTo>
                  <a:lnTo>
                    <a:pt x="19" y="178"/>
                  </a:lnTo>
                  <a:lnTo>
                    <a:pt x="20" y="179"/>
                  </a:lnTo>
                  <a:lnTo>
                    <a:pt x="21" y="179"/>
                  </a:lnTo>
                  <a:lnTo>
                    <a:pt x="22" y="180"/>
                  </a:lnTo>
                  <a:lnTo>
                    <a:pt x="24" y="180"/>
                  </a:lnTo>
                  <a:lnTo>
                    <a:pt x="24" y="181"/>
                  </a:lnTo>
                  <a:lnTo>
                    <a:pt x="25" y="182"/>
                  </a:lnTo>
                  <a:lnTo>
                    <a:pt x="24" y="183"/>
                  </a:lnTo>
                  <a:lnTo>
                    <a:pt x="23" y="183"/>
                  </a:lnTo>
                  <a:lnTo>
                    <a:pt x="23" y="184"/>
                  </a:lnTo>
                  <a:lnTo>
                    <a:pt x="24" y="185"/>
                  </a:lnTo>
                  <a:lnTo>
                    <a:pt x="24" y="186"/>
                  </a:lnTo>
                  <a:lnTo>
                    <a:pt x="24" y="187"/>
                  </a:lnTo>
                  <a:lnTo>
                    <a:pt x="23" y="188"/>
                  </a:lnTo>
                  <a:lnTo>
                    <a:pt x="24" y="189"/>
                  </a:lnTo>
                  <a:lnTo>
                    <a:pt x="25" y="190"/>
                  </a:lnTo>
                  <a:lnTo>
                    <a:pt x="26" y="192"/>
                  </a:lnTo>
                  <a:lnTo>
                    <a:pt x="26" y="193"/>
                  </a:lnTo>
                  <a:lnTo>
                    <a:pt x="25" y="193"/>
                  </a:lnTo>
                  <a:lnTo>
                    <a:pt x="24" y="193"/>
                  </a:lnTo>
                  <a:lnTo>
                    <a:pt x="23" y="193"/>
                  </a:lnTo>
                  <a:lnTo>
                    <a:pt x="22" y="194"/>
                  </a:lnTo>
                  <a:lnTo>
                    <a:pt x="22" y="193"/>
                  </a:lnTo>
                  <a:lnTo>
                    <a:pt x="21" y="194"/>
                  </a:lnTo>
                  <a:lnTo>
                    <a:pt x="22" y="194"/>
                  </a:lnTo>
                  <a:lnTo>
                    <a:pt x="22" y="195"/>
                  </a:lnTo>
                  <a:lnTo>
                    <a:pt x="22" y="196"/>
                  </a:lnTo>
                  <a:lnTo>
                    <a:pt x="22" y="198"/>
                  </a:lnTo>
                  <a:lnTo>
                    <a:pt x="23" y="199"/>
                  </a:lnTo>
                  <a:lnTo>
                    <a:pt x="23" y="200"/>
                  </a:lnTo>
                  <a:lnTo>
                    <a:pt x="24" y="200"/>
                  </a:lnTo>
                  <a:lnTo>
                    <a:pt x="24" y="201"/>
                  </a:lnTo>
                  <a:lnTo>
                    <a:pt x="25" y="202"/>
                  </a:lnTo>
                  <a:lnTo>
                    <a:pt x="26" y="205"/>
                  </a:lnTo>
                  <a:lnTo>
                    <a:pt x="26" y="206"/>
                  </a:lnTo>
                  <a:lnTo>
                    <a:pt x="25" y="207"/>
                  </a:lnTo>
                  <a:lnTo>
                    <a:pt x="24" y="207"/>
                  </a:lnTo>
                  <a:lnTo>
                    <a:pt x="24" y="209"/>
                  </a:lnTo>
                  <a:lnTo>
                    <a:pt x="25" y="209"/>
                  </a:lnTo>
                  <a:lnTo>
                    <a:pt x="26" y="209"/>
                  </a:lnTo>
                  <a:lnTo>
                    <a:pt x="25" y="210"/>
                  </a:lnTo>
                  <a:lnTo>
                    <a:pt x="26" y="212"/>
                  </a:lnTo>
                  <a:lnTo>
                    <a:pt x="26" y="213"/>
                  </a:lnTo>
                  <a:lnTo>
                    <a:pt x="27" y="213"/>
                  </a:lnTo>
                  <a:lnTo>
                    <a:pt x="27" y="214"/>
                  </a:lnTo>
                  <a:lnTo>
                    <a:pt x="27" y="216"/>
                  </a:lnTo>
                  <a:lnTo>
                    <a:pt x="28" y="218"/>
                  </a:lnTo>
                  <a:lnTo>
                    <a:pt x="29" y="218"/>
                  </a:lnTo>
                  <a:lnTo>
                    <a:pt x="30" y="218"/>
                  </a:lnTo>
                  <a:lnTo>
                    <a:pt x="30" y="219"/>
                  </a:lnTo>
                  <a:lnTo>
                    <a:pt x="30" y="221"/>
                  </a:lnTo>
                  <a:lnTo>
                    <a:pt x="31" y="222"/>
                  </a:lnTo>
                  <a:lnTo>
                    <a:pt x="32" y="222"/>
                  </a:lnTo>
                  <a:lnTo>
                    <a:pt x="32" y="223"/>
                  </a:lnTo>
                  <a:lnTo>
                    <a:pt x="31" y="223"/>
                  </a:lnTo>
                  <a:lnTo>
                    <a:pt x="32" y="225"/>
                  </a:lnTo>
                  <a:lnTo>
                    <a:pt x="32" y="226"/>
                  </a:lnTo>
                  <a:lnTo>
                    <a:pt x="33" y="226"/>
                  </a:lnTo>
                  <a:lnTo>
                    <a:pt x="33" y="227"/>
                  </a:lnTo>
                  <a:lnTo>
                    <a:pt x="33" y="228"/>
                  </a:lnTo>
                  <a:lnTo>
                    <a:pt x="34" y="229"/>
                  </a:lnTo>
                  <a:lnTo>
                    <a:pt x="35" y="229"/>
                  </a:lnTo>
                  <a:lnTo>
                    <a:pt x="36" y="228"/>
                  </a:lnTo>
                  <a:lnTo>
                    <a:pt x="37" y="227"/>
                  </a:lnTo>
                  <a:lnTo>
                    <a:pt x="38" y="227"/>
                  </a:lnTo>
                  <a:lnTo>
                    <a:pt x="37" y="227"/>
                  </a:lnTo>
                  <a:lnTo>
                    <a:pt x="36" y="226"/>
                  </a:lnTo>
                  <a:lnTo>
                    <a:pt x="36" y="225"/>
                  </a:lnTo>
                  <a:lnTo>
                    <a:pt x="39" y="223"/>
                  </a:lnTo>
                  <a:lnTo>
                    <a:pt x="39" y="222"/>
                  </a:lnTo>
                  <a:lnTo>
                    <a:pt x="40" y="222"/>
                  </a:lnTo>
                  <a:lnTo>
                    <a:pt x="41" y="222"/>
                  </a:lnTo>
                  <a:lnTo>
                    <a:pt x="41" y="221"/>
                  </a:lnTo>
                  <a:lnTo>
                    <a:pt x="40" y="220"/>
                  </a:lnTo>
                  <a:lnTo>
                    <a:pt x="39" y="219"/>
                  </a:lnTo>
                  <a:lnTo>
                    <a:pt x="40" y="219"/>
                  </a:lnTo>
                  <a:lnTo>
                    <a:pt x="41" y="218"/>
                  </a:lnTo>
                  <a:lnTo>
                    <a:pt x="42" y="217"/>
                  </a:lnTo>
                  <a:lnTo>
                    <a:pt x="43" y="216"/>
                  </a:lnTo>
                  <a:lnTo>
                    <a:pt x="44" y="215"/>
                  </a:lnTo>
                  <a:lnTo>
                    <a:pt x="45" y="215"/>
                  </a:lnTo>
                  <a:lnTo>
                    <a:pt x="45" y="214"/>
                  </a:lnTo>
                  <a:lnTo>
                    <a:pt x="45" y="213"/>
                  </a:lnTo>
                  <a:lnTo>
                    <a:pt x="46" y="212"/>
                  </a:lnTo>
                  <a:lnTo>
                    <a:pt x="47" y="212"/>
                  </a:lnTo>
                  <a:lnTo>
                    <a:pt x="48" y="212"/>
                  </a:lnTo>
                  <a:lnTo>
                    <a:pt x="49" y="212"/>
                  </a:lnTo>
                  <a:lnTo>
                    <a:pt x="50" y="212"/>
                  </a:lnTo>
                  <a:lnTo>
                    <a:pt x="52" y="212"/>
                  </a:lnTo>
                  <a:lnTo>
                    <a:pt x="53" y="212"/>
                  </a:lnTo>
                  <a:lnTo>
                    <a:pt x="53" y="216"/>
                  </a:lnTo>
                  <a:lnTo>
                    <a:pt x="53" y="220"/>
                  </a:lnTo>
                  <a:lnTo>
                    <a:pt x="54" y="223"/>
                  </a:lnTo>
                  <a:lnTo>
                    <a:pt x="54" y="224"/>
                  </a:lnTo>
                  <a:lnTo>
                    <a:pt x="54" y="225"/>
                  </a:lnTo>
                  <a:lnTo>
                    <a:pt x="56" y="228"/>
                  </a:lnTo>
                  <a:lnTo>
                    <a:pt x="57" y="230"/>
                  </a:lnTo>
                  <a:lnTo>
                    <a:pt x="57" y="231"/>
                  </a:lnTo>
                  <a:lnTo>
                    <a:pt x="58" y="231"/>
                  </a:lnTo>
                  <a:lnTo>
                    <a:pt x="59" y="231"/>
                  </a:lnTo>
                  <a:lnTo>
                    <a:pt x="61" y="231"/>
                  </a:lnTo>
                  <a:lnTo>
                    <a:pt x="62" y="231"/>
                  </a:lnTo>
                  <a:lnTo>
                    <a:pt x="62" y="230"/>
                  </a:lnTo>
                  <a:lnTo>
                    <a:pt x="63" y="230"/>
                  </a:lnTo>
                  <a:lnTo>
                    <a:pt x="63" y="229"/>
                  </a:lnTo>
                  <a:lnTo>
                    <a:pt x="63" y="230"/>
                  </a:lnTo>
                  <a:lnTo>
                    <a:pt x="64" y="230"/>
                  </a:lnTo>
                  <a:lnTo>
                    <a:pt x="65" y="230"/>
                  </a:lnTo>
                  <a:lnTo>
                    <a:pt x="66" y="230"/>
                  </a:lnTo>
                  <a:lnTo>
                    <a:pt x="67" y="231"/>
                  </a:lnTo>
                  <a:lnTo>
                    <a:pt x="69" y="231"/>
                  </a:lnTo>
                  <a:lnTo>
                    <a:pt x="71" y="233"/>
                  </a:lnTo>
                  <a:lnTo>
                    <a:pt x="72" y="233"/>
                  </a:lnTo>
                  <a:lnTo>
                    <a:pt x="72" y="232"/>
                  </a:lnTo>
                  <a:lnTo>
                    <a:pt x="73" y="232"/>
                  </a:lnTo>
                  <a:lnTo>
                    <a:pt x="73" y="231"/>
                  </a:lnTo>
                  <a:lnTo>
                    <a:pt x="74" y="231"/>
                  </a:lnTo>
                  <a:lnTo>
                    <a:pt x="74" y="230"/>
                  </a:lnTo>
                  <a:lnTo>
                    <a:pt x="74" y="229"/>
                  </a:lnTo>
                  <a:lnTo>
                    <a:pt x="75" y="229"/>
                  </a:lnTo>
                  <a:lnTo>
                    <a:pt x="76" y="231"/>
                  </a:lnTo>
                  <a:lnTo>
                    <a:pt x="76" y="232"/>
                  </a:lnTo>
                  <a:lnTo>
                    <a:pt x="76" y="233"/>
                  </a:lnTo>
                  <a:lnTo>
                    <a:pt x="77" y="232"/>
                  </a:lnTo>
                  <a:lnTo>
                    <a:pt x="78" y="232"/>
                  </a:lnTo>
                  <a:lnTo>
                    <a:pt x="79" y="232"/>
                  </a:lnTo>
                  <a:lnTo>
                    <a:pt x="80" y="232"/>
                  </a:lnTo>
                  <a:lnTo>
                    <a:pt x="81" y="231"/>
                  </a:lnTo>
                  <a:lnTo>
                    <a:pt x="82" y="232"/>
                  </a:lnTo>
                  <a:lnTo>
                    <a:pt x="82" y="233"/>
                  </a:lnTo>
                  <a:lnTo>
                    <a:pt x="83" y="233"/>
                  </a:lnTo>
                  <a:lnTo>
                    <a:pt x="84" y="233"/>
                  </a:lnTo>
                  <a:lnTo>
                    <a:pt x="85" y="234"/>
                  </a:lnTo>
                  <a:lnTo>
                    <a:pt x="86" y="234"/>
                  </a:lnTo>
                  <a:lnTo>
                    <a:pt x="87" y="234"/>
                  </a:lnTo>
                  <a:lnTo>
                    <a:pt x="89" y="234"/>
                  </a:lnTo>
                  <a:lnTo>
                    <a:pt x="90" y="234"/>
                  </a:lnTo>
                  <a:lnTo>
                    <a:pt x="90" y="233"/>
                  </a:lnTo>
                  <a:lnTo>
                    <a:pt x="91" y="233"/>
                  </a:lnTo>
                  <a:lnTo>
                    <a:pt x="92" y="233"/>
                  </a:lnTo>
                  <a:lnTo>
                    <a:pt x="93" y="234"/>
                  </a:lnTo>
                  <a:lnTo>
                    <a:pt x="95" y="232"/>
                  </a:lnTo>
                  <a:lnTo>
                    <a:pt x="97" y="230"/>
                  </a:lnTo>
                  <a:lnTo>
                    <a:pt x="97" y="229"/>
                  </a:lnTo>
                  <a:lnTo>
                    <a:pt x="98" y="228"/>
                  </a:lnTo>
                  <a:lnTo>
                    <a:pt x="99" y="227"/>
                  </a:lnTo>
                  <a:lnTo>
                    <a:pt x="100" y="226"/>
                  </a:lnTo>
                  <a:lnTo>
                    <a:pt x="101" y="225"/>
                  </a:lnTo>
                  <a:lnTo>
                    <a:pt x="102" y="224"/>
                  </a:lnTo>
                  <a:lnTo>
                    <a:pt x="103" y="223"/>
                  </a:lnTo>
                  <a:lnTo>
                    <a:pt x="104" y="223"/>
                  </a:lnTo>
                  <a:lnTo>
                    <a:pt x="105" y="222"/>
                  </a:lnTo>
                  <a:lnTo>
                    <a:pt x="106" y="221"/>
                  </a:lnTo>
                  <a:lnTo>
                    <a:pt x="107" y="220"/>
                  </a:lnTo>
                  <a:lnTo>
                    <a:pt x="107" y="219"/>
                  </a:lnTo>
                  <a:lnTo>
                    <a:pt x="108" y="218"/>
                  </a:lnTo>
                  <a:lnTo>
                    <a:pt x="109" y="216"/>
                  </a:lnTo>
                  <a:lnTo>
                    <a:pt x="109" y="215"/>
                  </a:lnTo>
                  <a:lnTo>
                    <a:pt x="111" y="213"/>
                  </a:lnTo>
                  <a:lnTo>
                    <a:pt x="112" y="213"/>
                  </a:lnTo>
                  <a:lnTo>
                    <a:pt x="113" y="213"/>
                  </a:lnTo>
                  <a:lnTo>
                    <a:pt x="115" y="213"/>
                  </a:lnTo>
                  <a:lnTo>
                    <a:pt x="116" y="213"/>
                  </a:lnTo>
                  <a:lnTo>
                    <a:pt x="116" y="214"/>
                  </a:lnTo>
                  <a:lnTo>
                    <a:pt x="118" y="215"/>
                  </a:lnTo>
                  <a:lnTo>
                    <a:pt x="119" y="215"/>
                  </a:lnTo>
                  <a:lnTo>
                    <a:pt x="120" y="215"/>
                  </a:lnTo>
                  <a:lnTo>
                    <a:pt x="121" y="213"/>
                  </a:lnTo>
                  <a:lnTo>
                    <a:pt x="121" y="211"/>
                  </a:lnTo>
                  <a:lnTo>
                    <a:pt x="120" y="211"/>
                  </a:lnTo>
                  <a:lnTo>
                    <a:pt x="121" y="209"/>
                  </a:lnTo>
                  <a:lnTo>
                    <a:pt x="123" y="206"/>
                  </a:lnTo>
                  <a:lnTo>
                    <a:pt x="124" y="206"/>
                  </a:lnTo>
                  <a:lnTo>
                    <a:pt x="124" y="205"/>
                  </a:lnTo>
                  <a:lnTo>
                    <a:pt x="125" y="204"/>
                  </a:lnTo>
                  <a:lnTo>
                    <a:pt x="125" y="203"/>
                  </a:lnTo>
                  <a:lnTo>
                    <a:pt x="126" y="203"/>
                  </a:lnTo>
                  <a:lnTo>
                    <a:pt x="126" y="202"/>
                  </a:lnTo>
                  <a:lnTo>
                    <a:pt x="127" y="202"/>
                  </a:lnTo>
                  <a:lnTo>
                    <a:pt x="128" y="202"/>
                  </a:lnTo>
                  <a:lnTo>
                    <a:pt x="127" y="200"/>
                  </a:lnTo>
                  <a:lnTo>
                    <a:pt x="127" y="199"/>
                  </a:lnTo>
                  <a:lnTo>
                    <a:pt x="128" y="199"/>
                  </a:lnTo>
                  <a:lnTo>
                    <a:pt x="129" y="198"/>
                  </a:lnTo>
                  <a:lnTo>
                    <a:pt x="129" y="197"/>
                  </a:lnTo>
                  <a:lnTo>
                    <a:pt x="130" y="196"/>
                  </a:lnTo>
                  <a:lnTo>
                    <a:pt x="131" y="195"/>
                  </a:lnTo>
                  <a:lnTo>
                    <a:pt x="132" y="195"/>
                  </a:lnTo>
                  <a:lnTo>
                    <a:pt x="134" y="194"/>
                  </a:lnTo>
                  <a:lnTo>
                    <a:pt x="135" y="194"/>
                  </a:lnTo>
                  <a:lnTo>
                    <a:pt x="136" y="194"/>
                  </a:lnTo>
                  <a:lnTo>
                    <a:pt x="137" y="194"/>
                  </a:lnTo>
                  <a:lnTo>
                    <a:pt x="138" y="193"/>
                  </a:lnTo>
                  <a:lnTo>
                    <a:pt x="139" y="193"/>
                  </a:lnTo>
                  <a:lnTo>
                    <a:pt x="140" y="192"/>
                  </a:lnTo>
                  <a:lnTo>
                    <a:pt x="141" y="191"/>
                  </a:lnTo>
                  <a:lnTo>
                    <a:pt x="142" y="191"/>
                  </a:lnTo>
                  <a:lnTo>
                    <a:pt x="143" y="189"/>
                  </a:lnTo>
                  <a:lnTo>
                    <a:pt x="144" y="189"/>
                  </a:lnTo>
                  <a:lnTo>
                    <a:pt x="145" y="189"/>
                  </a:lnTo>
                  <a:lnTo>
                    <a:pt x="146" y="189"/>
                  </a:lnTo>
                  <a:lnTo>
                    <a:pt x="147" y="188"/>
                  </a:lnTo>
                  <a:lnTo>
                    <a:pt x="148" y="187"/>
                  </a:lnTo>
                  <a:lnTo>
                    <a:pt x="149" y="186"/>
                  </a:lnTo>
                  <a:lnTo>
                    <a:pt x="150" y="186"/>
                  </a:lnTo>
                  <a:lnTo>
                    <a:pt x="151" y="187"/>
                  </a:lnTo>
                  <a:lnTo>
                    <a:pt x="152" y="187"/>
                  </a:lnTo>
                  <a:lnTo>
                    <a:pt x="153" y="186"/>
                  </a:lnTo>
                  <a:lnTo>
                    <a:pt x="153" y="185"/>
                  </a:lnTo>
                  <a:lnTo>
                    <a:pt x="154" y="185"/>
                  </a:lnTo>
                  <a:lnTo>
                    <a:pt x="154" y="184"/>
                  </a:lnTo>
                  <a:lnTo>
                    <a:pt x="155" y="184"/>
                  </a:lnTo>
                  <a:lnTo>
                    <a:pt x="156" y="184"/>
                  </a:lnTo>
                  <a:lnTo>
                    <a:pt x="157" y="184"/>
                  </a:lnTo>
                  <a:lnTo>
                    <a:pt x="157" y="185"/>
                  </a:lnTo>
                  <a:lnTo>
                    <a:pt x="158" y="185"/>
                  </a:lnTo>
                  <a:lnTo>
                    <a:pt x="159" y="185"/>
                  </a:lnTo>
                  <a:lnTo>
                    <a:pt x="160" y="185"/>
                  </a:lnTo>
                  <a:lnTo>
                    <a:pt x="162" y="185"/>
                  </a:lnTo>
                  <a:lnTo>
                    <a:pt x="164" y="186"/>
                  </a:lnTo>
                  <a:lnTo>
                    <a:pt x="165" y="186"/>
                  </a:lnTo>
                  <a:lnTo>
                    <a:pt x="165" y="185"/>
                  </a:lnTo>
                  <a:lnTo>
                    <a:pt x="164" y="184"/>
                  </a:lnTo>
                  <a:lnTo>
                    <a:pt x="165" y="183"/>
                  </a:lnTo>
                  <a:lnTo>
                    <a:pt x="165" y="182"/>
                  </a:lnTo>
                  <a:lnTo>
                    <a:pt x="166" y="181"/>
                  </a:lnTo>
                  <a:lnTo>
                    <a:pt x="168" y="182"/>
                  </a:lnTo>
                  <a:lnTo>
                    <a:pt x="169" y="182"/>
                  </a:lnTo>
                  <a:lnTo>
                    <a:pt x="171" y="182"/>
                  </a:lnTo>
                  <a:lnTo>
                    <a:pt x="173" y="183"/>
                  </a:lnTo>
                  <a:lnTo>
                    <a:pt x="173" y="184"/>
                  </a:lnTo>
                  <a:lnTo>
                    <a:pt x="174" y="186"/>
                  </a:lnTo>
                  <a:lnTo>
                    <a:pt x="174" y="187"/>
                  </a:lnTo>
                  <a:lnTo>
                    <a:pt x="174" y="188"/>
                  </a:lnTo>
                  <a:lnTo>
                    <a:pt x="174" y="189"/>
                  </a:lnTo>
                  <a:lnTo>
                    <a:pt x="175" y="190"/>
                  </a:lnTo>
                  <a:lnTo>
                    <a:pt x="176" y="189"/>
                  </a:lnTo>
                  <a:lnTo>
                    <a:pt x="176" y="188"/>
                  </a:lnTo>
                  <a:lnTo>
                    <a:pt x="177" y="188"/>
                  </a:lnTo>
                  <a:lnTo>
                    <a:pt x="178" y="188"/>
                  </a:lnTo>
                  <a:lnTo>
                    <a:pt x="179" y="189"/>
                  </a:lnTo>
                  <a:lnTo>
                    <a:pt x="180" y="189"/>
                  </a:lnTo>
                  <a:lnTo>
                    <a:pt x="181" y="189"/>
                  </a:lnTo>
                  <a:lnTo>
                    <a:pt x="182" y="189"/>
                  </a:lnTo>
                  <a:lnTo>
                    <a:pt x="184" y="189"/>
                  </a:lnTo>
                  <a:lnTo>
                    <a:pt x="185" y="189"/>
                  </a:lnTo>
                  <a:lnTo>
                    <a:pt x="185" y="188"/>
                  </a:lnTo>
                  <a:lnTo>
                    <a:pt x="186" y="189"/>
                  </a:lnTo>
                  <a:lnTo>
                    <a:pt x="187" y="189"/>
                  </a:lnTo>
                  <a:lnTo>
                    <a:pt x="189" y="190"/>
                  </a:lnTo>
                  <a:lnTo>
                    <a:pt x="189" y="191"/>
                  </a:lnTo>
                  <a:lnTo>
                    <a:pt x="188" y="191"/>
                  </a:lnTo>
                  <a:lnTo>
                    <a:pt x="189" y="192"/>
                  </a:lnTo>
                  <a:lnTo>
                    <a:pt x="193" y="194"/>
                  </a:lnTo>
                  <a:lnTo>
                    <a:pt x="195" y="194"/>
                  </a:lnTo>
                  <a:lnTo>
                    <a:pt x="196" y="194"/>
                  </a:lnTo>
                  <a:lnTo>
                    <a:pt x="196" y="193"/>
                  </a:lnTo>
                  <a:lnTo>
                    <a:pt x="197" y="193"/>
                  </a:lnTo>
                  <a:lnTo>
                    <a:pt x="199" y="193"/>
                  </a:lnTo>
                  <a:lnTo>
                    <a:pt x="200" y="193"/>
                  </a:lnTo>
                  <a:lnTo>
                    <a:pt x="200" y="194"/>
                  </a:lnTo>
                  <a:lnTo>
                    <a:pt x="201" y="195"/>
                  </a:lnTo>
                  <a:lnTo>
                    <a:pt x="202" y="195"/>
                  </a:lnTo>
                  <a:lnTo>
                    <a:pt x="203" y="195"/>
                  </a:lnTo>
                  <a:lnTo>
                    <a:pt x="203" y="196"/>
                  </a:lnTo>
                  <a:lnTo>
                    <a:pt x="203" y="195"/>
                  </a:lnTo>
                  <a:lnTo>
                    <a:pt x="204" y="195"/>
                  </a:lnTo>
                  <a:lnTo>
                    <a:pt x="204" y="194"/>
                  </a:lnTo>
                  <a:lnTo>
                    <a:pt x="205" y="193"/>
                  </a:lnTo>
                  <a:lnTo>
                    <a:pt x="205" y="194"/>
                  </a:lnTo>
                  <a:lnTo>
                    <a:pt x="206" y="194"/>
                  </a:lnTo>
                  <a:lnTo>
                    <a:pt x="207" y="193"/>
                  </a:lnTo>
                  <a:lnTo>
                    <a:pt x="207" y="192"/>
                  </a:lnTo>
                  <a:lnTo>
                    <a:pt x="208" y="191"/>
                  </a:lnTo>
                  <a:lnTo>
                    <a:pt x="210" y="191"/>
                  </a:lnTo>
                  <a:lnTo>
                    <a:pt x="211" y="191"/>
                  </a:lnTo>
                  <a:lnTo>
                    <a:pt x="212" y="191"/>
                  </a:lnTo>
                  <a:lnTo>
                    <a:pt x="212" y="192"/>
                  </a:lnTo>
                  <a:lnTo>
                    <a:pt x="213" y="192"/>
                  </a:lnTo>
                  <a:lnTo>
                    <a:pt x="214" y="192"/>
                  </a:lnTo>
                  <a:lnTo>
                    <a:pt x="214" y="193"/>
                  </a:lnTo>
                  <a:lnTo>
                    <a:pt x="215" y="194"/>
                  </a:lnTo>
                  <a:lnTo>
                    <a:pt x="215" y="193"/>
                  </a:lnTo>
                  <a:lnTo>
                    <a:pt x="217" y="193"/>
                  </a:lnTo>
                  <a:lnTo>
                    <a:pt x="217" y="192"/>
                  </a:lnTo>
                  <a:lnTo>
                    <a:pt x="218" y="191"/>
                  </a:lnTo>
                  <a:lnTo>
                    <a:pt x="219" y="191"/>
                  </a:lnTo>
                  <a:lnTo>
                    <a:pt x="219" y="189"/>
                  </a:lnTo>
                  <a:lnTo>
                    <a:pt x="221" y="188"/>
                  </a:lnTo>
                  <a:lnTo>
                    <a:pt x="222" y="188"/>
                  </a:lnTo>
                  <a:lnTo>
                    <a:pt x="223" y="188"/>
                  </a:lnTo>
                  <a:lnTo>
                    <a:pt x="224" y="187"/>
                  </a:lnTo>
                  <a:lnTo>
                    <a:pt x="225" y="188"/>
                  </a:lnTo>
                  <a:lnTo>
                    <a:pt x="226" y="188"/>
                  </a:lnTo>
                  <a:lnTo>
                    <a:pt x="227" y="188"/>
                  </a:lnTo>
                  <a:lnTo>
                    <a:pt x="228" y="188"/>
                  </a:lnTo>
                  <a:lnTo>
                    <a:pt x="229" y="187"/>
                  </a:lnTo>
                  <a:lnTo>
                    <a:pt x="230" y="186"/>
                  </a:lnTo>
                  <a:lnTo>
                    <a:pt x="232" y="185"/>
                  </a:lnTo>
                  <a:lnTo>
                    <a:pt x="233" y="185"/>
                  </a:lnTo>
                  <a:lnTo>
                    <a:pt x="233" y="184"/>
                  </a:lnTo>
                  <a:lnTo>
                    <a:pt x="234" y="184"/>
                  </a:lnTo>
                  <a:lnTo>
                    <a:pt x="235" y="183"/>
                  </a:lnTo>
                  <a:lnTo>
                    <a:pt x="235" y="184"/>
                  </a:lnTo>
                  <a:lnTo>
                    <a:pt x="236" y="184"/>
                  </a:lnTo>
                  <a:lnTo>
                    <a:pt x="236" y="183"/>
                  </a:lnTo>
                  <a:lnTo>
                    <a:pt x="236" y="182"/>
                  </a:lnTo>
                  <a:lnTo>
                    <a:pt x="237" y="181"/>
                  </a:lnTo>
                  <a:lnTo>
                    <a:pt x="237" y="180"/>
                  </a:lnTo>
                  <a:lnTo>
                    <a:pt x="238" y="179"/>
                  </a:lnTo>
                  <a:lnTo>
                    <a:pt x="240" y="179"/>
                  </a:lnTo>
                  <a:lnTo>
                    <a:pt x="242" y="179"/>
                  </a:lnTo>
                  <a:lnTo>
                    <a:pt x="243" y="179"/>
                  </a:lnTo>
                  <a:lnTo>
                    <a:pt x="244" y="179"/>
                  </a:lnTo>
                  <a:lnTo>
                    <a:pt x="244" y="180"/>
                  </a:lnTo>
                  <a:lnTo>
                    <a:pt x="246" y="180"/>
                  </a:lnTo>
                  <a:lnTo>
                    <a:pt x="247" y="179"/>
                  </a:lnTo>
                  <a:lnTo>
                    <a:pt x="247" y="178"/>
                  </a:lnTo>
                  <a:lnTo>
                    <a:pt x="247" y="177"/>
                  </a:lnTo>
                  <a:lnTo>
                    <a:pt x="247" y="175"/>
                  </a:lnTo>
                  <a:lnTo>
                    <a:pt x="247" y="173"/>
                  </a:lnTo>
                  <a:lnTo>
                    <a:pt x="246" y="171"/>
                  </a:lnTo>
                  <a:lnTo>
                    <a:pt x="246" y="170"/>
                  </a:lnTo>
                  <a:lnTo>
                    <a:pt x="246" y="169"/>
                  </a:lnTo>
                  <a:lnTo>
                    <a:pt x="247" y="169"/>
                  </a:lnTo>
                  <a:lnTo>
                    <a:pt x="247" y="168"/>
                  </a:lnTo>
                  <a:lnTo>
                    <a:pt x="248" y="168"/>
                  </a:lnTo>
                  <a:lnTo>
                    <a:pt x="248" y="167"/>
                  </a:lnTo>
                  <a:lnTo>
                    <a:pt x="247" y="166"/>
                  </a:lnTo>
                  <a:lnTo>
                    <a:pt x="248" y="166"/>
                  </a:lnTo>
                  <a:lnTo>
                    <a:pt x="250" y="165"/>
                  </a:lnTo>
                  <a:lnTo>
                    <a:pt x="253" y="164"/>
                  </a:lnTo>
                  <a:lnTo>
                    <a:pt x="253" y="163"/>
                  </a:lnTo>
                  <a:lnTo>
                    <a:pt x="252" y="163"/>
                  </a:lnTo>
                  <a:lnTo>
                    <a:pt x="251" y="163"/>
                  </a:lnTo>
                  <a:lnTo>
                    <a:pt x="251" y="162"/>
                  </a:lnTo>
                  <a:lnTo>
                    <a:pt x="251" y="161"/>
                  </a:lnTo>
                  <a:lnTo>
                    <a:pt x="251" y="160"/>
                  </a:lnTo>
                  <a:lnTo>
                    <a:pt x="251" y="159"/>
                  </a:lnTo>
                  <a:lnTo>
                    <a:pt x="251" y="158"/>
                  </a:lnTo>
                  <a:lnTo>
                    <a:pt x="252" y="157"/>
                  </a:lnTo>
                  <a:lnTo>
                    <a:pt x="253" y="157"/>
                  </a:lnTo>
                  <a:lnTo>
                    <a:pt x="253" y="156"/>
                  </a:lnTo>
                  <a:lnTo>
                    <a:pt x="253" y="155"/>
                  </a:lnTo>
                  <a:lnTo>
                    <a:pt x="254" y="155"/>
                  </a:lnTo>
                  <a:lnTo>
                    <a:pt x="255" y="155"/>
                  </a:lnTo>
                  <a:lnTo>
                    <a:pt x="256" y="155"/>
                  </a:lnTo>
                  <a:lnTo>
                    <a:pt x="256" y="154"/>
                  </a:lnTo>
                  <a:lnTo>
                    <a:pt x="257" y="153"/>
                  </a:lnTo>
                  <a:lnTo>
                    <a:pt x="258" y="153"/>
                  </a:lnTo>
                  <a:lnTo>
                    <a:pt x="259" y="153"/>
                  </a:lnTo>
                  <a:lnTo>
                    <a:pt x="260" y="153"/>
                  </a:lnTo>
                  <a:lnTo>
                    <a:pt x="260" y="151"/>
                  </a:lnTo>
                  <a:lnTo>
                    <a:pt x="261" y="151"/>
                  </a:lnTo>
                  <a:lnTo>
                    <a:pt x="262" y="150"/>
                  </a:lnTo>
                  <a:lnTo>
                    <a:pt x="264" y="149"/>
                  </a:lnTo>
                  <a:lnTo>
                    <a:pt x="264" y="148"/>
                  </a:lnTo>
                  <a:lnTo>
                    <a:pt x="264" y="147"/>
                  </a:lnTo>
                  <a:lnTo>
                    <a:pt x="265" y="147"/>
                  </a:lnTo>
                  <a:lnTo>
                    <a:pt x="265" y="148"/>
                  </a:lnTo>
                  <a:lnTo>
                    <a:pt x="266" y="148"/>
                  </a:lnTo>
                  <a:lnTo>
                    <a:pt x="267" y="147"/>
                  </a:lnTo>
                  <a:lnTo>
                    <a:pt x="268" y="146"/>
                  </a:lnTo>
                  <a:lnTo>
                    <a:pt x="268" y="145"/>
                  </a:lnTo>
                  <a:lnTo>
                    <a:pt x="267" y="144"/>
                  </a:lnTo>
                  <a:lnTo>
                    <a:pt x="268" y="144"/>
                  </a:lnTo>
                  <a:lnTo>
                    <a:pt x="268" y="143"/>
                  </a:lnTo>
                  <a:lnTo>
                    <a:pt x="269" y="143"/>
                  </a:lnTo>
                  <a:lnTo>
                    <a:pt x="269" y="142"/>
                  </a:lnTo>
                  <a:lnTo>
                    <a:pt x="268" y="141"/>
                  </a:lnTo>
                  <a:lnTo>
                    <a:pt x="267" y="141"/>
                  </a:lnTo>
                  <a:lnTo>
                    <a:pt x="265" y="140"/>
                  </a:lnTo>
                  <a:lnTo>
                    <a:pt x="264" y="140"/>
                  </a:lnTo>
                  <a:lnTo>
                    <a:pt x="264" y="139"/>
                  </a:lnTo>
                  <a:lnTo>
                    <a:pt x="263" y="139"/>
                  </a:lnTo>
                  <a:lnTo>
                    <a:pt x="261" y="128"/>
                  </a:lnTo>
                  <a:lnTo>
                    <a:pt x="260" y="126"/>
                  </a:lnTo>
                  <a:lnTo>
                    <a:pt x="260" y="123"/>
                  </a:lnTo>
                  <a:lnTo>
                    <a:pt x="259" y="123"/>
                  </a:lnTo>
                  <a:lnTo>
                    <a:pt x="258" y="123"/>
                  </a:lnTo>
                  <a:lnTo>
                    <a:pt x="257" y="122"/>
                  </a:lnTo>
                  <a:lnTo>
                    <a:pt x="257" y="121"/>
                  </a:lnTo>
                  <a:lnTo>
                    <a:pt x="257" y="120"/>
                  </a:lnTo>
                  <a:lnTo>
                    <a:pt x="256" y="120"/>
                  </a:lnTo>
                  <a:lnTo>
                    <a:pt x="256" y="119"/>
                  </a:lnTo>
                  <a:lnTo>
                    <a:pt x="255" y="119"/>
                  </a:lnTo>
                  <a:lnTo>
                    <a:pt x="254" y="119"/>
                  </a:lnTo>
                  <a:lnTo>
                    <a:pt x="252" y="118"/>
                  </a:lnTo>
                  <a:lnTo>
                    <a:pt x="252" y="117"/>
                  </a:lnTo>
                  <a:lnTo>
                    <a:pt x="253" y="116"/>
                  </a:lnTo>
                  <a:lnTo>
                    <a:pt x="253" y="115"/>
                  </a:lnTo>
                  <a:lnTo>
                    <a:pt x="253" y="114"/>
                  </a:lnTo>
                  <a:lnTo>
                    <a:pt x="252" y="114"/>
                  </a:lnTo>
                  <a:lnTo>
                    <a:pt x="251" y="114"/>
                  </a:lnTo>
                  <a:lnTo>
                    <a:pt x="250" y="113"/>
                  </a:lnTo>
                  <a:lnTo>
                    <a:pt x="248" y="113"/>
                  </a:lnTo>
                  <a:lnTo>
                    <a:pt x="248" y="112"/>
                  </a:lnTo>
                  <a:lnTo>
                    <a:pt x="247" y="109"/>
                  </a:lnTo>
                  <a:lnTo>
                    <a:pt x="247" y="107"/>
                  </a:lnTo>
                  <a:lnTo>
                    <a:pt x="248" y="106"/>
                  </a:lnTo>
                  <a:lnTo>
                    <a:pt x="248" y="105"/>
                  </a:lnTo>
                  <a:lnTo>
                    <a:pt x="248" y="104"/>
                  </a:lnTo>
                  <a:lnTo>
                    <a:pt x="248" y="103"/>
                  </a:lnTo>
                  <a:lnTo>
                    <a:pt x="247" y="100"/>
                  </a:lnTo>
                  <a:lnTo>
                    <a:pt x="246" y="100"/>
                  </a:lnTo>
                  <a:lnTo>
                    <a:pt x="245" y="100"/>
                  </a:lnTo>
                  <a:lnTo>
                    <a:pt x="244" y="100"/>
                  </a:lnTo>
                  <a:lnTo>
                    <a:pt x="245" y="100"/>
                  </a:lnTo>
                  <a:lnTo>
                    <a:pt x="245" y="99"/>
                  </a:lnTo>
                  <a:lnTo>
                    <a:pt x="246" y="99"/>
                  </a:lnTo>
                  <a:lnTo>
                    <a:pt x="246" y="98"/>
                  </a:lnTo>
                  <a:lnTo>
                    <a:pt x="245" y="97"/>
                  </a:lnTo>
                  <a:lnTo>
                    <a:pt x="244" y="97"/>
                  </a:lnTo>
                  <a:lnTo>
                    <a:pt x="242" y="96"/>
                  </a:lnTo>
                  <a:lnTo>
                    <a:pt x="243" y="96"/>
                  </a:lnTo>
                  <a:lnTo>
                    <a:pt x="245" y="95"/>
                  </a:lnTo>
                  <a:lnTo>
                    <a:pt x="245" y="94"/>
                  </a:lnTo>
                  <a:lnTo>
                    <a:pt x="245" y="93"/>
                  </a:lnTo>
                  <a:lnTo>
                    <a:pt x="246" y="93"/>
                  </a:lnTo>
                  <a:lnTo>
                    <a:pt x="246" y="91"/>
                  </a:lnTo>
                  <a:lnTo>
                    <a:pt x="247" y="91"/>
                  </a:lnTo>
                  <a:lnTo>
                    <a:pt x="248" y="91"/>
                  </a:lnTo>
                  <a:lnTo>
                    <a:pt x="248" y="90"/>
                  </a:lnTo>
                  <a:lnTo>
                    <a:pt x="248" y="89"/>
                  </a:lnTo>
                  <a:lnTo>
                    <a:pt x="247" y="89"/>
                  </a:lnTo>
                  <a:lnTo>
                    <a:pt x="247" y="88"/>
                  </a:lnTo>
                  <a:lnTo>
                    <a:pt x="246" y="88"/>
                  </a:lnTo>
                  <a:lnTo>
                    <a:pt x="246" y="89"/>
                  </a:lnTo>
                  <a:lnTo>
                    <a:pt x="244" y="90"/>
                  </a:lnTo>
                  <a:lnTo>
                    <a:pt x="243" y="91"/>
                  </a:lnTo>
                  <a:lnTo>
                    <a:pt x="242" y="92"/>
                  </a:lnTo>
                  <a:lnTo>
                    <a:pt x="241" y="93"/>
                  </a:lnTo>
                  <a:lnTo>
                    <a:pt x="240" y="94"/>
                  </a:lnTo>
                  <a:lnTo>
                    <a:pt x="239" y="95"/>
                  </a:lnTo>
                  <a:lnTo>
                    <a:pt x="238" y="95"/>
                  </a:lnTo>
                  <a:lnTo>
                    <a:pt x="237" y="95"/>
                  </a:lnTo>
                  <a:lnTo>
                    <a:pt x="236" y="95"/>
                  </a:lnTo>
                  <a:lnTo>
                    <a:pt x="236" y="94"/>
                  </a:lnTo>
                  <a:lnTo>
                    <a:pt x="235" y="93"/>
                  </a:lnTo>
                  <a:lnTo>
                    <a:pt x="235" y="94"/>
                  </a:lnTo>
                  <a:lnTo>
                    <a:pt x="236" y="94"/>
                  </a:lnTo>
                  <a:lnTo>
                    <a:pt x="236" y="95"/>
                  </a:lnTo>
                  <a:lnTo>
                    <a:pt x="237" y="95"/>
                  </a:lnTo>
                  <a:lnTo>
                    <a:pt x="237" y="96"/>
                  </a:lnTo>
                  <a:lnTo>
                    <a:pt x="236" y="96"/>
                  </a:lnTo>
                  <a:lnTo>
                    <a:pt x="236" y="95"/>
                  </a:lnTo>
                  <a:lnTo>
                    <a:pt x="235" y="95"/>
                  </a:lnTo>
                  <a:lnTo>
                    <a:pt x="235" y="96"/>
                  </a:lnTo>
                  <a:lnTo>
                    <a:pt x="236" y="97"/>
                  </a:lnTo>
                  <a:lnTo>
                    <a:pt x="235" y="97"/>
                  </a:lnTo>
                  <a:lnTo>
                    <a:pt x="235" y="98"/>
                  </a:lnTo>
                  <a:lnTo>
                    <a:pt x="233" y="98"/>
                  </a:lnTo>
                  <a:lnTo>
                    <a:pt x="232" y="98"/>
                  </a:lnTo>
                  <a:lnTo>
                    <a:pt x="232" y="99"/>
                  </a:lnTo>
                  <a:lnTo>
                    <a:pt x="231" y="99"/>
                  </a:lnTo>
                  <a:lnTo>
                    <a:pt x="230" y="100"/>
                  </a:lnTo>
                  <a:lnTo>
                    <a:pt x="229" y="100"/>
                  </a:lnTo>
                  <a:lnTo>
                    <a:pt x="229" y="101"/>
                  </a:lnTo>
                  <a:lnTo>
                    <a:pt x="229" y="100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62" name="Freeform 42"/>
            <p:cNvSpPr>
              <a:spLocks/>
            </p:cNvSpPr>
            <p:nvPr/>
          </p:nvSpPr>
          <p:spPr bwMode="auto">
            <a:xfrm>
              <a:off x="1451" y="2795"/>
              <a:ext cx="436" cy="382"/>
            </a:xfrm>
            <a:custGeom>
              <a:avLst/>
              <a:gdLst>
                <a:gd name="T0" fmla="*/ 116 w 123"/>
                <a:gd name="T1" fmla="*/ 95 h 108"/>
                <a:gd name="T2" fmla="*/ 111 w 123"/>
                <a:gd name="T3" fmla="*/ 98 h 108"/>
                <a:gd name="T4" fmla="*/ 100 w 123"/>
                <a:gd name="T5" fmla="*/ 96 h 108"/>
                <a:gd name="T6" fmla="*/ 97 w 123"/>
                <a:gd name="T7" fmla="*/ 100 h 108"/>
                <a:gd name="T8" fmla="*/ 89 w 123"/>
                <a:gd name="T9" fmla="*/ 101 h 108"/>
                <a:gd name="T10" fmla="*/ 84 w 123"/>
                <a:gd name="T11" fmla="*/ 106 h 108"/>
                <a:gd name="T12" fmla="*/ 79 w 123"/>
                <a:gd name="T13" fmla="*/ 104 h 108"/>
                <a:gd name="T14" fmla="*/ 75 w 123"/>
                <a:gd name="T15" fmla="*/ 100 h 108"/>
                <a:gd name="T16" fmla="*/ 77 w 123"/>
                <a:gd name="T17" fmla="*/ 94 h 108"/>
                <a:gd name="T18" fmla="*/ 72 w 123"/>
                <a:gd name="T19" fmla="*/ 90 h 108"/>
                <a:gd name="T20" fmla="*/ 68 w 123"/>
                <a:gd name="T21" fmla="*/ 82 h 108"/>
                <a:gd name="T22" fmla="*/ 58 w 123"/>
                <a:gd name="T23" fmla="*/ 87 h 108"/>
                <a:gd name="T24" fmla="*/ 51 w 123"/>
                <a:gd name="T25" fmla="*/ 89 h 108"/>
                <a:gd name="T26" fmla="*/ 47 w 123"/>
                <a:gd name="T27" fmla="*/ 90 h 108"/>
                <a:gd name="T28" fmla="*/ 44 w 123"/>
                <a:gd name="T29" fmla="*/ 91 h 108"/>
                <a:gd name="T30" fmla="*/ 36 w 123"/>
                <a:gd name="T31" fmla="*/ 90 h 108"/>
                <a:gd name="T32" fmla="*/ 30 w 123"/>
                <a:gd name="T33" fmla="*/ 92 h 108"/>
                <a:gd name="T34" fmla="*/ 27 w 123"/>
                <a:gd name="T35" fmla="*/ 89 h 108"/>
                <a:gd name="T36" fmla="*/ 25 w 123"/>
                <a:gd name="T37" fmla="*/ 90 h 108"/>
                <a:gd name="T38" fmla="*/ 19 w 123"/>
                <a:gd name="T39" fmla="*/ 88 h 108"/>
                <a:gd name="T40" fmla="*/ 9 w 123"/>
                <a:gd name="T41" fmla="*/ 73 h 108"/>
                <a:gd name="T42" fmla="*/ 10 w 123"/>
                <a:gd name="T43" fmla="*/ 69 h 108"/>
                <a:gd name="T44" fmla="*/ 13 w 123"/>
                <a:gd name="T45" fmla="*/ 70 h 108"/>
                <a:gd name="T46" fmla="*/ 15 w 123"/>
                <a:gd name="T47" fmla="*/ 64 h 108"/>
                <a:gd name="T48" fmla="*/ 7 w 123"/>
                <a:gd name="T49" fmla="*/ 65 h 108"/>
                <a:gd name="T50" fmla="*/ 1 w 123"/>
                <a:gd name="T51" fmla="*/ 63 h 108"/>
                <a:gd name="T52" fmla="*/ 6 w 123"/>
                <a:gd name="T53" fmla="*/ 55 h 108"/>
                <a:gd name="T54" fmla="*/ 3 w 123"/>
                <a:gd name="T55" fmla="*/ 46 h 108"/>
                <a:gd name="T56" fmla="*/ 3 w 123"/>
                <a:gd name="T57" fmla="*/ 38 h 108"/>
                <a:gd name="T58" fmla="*/ 6 w 123"/>
                <a:gd name="T59" fmla="*/ 33 h 108"/>
                <a:gd name="T60" fmla="*/ 5 w 123"/>
                <a:gd name="T61" fmla="*/ 28 h 108"/>
                <a:gd name="T62" fmla="*/ 9 w 123"/>
                <a:gd name="T63" fmla="*/ 29 h 108"/>
                <a:gd name="T64" fmla="*/ 10 w 123"/>
                <a:gd name="T65" fmla="*/ 26 h 108"/>
                <a:gd name="T66" fmla="*/ 16 w 123"/>
                <a:gd name="T67" fmla="*/ 23 h 108"/>
                <a:gd name="T68" fmla="*/ 18 w 123"/>
                <a:gd name="T69" fmla="*/ 24 h 108"/>
                <a:gd name="T70" fmla="*/ 23 w 123"/>
                <a:gd name="T71" fmla="*/ 21 h 108"/>
                <a:gd name="T72" fmla="*/ 23 w 123"/>
                <a:gd name="T73" fmla="*/ 18 h 108"/>
                <a:gd name="T74" fmla="*/ 22 w 123"/>
                <a:gd name="T75" fmla="*/ 15 h 108"/>
                <a:gd name="T76" fmla="*/ 28 w 123"/>
                <a:gd name="T77" fmla="*/ 6 h 108"/>
                <a:gd name="T78" fmla="*/ 35 w 123"/>
                <a:gd name="T79" fmla="*/ 3 h 108"/>
                <a:gd name="T80" fmla="*/ 52 w 123"/>
                <a:gd name="T81" fmla="*/ 10 h 108"/>
                <a:gd name="T82" fmla="*/ 61 w 123"/>
                <a:gd name="T83" fmla="*/ 16 h 108"/>
                <a:gd name="T84" fmla="*/ 73 w 123"/>
                <a:gd name="T85" fmla="*/ 34 h 108"/>
                <a:gd name="T86" fmla="*/ 86 w 123"/>
                <a:gd name="T87" fmla="*/ 39 h 108"/>
                <a:gd name="T88" fmla="*/ 98 w 123"/>
                <a:gd name="T89" fmla="*/ 42 h 108"/>
                <a:gd name="T90" fmla="*/ 104 w 123"/>
                <a:gd name="T91" fmla="*/ 40 h 108"/>
                <a:gd name="T92" fmla="*/ 107 w 123"/>
                <a:gd name="T93" fmla="*/ 40 h 108"/>
                <a:gd name="T94" fmla="*/ 106 w 123"/>
                <a:gd name="T95" fmla="*/ 52 h 108"/>
                <a:gd name="T96" fmla="*/ 105 w 123"/>
                <a:gd name="T97" fmla="*/ 59 h 108"/>
                <a:gd name="T98" fmla="*/ 110 w 123"/>
                <a:gd name="T99" fmla="*/ 61 h 108"/>
                <a:gd name="T100" fmla="*/ 115 w 123"/>
                <a:gd name="T101" fmla="*/ 55 h 108"/>
                <a:gd name="T102" fmla="*/ 120 w 123"/>
                <a:gd name="T103" fmla="*/ 57 h 108"/>
                <a:gd name="T104" fmla="*/ 122 w 123"/>
                <a:gd name="T105" fmla="*/ 61 h 108"/>
                <a:gd name="T106" fmla="*/ 121 w 123"/>
                <a:gd name="T107" fmla="*/ 64 h 108"/>
                <a:gd name="T108" fmla="*/ 121 w 123"/>
                <a:gd name="T109" fmla="*/ 70 h 108"/>
                <a:gd name="T110" fmla="*/ 123 w 123"/>
                <a:gd name="T111" fmla="*/ 77 h 108"/>
                <a:gd name="T112" fmla="*/ 122 w 123"/>
                <a:gd name="T113" fmla="*/ 89 h 10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23"/>
                <a:gd name="T172" fmla="*/ 0 h 108"/>
                <a:gd name="T173" fmla="*/ 123 w 123"/>
                <a:gd name="T174" fmla="*/ 108 h 10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23" h="108">
                  <a:moveTo>
                    <a:pt x="122" y="93"/>
                  </a:moveTo>
                  <a:lnTo>
                    <a:pt x="121" y="94"/>
                  </a:lnTo>
                  <a:lnTo>
                    <a:pt x="120" y="94"/>
                  </a:lnTo>
                  <a:lnTo>
                    <a:pt x="119" y="94"/>
                  </a:lnTo>
                  <a:lnTo>
                    <a:pt x="118" y="94"/>
                  </a:lnTo>
                  <a:lnTo>
                    <a:pt x="116" y="95"/>
                  </a:lnTo>
                  <a:lnTo>
                    <a:pt x="114" y="97"/>
                  </a:lnTo>
                  <a:lnTo>
                    <a:pt x="114" y="98"/>
                  </a:lnTo>
                  <a:lnTo>
                    <a:pt x="113" y="98"/>
                  </a:lnTo>
                  <a:lnTo>
                    <a:pt x="112" y="99"/>
                  </a:lnTo>
                  <a:lnTo>
                    <a:pt x="111" y="98"/>
                  </a:lnTo>
                  <a:lnTo>
                    <a:pt x="109" y="97"/>
                  </a:lnTo>
                  <a:lnTo>
                    <a:pt x="108" y="97"/>
                  </a:lnTo>
                  <a:lnTo>
                    <a:pt x="107" y="97"/>
                  </a:lnTo>
                  <a:lnTo>
                    <a:pt x="104" y="98"/>
                  </a:lnTo>
                  <a:lnTo>
                    <a:pt x="104" y="97"/>
                  </a:lnTo>
                  <a:lnTo>
                    <a:pt x="101" y="96"/>
                  </a:lnTo>
                  <a:lnTo>
                    <a:pt x="100" y="96"/>
                  </a:lnTo>
                  <a:lnTo>
                    <a:pt x="99" y="97"/>
                  </a:lnTo>
                  <a:lnTo>
                    <a:pt x="99" y="98"/>
                  </a:lnTo>
                  <a:lnTo>
                    <a:pt x="99" y="99"/>
                  </a:lnTo>
                  <a:lnTo>
                    <a:pt x="98" y="100"/>
                  </a:lnTo>
                  <a:lnTo>
                    <a:pt x="97" y="100"/>
                  </a:lnTo>
                  <a:lnTo>
                    <a:pt x="97" y="98"/>
                  </a:lnTo>
                  <a:lnTo>
                    <a:pt x="95" y="97"/>
                  </a:lnTo>
                  <a:lnTo>
                    <a:pt x="92" y="98"/>
                  </a:lnTo>
                  <a:lnTo>
                    <a:pt x="91" y="99"/>
                  </a:lnTo>
                  <a:lnTo>
                    <a:pt x="89" y="100"/>
                  </a:lnTo>
                  <a:lnTo>
                    <a:pt x="89" y="101"/>
                  </a:lnTo>
                  <a:lnTo>
                    <a:pt x="88" y="101"/>
                  </a:lnTo>
                  <a:lnTo>
                    <a:pt x="87" y="103"/>
                  </a:lnTo>
                  <a:lnTo>
                    <a:pt x="86" y="104"/>
                  </a:lnTo>
                  <a:lnTo>
                    <a:pt x="85" y="105"/>
                  </a:lnTo>
                  <a:lnTo>
                    <a:pt x="84" y="106"/>
                  </a:lnTo>
                  <a:lnTo>
                    <a:pt x="84" y="107"/>
                  </a:lnTo>
                  <a:lnTo>
                    <a:pt x="82" y="108"/>
                  </a:lnTo>
                  <a:lnTo>
                    <a:pt x="81" y="105"/>
                  </a:lnTo>
                  <a:lnTo>
                    <a:pt x="80" y="104"/>
                  </a:lnTo>
                  <a:lnTo>
                    <a:pt x="79" y="104"/>
                  </a:lnTo>
                  <a:lnTo>
                    <a:pt x="79" y="102"/>
                  </a:lnTo>
                  <a:lnTo>
                    <a:pt x="78" y="101"/>
                  </a:lnTo>
                  <a:lnTo>
                    <a:pt x="77" y="100"/>
                  </a:lnTo>
                  <a:lnTo>
                    <a:pt x="76" y="100"/>
                  </a:lnTo>
                  <a:lnTo>
                    <a:pt x="75" y="100"/>
                  </a:lnTo>
                  <a:lnTo>
                    <a:pt x="75" y="98"/>
                  </a:lnTo>
                  <a:lnTo>
                    <a:pt x="75" y="97"/>
                  </a:lnTo>
                  <a:lnTo>
                    <a:pt x="76" y="96"/>
                  </a:lnTo>
                  <a:lnTo>
                    <a:pt x="77" y="96"/>
                  </a:lnTo>
                  <a:lnTo>
                    <a:pt x="77" y="94"/>
                  </a:lnTo>
                  <a:lnTo>
                    <a:pt x="76" y="93"/>
                  </a:lnTo>
                  <a:lnTo>
                    <a:pt x="75" y="93"/>
                  </a:lnTo>
                  <a:lnTo>
                    <a:pt x="74" y="94"/>
                  </a:lnTo>
                  <a:lnTo>
                    <a:pt x="74" y="93"/>
                  </a:lnTo>
                  <a:lnTo>
                    <a:pt x="73" y="91"/>
                  </a:lnTo>
                  <a:lnTo>
                    <a:pt x="72" y="90"/>
                  </a:lnTo>
                  <a:lnTo>
                    <a:pt x="71" y="90"/>
                  </a:lnTo>
                  <a:lnTo>
                    <a:pt x="70" y="89"/>
                  </a:lnTo>
                  <a:lnTo>
                    <a:pt x="69" y="88"/>
                  </a:lnTo>
                  <a:lnTo>
                    <a:pt x="68" y="85"/>
                  </a:lnTo>
                  <a:lnTo>
                    <a:pt x="68" y="84"/>
                  </a:lnTo>
                  <a:lnTo>
                    <a:pt x="68" y="82"/>
                  </a:lnTo>
                  <a:lnTo>
                    <a:pt x="66" y="83"/>
                  </a:lnTo>
                  <a:lnTo>
                    <a:pt x="66" y="84"/>
                  </a:lnTo>
                  <a:lnTo>
                    <a:pt x="65" y="84"/>
                  </a:lnTo>
                  <a:lnTo>
                    <a:pt x="63" y="85"/>
                  </a:lnTo>
                  <a:lnTo>
                    <a:pt x="58" y="87"/>
                  </a:lnTo>
                  <a:lnTo>
                    <a:pt x="57" y="87"/>
                  </a:lnTo>
                  <a:lnTo>
                    <a:pt x="56" y="87"/>
                  </a:lnTo>
                  <a:lnTo>
                    <a:pt x="56" y="86"/>
                  </a:lnTo>
                  <a:lnTo>
                    <a:pt x="55" y="86"/>
                  </a:lnTo>
                  <a:lnTo>
                    <a:pt x="51" y="88"/>
                  </a:lnTo>
                  <a:lnTo>
                    <a:pt x="51" y="89"/>
                  </a:lnTo>
                  <a:lnTo>
                    <a:pt x="51" y="90"/>
                  </a:lnTo>
                  <a:lnTo>
                    <a:pt x="50" y="90"/>
                  </a:lnTo>
                  <a:lnTo>
                    <a:pt x="49" y="89"/>
                  </a:lnTo>
                  <a:lnTo>
                    <a:pt x="48" y="90"/>
                  </a:lnTo>
                  <a:lnTo>
                    <a:pt x="47" y="90"/>
                  </a:lnTo>
                  <a:lnTo>
                    <a:pt x="47" y="91"/>
                  </a:lnTo>
                  <a:lnTo>
                    <a:pt x="46" y="91"/>
                  </a:lnTo>
                  <a:lnTo>
                    <a:pt x="44" y="92"/>
                  </a:lnTo>
                  <a:lnTo>
                    <a:pt x="44" y="91"/>
                  </a:lnTo>
                  <a:lnTo>
                    <a:pt x="43" y="91"/>
                  </a:lnTo>
                  <a:lnTo>
                    <a:pt x="41" y="91"/>
                  </a:lnTo>
                  <a:lnTo>
                    <a:pt x="39" y="91"/>
                  </a:lnTo>
                  <a:lnTo>
                    <a:pt x="38" y="90"/>
                  </a:lnTo>
                  <a:lnTo>
                    <a:pt x="36" y="90"/>
                  </a:lnTo>
                  <a:lnTo>
                    <a:pt x="34" y="89"/>
                  </a:lnTo>
                  <a:lnTo>
                    <a:pt x="33" y="90"/>
                  </a:lnTo>
                  <a:lnTo>
                    <a:pt x="33" y="92"/>
                  </a:lnTo>
                  <a:lnTo>
                    <a:pt x="31" y="92"/>
                  </a:lnTo>
                  <a:lnTo>
                    <a:pt x="30" y="92"/>
                  </a:lnTo>
                  <a:lnTo>
                    <a:pt x="29" y="92"/>
                  </a:lnTo>
                  <a:lnTo>
                    <a:pt x="28" y="91"/>
                  </a:lnTo>
                  <a:lnTo>
                    <a:pt x="27" y="89"/>
                  </a:lnTo>
                  <a:lnTo>
                    <a:pt x="25" y="88"/>
                  </a:lnTo>
                  <a:lnTo>
                    <a:pt x="24" y="88"/>
                  </a:lnTo>
                  <a:lnTo>
                    <a:pt x="24" y="89"/>
                  </a:lnTo>
                  <a:lnTo>
                    <a:pt x="24" y="90"/>
                  </a:lnTo>
                  <a:lnTo>
                    <a:pt x="25" y="90"/>
                  </a:lnTo>
                  <a:lnTo>
                    <a:pt x="25" y="91"/>
                  </a:lnTo>
                  <a:lnTo>
                    <a:pt x="22" y="92"/>
                  </a:lnTo>
                  <a:lnTo>
                    <a:pt x="21" y="92"/>
                  </a:lnTo>
                  <a:lnTo>
                    <a:pt x="21" y="93"/>
                  </a:lnTo>
                  <a:lnTo>
                    <a:pt x="21" y="92"/>
                  </a:lnTo>
                  <a:lnTo>
                    <a:pt x="19" y="88"/>
                  </a:lnTo>
                  <a:lnTo>
                    <a:pt x="17" y="86"/>
                  </a:lnTo>
                  <a:lnTo>
                    <a:pt x="16" y="84"/>
                  </a:lnTo>
                  <a:lnTo>
                    <a:pt x="14" y="81"/>
                  </a:lnTo>
                  <a:lnTo>
                    <a:pt x="13" y="79"/>
                  </a:lnTo>
                  <a:lnTo>
                    <a:pt x="12" y="77"/>
                  </a:lnTo>
                  <a:lnTo>
                    <a:pt x="9" y="73"/>
                  </a:lnTo>
                  <a:lnTo>
                    <a:pt x="10" y="72"/>
                  </a:lnTo>
                  <a:lnTo>
                    <a:pt x="9" y="71"/>
                  </a:lnTo>
                  <a:lnTo>
                    <a:pt x="9" y="70"/>
                  </a:lnTo>
                  <a:lnTo>
                    <a:pt x="9" y="69"/>
                  </a:lnTo>
                  <a:lnTo>
                    <a:pt x="10" y="69"/>
                  </a:lnTo>
                  <a:lnTo>
                    <a:pt x="11" y="69"/>
                  </a:lnTo>
                  <a:lnTo>
                    <a:pt x="12" y="70"/>
                  </a:lnTo>
                  <a:lnTo>
                    <a:pt x="13" y="70"/>
                  </a:lnTo>
                  <a:lnTo>
                    <a:pt x="14" y="69"/>
                  </a:lnTo>
                  <a:lnTo>
                    <a:pt x="15" y="69"/>
                  </a:lnTo>
                  <a:lnTo>
                    <a:pt x="16" y="68"/>
                  </a:lnTo>
                  <a:lnTo>
                    <a:pt x="16" y="67"/>
                  </a:lnTo>
                  <a:lnTo>
                    <a:pt x="16" y="64"/>
                  </a:lnTo>
                  <a:lnTo>
                    <a:pt x="15" y="64"/>
                  </a:lnTo>
                  <a:lnTo>
                    <a:pt x="14" y="64"/>
                  </a:lnTo>
                  <a:lnTo>
                    <a:pt x="14" y="65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9" y="64"/>
                  </a:lnTo>
                  <a:lnTo>
                    <a:pt x="7" y="65"/>
                  </a:lnTo>
                  <a:lnTo>
                    <a:pt x="7" y="66"/>
                  </a:lnTo>
                  <a:lnTo>
                    <a:pt x="3" y="66"/>
                  </a:lnTo>
                  <a:lnTo>
                    <a:pt x="0" y="67"/>
                  </a:lnTo>
                  <a:lnTo>
                    <a:pt x="0" y="66"/>
                  </a:lnTo>
                  <a:lnTo>
                    <a:pt x="0" y="65"/>
                  </a:lnTo>
                  <a:lnTo>
                    <a:pt x="1" y="63"/>
                  </a:lnTo>
                  <a:lnTo>
                    <a:pt x="2" y="61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5" y="57"/>
                  </a:lnTo>
                  <a:lnTo>
                    <a:pt x="6" y="55"/>
                  </a:lnTo>
                  <a:lnTo>
                    <a:pt x="5" y="52"/>
                  </a:lnTo>
                  <a:lnTo>
                    <a:pt x="3" y="48"/>
                  </a:lnTo>
                  <a:lnTo>
                    <a:pt x="2" y="48"/>
                  </a:lnTo>
                  <a:lnTo>
                    <a:pt x="2" y="47"/>
                  </a:lnTo>
                  <a:lnTo>
                    <a:pt x="3" y="46"/>
                  </a:lnTo>
                  <a:lnTo>
                    <a:pt x="3" y="44"/>
                  </a:lnTo>
                  <a:lnTo>
                    <a:pt x="3" y="43"/>
                  </a:lnTo>
                  <a:lnTo>
                    <a:pt x="4" y="40"/>
                  </a:lnTo>
                  <a:lnTo>
                    <a:pt x="3" y="39"/>
                  </a:lnTo>
                  <a:lnTo>
                    <a:pt x="3" y="38"/>
                  </a:lnTo>
                  <a:lnTo>
                    <a:pt x="2" y="36"/>
                  </a:lnTo>
                  <a:lnTo>
                    <a:pt x="4" y="35"/>
                  </a:lnTo>
                  <a:lnTo>
                    <a:pt x="5" y="35"/>
                  </a:lnTo>
                  <a:lnTo>
                    <a:pt x="6" y="35"/>
                  </a:lnTo>
                  <a:lnTo>
                    <a:pt x="6" y="34"/>
                  </a:lnTo>
                  <a:lnTo>
                    <a:pt x="6" y="33"/>
                  </a:lnTo>
                  <a:lnTo>
                    <a:pt x="5" y="33"/>
                  </a:lnTo>
                  <a:lnTo>
                    <a:pt x="5" y="32"/>
                  </a:lnTo>
                  <a:lnTo>
                    <a:pt x="6" y="31"/>
                  </a:lnTo>
                  <a:lnTo>
                    <a:pt x="6" y="30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9"/>
                  </a:lnTo>
                  <a:lnTo>
                    <a:pt x="7" y="29"/>
                  </a:lnTo>
                  <a:lnTo>
                    <a:pt x="9" y="29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10" y="26"/>
                  </a:lnTo>
                  <a:lnTo>
                    <a:pt x="11" y="26"/>
                  </a:lnTo>
                  <a:lnTo>
                    <a:pt x="12" y="25"/>
                  </a:lnTo>
                  <a:lnTo>
                    <a:pt x="13" y="24"/>
                  </a:lnTo>
                  <a:lnTo>
                    <a:pt x="14" y="24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18" y="24"/>
                  </a:lnTo>
                  <a:lnTo>
                    <a:pt x="19" y="24"/>
                  </a:lnTo>
                  <a:lnTo>
                    <a:pt x="19" y="23"/>
                  </a:lnTo>
                  <a:lnTo>
                    <a:pt x="22" y="24"/>
                  </a:lnTo>
                  <a:lnTo>
                    <a:pt x="23" y="24"/>
                  </a:lnTo>
                  <a:lnTo>
                    <a:pt x="23" y="23"/>
                  </a:lnTo>
                  <a:lnTo>
                    <a:pt x="23" y="22"/>
                  </a:lnTo>
                  <a:lnTo>
                    <a:pt x="23" y="21"/>
                  </a:lnTo>
                  <a:lnTo>
                    <a:pt x="22" y="21"/>
                  </a:lnTo>
                  <a:lnTo>
                    <a:pt x="22" y="20"/>
                  </a:lnTo>
                  <a:lnTo>
                    <a:pt x="22" y="19"/>
                  </a:lnTo>
                  <a:lnTo>
                    <a:pt x="22" y="18"/>
                  </a:lnTo>
                  <a:lnTo>
                    <a:pt x="23" y="18"/>
                  </a:lnTo>
                  <a:lnTo>
                    <a:pt x="22" y="17"/>
                  </a:lnTo>
                  <a:lnTo>
                    <a:pt x="21" y="16"/>
                  </a:lnTo>
                  <a:lnTo>
                    <a:pt x="20" y="17"/>
                  </a:lnTo>
                  <a:lnTo>
                    <a:pt x="20" y="16"/>
                  </a:lnTo>
                  <a:lnTo>
                    <a:pt x="20" y="15"/>
                  </a:lnTo>
                  <a:lnTo>
                    <a:pt x="21" y="15"/>
                  </a:lnTo>
                  <a:lnTo>
                    <a:pt x="22" y="15"/>
                  </a:lnTo>
                  <a:lnTo>
                    <a:pt x="23" y="14"/>
                  </a:lnTo>
                  <a:lnTo>
                    <a:pt x="24" y="14"/>
                  </a:lnTo>
                  <a:lnTo>
                    <a:pt x="25" y="13"/>
                  </a:lnTo>
                  <a:lnTo>
                    <a:pt x="26" y="13"/>
                  </a:lnTo>
                  <a:lnTo>
                    <a:pt x="27" y="12"/>
                  </a:lnTo>
                  <a:lnTo>
                    <a:pt x="28" y="9"/>
                  </a:lnTo>
                  <a:lnTo>
                    <a:pt x="28" y="6"/>
                  </a:lnTo>
                  <a:lnTo>
                    <a:pt x="28" y="3"/>
                  </a:lnTo>
                  <a:lnTo>
                    <a:pt x="29" y="1"/>
                  </a:lnTo>
                  <a:lnTo>
                    <a:pt x="29" y="0"/>
                  </a:lnTo>
                  <a:lnTo>
                    <a:pt x="33" y="2"/>
                  </a:lnTo>
                  <a:lnTo>
                    <a:pt x="35" y="3"/>
                  </a:lnTo>
                  <a:lnTo>
                    <a:pt x="36" y="4"/>
                  </a:lnTo>
                  <a:lnTo>
                    <a:pt x="38" y="5"/>
                  </a:lnTo>
                  <a:lnTo>
                    <a:pt x="39" y="5"/>
                  </a:lnTo>
                  <a:lnTo>
                    <a:pt x="40" y="6"/>
                  </a:lnTo>
                  <a:lnTo>
                    <a:pt x="43" y="6"/>
                  </a:lnTo>
                  <a:lnTo>
                    <a:pt x="46" y="8"/>
                  </a:lnTo>
                  <a:lnTo>
                    <a:pt x="52" y="10"/>
                  </a:lnTo>
                  <a:lnTo>
                    <a:pt x="55" y="11"/>
                  </a:lnTo>
                  <a:lnTo>
                    <a:pt x="55" y="12"/>
                  </a:lnTo>
                  <a:lnTo>
                    <a:pt x="56" y="13"/>
                  </a:lnTo>
                  <a:lnTo>
                    <a:pt x="58" y="14"/>
                  </a:lnTo>
                  <a:lnTo>
                    <a:pt x="60" y="15"/>
                  </a:lnTo>
                  <a:lnTo>
                    <a:pt x="61" y="16"/>
                  </a:lnTo>
                  <a:lnTo>
                    <a:pt x="64" y="18"/>
                  </a:lnTo>
                  <a:lnTo>
                    <a:pt x="65" y="19"/>
                  </a:lnTo>
                  <a:lnTo>
                    <a:pt x="67" y="20"/>
                  </a:lnTo>
                  <a:lnTo>
                    <a:pt x="70" y="29"/>
                  </a:lnTo>
                  <a:lnTo>
                    <a:pt x="72" y="32"/>
                  </a:lnTo>
                  <a:lnTo>
                    <a:pt x="73" y="34"/>
                  </a:lnTo>
                  <a:lnTo>
                    <a:pt x="76" y="34"/>
                  </a:lnTo>
                  <a:lnTo>
                    <a:pt x="80" y="35"/>
                  </a:lnTo>
                  <a:lnTo>
                    <a:pt x="83" y="35"/>
                  </a:lnTo>
                  <a:lnTo>
                    <a:pt x="84" y="35"/>
                  </a:lnTo>
                  <a:lnTo>
                    <a:pt x="85" y="37"/>
                  </a:lnTo>
                  <a:lnTo>
                    <a:pt x="86" y="39"/>
                  </a:lnTo>
                  <a:lnTo>
                    <a:pt x="87" y="42"/>
                  </a:lnTo>
                  <a:lnTo>
                    <a:pt x="89" y="42"/>
                  </a:lnTo>
                  <a:lnTo>
                    <a:pt x="92" y="42"/>
                  </a:lnTo>
                  <a:lnTo>
                    <a:pt x="93" y="42"/>
                  </a:lnTo>
                  <a:lnTo>
                    <a:pt x="96" y="42"/>
                  </a:lnTo>
                  <a:lnTo>
                    <a:pt x="98" y="42"/>
                  </a:lnTo>
                  <a:lnTo>
                    <a:pt x="99" y="42"/>
                  </a:lnTo>
                  <a:lnTo>
                    <a:pt x="102" y="42"/>
                  </a:lnTo>
                  <a:lnTo>
                    <a:pt x="103" y="41"/>
                  </a:lnTo>
                  <a:lnTo>
                    <a:pt x="104" y="40"/>
                  </a:lnTo>
                  <a:lnTo>
                    <a:pt x="105" y="40"/>
                  </a:lnTo>
                  <a:lnTo>
                    <a:pt x="105" y="41"/>
                  </a:lnTo>
                  <a:lnTo>
                    <a:pt x="106" y="41"/>
                  </a:lnTo>
                  <a:lnTo>
                    <a:pt x="107" y="41"/>
                  </a:lnTo>
                  <a:lnTo>
                    <a:pt x="107" y="40"/>
                  </a:lnTo>
                  <a:lnTo>
                    <a:pt x="109" y="43"/>
                  </a:lnTo>
                  <a:lnTo>
                    <a:pt x="107" y="46"/>
                  </a:lnTo>
                  <a:lnTo>
                    <a:pt x="106" y="47"/>
                  </a:lnTo>
                  <a:lnTo>
                    <a:pt x="106" y="48"/>
                  </a:lnTo>
                  <a:lnTo>
                    <a:pt x="106" y="50"/>
                  </a:lnTo>
                  <a:lnTo>
                    <a:pt x="106" y="52"/>
                  </a:lnTo>
                  <a:lnTo>
                    <a:pt x="106" y="53"/>
                  </a:lnTo>
                  <a:lnTo>
                    <a:pt x="107" y="53"/>
                  </a:lnTo>
                  <a:lnTo>
                    <a:pt x="107" y="55"/>
                  </a:lnTo>
                  <a:lnTo>
                    <a:pt x="108" y="56"/>
                  </a:lnTo>
                  <a:lnTo>
                    <a:pt x="107" y="57"/>
                  </a:lnTo>
                  <a:lnTo>
                    <a:pt x="106" y="57"/>
                  </a:lnTo>
                  <a:lnTo>
                    <a:pt x="105" y="59"/>
                  </a:lnTo>
                  <a:lnTo>
                    <a:pt x="104" y="59"/>
                  </a:lnTo>
                  <a:lnTo>
                    <a:pt x="106" y="60"/>
                  </a:lnTo>
                  <a:lnTo>
                    <a:pt x="108" y="61"/>
                  </a:lnTo>
                  <a:lnTo>
                    <a:pt x="109" y="61"/>
                  </a:lnTo>
                  <a:lnTo>
                    <a:pt x="110" y="61"/>
                  </a:lnTo>
                  <a:lnTo>
                    <a:pt x="111" y="59"/>
                  </a:lnTo>
                  <a:lnTo>
                    <a:pt x="112" y="58"/>
                  </a:lnTo>
                  <a:lnTo>
                    <a:pt x="113" y="58"/>
                  </a:lnTo>
                  <a:lnTo>
                    <a:pt x="114" y="57"/>
                  </a:lnTo>
                  <a:lnTo>
                    <a:pt x="114" y="56"/>
                  </a:lnTo>
                  <a:lnTo>
                    <a:pt x="115" y="55"/>
                  </a:lnTo>
                  <a:lnTo>
                    <a:pt x="118" y="55"/>
                  </a:lnTo>
                  <a:lnTo>
                    <a:pt x="119" y="55"/>
                  </a:lnTo>
                  <a:lnTo>
                    <a:pt x="119" y="56"/>
                  </a:lnTo>
                  <a:lnTo>
                    <a:pt x="119" y="57"/>
                  </a:lnTo>
                  <a:lnTo>
                    <a:pt x="120" y="57"/>
                  </a:lnTo>
                  <a:lnTo>
                    <a:pt x="121" y="56"/>
                  </a:lnTo>
                  <a:lnTo>
                    <a:pt x="122" y="56"/>
                  </a:lnTo>
                  <a:lnTo>
                    <a:pt x="122" y="58"/>
                  </a:lnTo>
                  <a:lnTo>
                    <a:pt x="121" y="58"/>
                  </a:lnTo>
                  <a:lnTo>
                    <a:pt x="121" y="60"/>
                  </a:lnTo>
                  <a:lnTo>
                    <a:pt x="122" y="61"/>
                  </a:lnTo>
                  <a:lnTo>
                    <a:pt x="122" y="62"/>
                  </a:lnTo>
                  <a:lnTo>
                    <a:pt x="122" y="63"/>
                  </a:lnTo>
                  <a:lnTo>
                    <a:pt x="121" y="63"/>
                  </a:lnTo>
                  <a:lnTo>
                    <a:pt x="121" y="64"/>
                  </a:lnTo>
                  <a:lnTo>
                    <a:pt x="122" y="65"/>
                  </a:lnTo>
                  <a:lnTo>
                    <a:pt x="123" y="66"/>
                  </a:lnTo>
                  <a:lnTo>
                    <a:pt x="123" y="68"/>
                  </a:lnTo>
                  <a:lnTo>
                    <a:pt x="122" y="70"/>
                  </a:lnTo>
                  <a:lnTo>
                    <a:pt x="121" y="70"/>
                  </a:lnTo>
                  <a:lnTo>
                    <a:pt x="121" y="71"/>
                  </a:lnTo>
                  <a:lnTo>
                    <a:pt x="122" y="71"/>
                  </a:lnTo>
                  <a:lnTo>
                    <a:pt x="123" y="71"/>
                  </a:lnTo>
                  <a:lnTo>
                    <a:pt x="123" y="72"/>
                  </a:lnTo>
                  <a:lnTo>
                    <a:pt x="123" y="73"/>
                  </a:lnTo>
                  <a:lnTo>
                    <a:pt x="123" y="77"/>
                  </a:lnTo>
                  <a:lnTo>
                    <a:pt x="122" y="80"/>
                  </a:lnTo>
                  <a:lnTo>
                    <a:pt x="122" y="82"/>
                  </a:lnTo>
                  <a:lnTo>
                    <a:pt x="123" y="84"/>
                  </a:lnTo>
                  <a:lnTo>
                    <a:pt x="123" y="85"/>
                  </a:lnTo>
                  <a:lnTo>
                    <a:pt x="122" y="86"/>
                  </a:lnTo>
                  <a:lnTo>
                    <a:pt x="122" y="89"/>
                  </a:lnTo>
                  <a:lnTo>
                    <a:pt x="121" y="89"/>
                  </a:lnTo>
                  <a:lnTo>
                    <a:pt x="121" y="90"/>
                  </a:lnTo>
                  <a:lnTo>
                    <a:pt x="120" y="90"/>
                  </a:lnTo>
                  <a:lnTo>
                    <a:pt x="121" y="91"/>
                  </a:lnTo>
                  <a:lnTo>
                    <a:pt x="121" y="93"/>
                  </a:lnTo>
                  <a:lnTo>
                    <a:pt x="122" y="93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63" name="Freeform 43"/>
            <p:cNvSpPr>
              <a:spLocks/>
            </p:cNvSpPr>
            <p:nvPr/>
          </p:nvSpPr>
          <p:spPr bwMode="auto">
            <a:xfrm>
              <a:off x="1526" y="3085"/>
              <a:ext cx="428" cy="337"/>
            </a:xfrm>
            <a:custGeom>
              <a:avLst/>
              <a:gdLst>
                <a:gd name="T0" fmla="*/ 4 w 121"/>
                <a:gd name="T1" fmla="*/ 26 h 95"/>
                <a:gd name="T2" fmla="*/ 1 w 121"/>
                <a:gd name="T3" fmla="*/ 13 h 95"/>
                <a:gd name="T4" fmla="*/ 4 w 121"/>
                <a:gd name="T5" fmla="*/ 8 h 95"/>
                <a:gd name="T6" fmla="*/ 6 w 121"/>
                <a:gd name="T7" fmla="*/ 7 h 95"/>
                <a:gd name="T8" fmla="*/ 9 w 121"/>
                <a:gd name="T9" fmla="*/ 10 h 95"/>
                <a:gd name="T10" fmla="*/ 15 w 121"/>
                <a:gd name="T11" fmla="*/ 8 h 95"/>
                <a:gd name="T12" fmla="*/ 23 w 121"/>
                <a:gd name="T13" fmla="*/ 9 h 95"/>
                <a:gd name="T14" fmla="*/ 26 w 121"/>
                <a:gd name="T15" fmla="*/ 8 h 95"/>
                <a:gd name="T16" fmla="*/ 30 w 121"/>
                <a:gd name="T17" fmla="*/ 7 h 95"/>
                <a:gd name="T18" fmla="*/ 37 w 121"/>
                <a:gd name="T19" fmla="*/ 5 h 95"/>
                <a:gd name="T20" fmla="*/ 47 w 121"/>
                <a:gd name="T21" fmla="*/ 0 h 95"/>
                <a:gd name="T22" fmla="*/ 51 w 121"/>
                <a:gd name="T23" fmla="*/ 8 h 95"/>
                <a:gd name="T24" fmla="*/ 56 w 121"/>
                <a:gd name="T25" fmla="*/ 12 h 95"/>
                <a:gd name="T26" fmla="*/ 54 w 121"/>
                <a:gd name="T27" fmla="*/ 18 h 95"/>
                <a:gd name="T28" fmla="*/ 58 w 121"/>
                <a:gd name="T29" fmla="*/ 22 h 95"/>
                <a:gd name="T30" fmla="*/ 63 w 121"/>
                <a:gd name="T31" fmla="*/ 24 h 95"/>
                <a:gd name="T32" fmla="*/ 68 w 121"/>
                <a:gd name="T33" fmla="*/ 19 h 95"/>
                <a:gd name="T34" fmla="*/ 76 w 121"/>
                <a:gd name="T35" fmla="*/ 18 h 95"/>
                <a:gd name="T36" fmla="*/ 79 w 121"/>
                <a:gd name="T37" fmla="*/ 14 h 95"/>
                <a:gd name="T38" fmla="*/ 90 w 121"/>
                <a:gd name="T39" fmla="*/ 16 h 95"/>
                <a:gd name="T40" fmla="*/ 95 w 121"/>
                <a:gd name="T41" fmla="*/ 13 h 95"/>
                <a:gd name="T42" fmla="*/ 101 w 121"/>
                <a:gd name="T43" fmla="*/ 11 h 95"/>
                <a:gd name="T44" fmla="*/ 110 w 121"/>
                <a:gd name="T45" fmla="*/ 24 h 95"/>
                <a:gd name="T46" fmla="*/ 115 w 121"/>
                <a:gd name="T47" fmla="*/ 31 h 95"/>
                <a:gd name="T48" fmla="*/ 118 w 121"/>
                <a:gd name="T49" fmla="*/ 38 h 95"/>
                <a:gd name="T50" fmla="*/ 121 w 121"/>
                <a:gd name="T51" fmla="*/ 38 h 95"/>
                <a:gd name="T52" fmla="*/ 118 w 121"/>
                <a:gd name="T53" fmla="*/ 43 h 95"/>
                <a:gd name="T54" fmla="*/ 119 w 121"/>
                <a:gd name="T55" fmla="*/ 48 h 95"/>
                <a:gd name="T56" fmla="*/ 118 w 121"/>
                <a:gd name="T57" fmla="*/ 52 h 95"/>
                <a:gd name="T58" fmla="*/ 120 w 121"/>
                <a:gd name="T59" fmla="*/ 56 h 95"/>
                <a:gd name="T60" fmla="*/ 116 w 121"/>
                <a:gd name="T61" fmla="*/ 58 h 95"/>
                <a:gd name="T62" fmla="*/ 113 w 121"/>
                <a:gd name="T63" fmla="*/ 67 h 95"/>
                <a:gd name="T64" fmla="*/ 108 w 121"/>
                <a:gd name="T65" fmla="*/ 69 h 95"/>
                <a:gd name="T66" fmla="*/ 104 w 121"/>
                <a:gd name="T67" fmla="*/ 69 h 95"/>
                <a:gd name="T68" fmla="*/ 99 w 121"/>
                <a:gd name="T69" fmla="*/ 71 h 95"/>
                <a:gd name="T70" fmla="*/ 94 w 121"/>
                <a:gd name="T71" fmla="*/ 75 h 95"/>
                <a:gd name="T72" fmla="*/ 90 w 121"/>
                <a:gd name="T73" fmla="*/ 78 h 95"/>
                <a:gd name="T74" fmla="*/ 83 w 121"/>
                <a:gd name="T75" fmla="*/ 79 h 95"/>
                <a:gd name="T76" fmla="*/ 74 w 121"/>
                <a:gd name="T77" fmla="*/ 81 h 95"/>
                <a:gd name="T78" fmla="*/ 72 w 121"/>
                <a:gd name="T79" fmla="*/ 87 h 95"/>
                <a:gd name="T80" fmla="*/ 75 w 121"/>
                <a:gd name="T81" fmla="*/ 95 h 95"/>
                <a:gd name="T82" fmla="*/ 68 w 121"/>
                <a:gd name="T83" fmla="*/ 95 h 95"/>
                <a:gd name="T84" fmla="*/ 66 w 121"/>
                <a:gd name="T85" fmla="*/ 88 h 95"/>
                <a:gd name="T86" fmla="*/ 55 w 121"/>
                <a:gd name="T87" fmla="*/ 85 h 95"/>
                <a:gd name="T88" fmla="*/ 51 w 121"/>
                <a:gd name="T89" fmla="*/ 84 h 95"/>
                <a:gd name="T90" fmla="*/ 46 w 121"/>
                <a:gd name="T91" fmla="*/ 87 h 95"/>
                <a:gd name="T92" fmla="*/ 42 w 121"/>
                <a:gd name="T93" fmla="*/ 86 h 95"/>
                <a:gd name="T94" fmla="*/ 37 w 121"/>
                <a:gd name="T95" fmla="*/ 84 h 95"/>
                <a:gd name="T96" fmla="*/ 32 w 121"/>
                <a:gd name="T97" fmla="*/ 83 h 95"/>
                <a:gd name="T98" fmla="*/ 31 w 121"/>
                <a:gd name="T99" fmla="*/ 77 h 95"/>
                <a:gd name="T100" fmla="*/ 29 w 121"/>
                <a:gd name="T101" fmla="*/ 75 h 95"/>
                <a:gd name="T102" fmla="*/ 30 w 121"/>
                <a:gd name="T103" fmla="*/ 72 h 95"/>
                <a:gd name="T104" fmla="*/ 25 w 121"/>
                <a:gd name="T105" fmla="*/ 67 h 95"/>
                <a:gd name="T106" fmla="*/ 21 w 121"/>
                <a:gd name="T107" fmla="*/ 69 h 95"/>
                <a:gd name="T108" fmla="*/ 19 w 121"/>
                <a:gd name="T109" fmla="*/ 74 h 95"/>
                <a:gd name="T110" fmla="*/ 13 w 121"/>
                <a:gd name="T111" fmla="*/ 77 h 95"/>
                <a:gd name="T112" fmla="*/ 12 w 121"/>
                <a:gd name="T113" fmla="*/ 75 h 95"/>
                <a:gd name="T114" fmla="*/ 9 w 121"/>
                <a:gd name="T115" fmla="*/ 55 h 9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21"/>
                <a:gd name="T175" fmla="*/ 0 h 95"/>
                <a:gd name="T176" fmla="*/ 121 w 121"/>
                <a:gd name="T177" fmla="*/ 95 h 9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21" h="95">
                  <a:moveTo>
                    <a:pt x="9" y="54"/>
                  </a:moveTo>
                  <a:lnTo>
                    <a:pt x="8" y="51"/>
                  </a:lnTo>
                  <a:lnTo>
                    <a:pt x="7" y="41"/>
                  </a:lnTo>
                  <a:lnTo>
                    <a:pt x="6" y="36"/>
                  </a:lnTo>
                  <a:lnTo>
                    <a:pt x="5" y="32"/>
                  </a:lnTo>
                  <a:lnTo>
                    <a:pt x="4" y="28"/>
                  </a:lnTo>
                  <a:lnTo>
                    <a:pt x="4" y="26"/>
                  </a:lnTo>
                  <a:lnTo>
                    <a:pt x="3" y="24"/>
                  </a:lnTo>
                  <a:lnTo>
                    <a:pt x="2" y="18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4" y="9"/>
                  </a:lnTo>
                  <a:lnTo>
                    <a:pt x="4" y="8"/>
                  </a:lnTo>
                  <a:lnTo>
                    <a:pt x="3" y="8"/>
                  </a:lnTo>
                  <a:lnTo>
                    <a:pt x="3" y="7"/>
                  </a:lnTo>
                  <a:lnTo>
                    <a:pt x="3" y="6"/>
                  </a:lnTo>
                  <a:lnTo>
                    <a:pt x="4" y="6"/>
                  </a:lnTo>
                  <a:lnTo>
                    <a:pt x="6" y="7"/>
                  </a:lnTo>
                  <a:lnTo>
                    <a:pt x="7" y="9"/>
                  </a:lnTo>
                  <a:lnTo>
                    <a:pt x="8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5" y="8"/>
                  </a:lnTo>
                  <a:lnTo>
                    <a:pt x="17" y="8"/>
                  </a:lnTo>
                  <a:lnTo>
                    <a:pt x="18" y="9"/>
                  </a:lnTo>
                  <a:lnTo>
                    <a:pt x="20" y="9"/>
                  </a:lnTo>
                  <a:lnTo>
                    <a:pt x="22" y="9"/>
                  </a:lnTo>
                  <a:lnTo>
                    <a:pt x="23" y="9"/>
                  </a:lnTo>
                  <a:lnTo>
                    <a:pt x="23" y="10"/>
                  </a:lnTo>
                  <a:lnTo>
                    <a:pt x="25" y="9"/>
                  </a:lnTo>
                  <a:lnTo>
                    <a:pt x="26" y="9"/>
                  </a:lnTo>
                  <a:lnTo>
                    <a:pt x="26" y="8"/>
                  </a:lnTo>
                  <a:lnTo>
                    <a:pt x="27" y="8"/>
                  </a:lnTo>
                  <a:lnTo>
                    <a:pt x="28" y="7"/>
                  </a:lnTo>
                  <a:lnTo>
                    <a:pt x="29" y="8"/>
                  </a:lnTo>
                  <a:lnTo>
                    <a:pt x="30" y="8"/>
                  </a:lnTo>
                  <a:lnTo>
                    <a:pt x="30" y="7"/>
                  </a:lnTo>
                  <a:lnTo>
                    <a:pt x="30" y="6"/>
                  </a:lnTo>
                  <a:lnTo>
                    <a:pt x="34" y="4"/>
                  </a:lnTo>
                  <a:lnTo>
                    <a:pt x="35" y="4"/>
                  </a:lnTo>
                  <a:lnTo>
                    <a:pt x="35" y="5"/>
                  </a:lnTo>
                  <a:lnTo>
                    <a:pt x="36" y="5"/>
                  </a:lnTo>
                  <a:lnTo>
                    <a:pt x="37" y="5"/>
                  </a:lnTo>
                  <a:lnTo>
                    <a:pt x="42" y="3"/>
                  </a:lnTo>
                  <a:lnTo>
                    <a:pt x="44" y="2"/>
                  </a:lnTo>
                  <a:lnTo>
                    <a:pt x="45" y="2"/>
                  </a:lnTo>
                  <a:lnTo>
                    <a:pt x="45" y="1"/>
                  </a:lnTo>
                  <a:lnTo>
                    <a:pt x="47" y="0"/>
                  </a:lnTo>
                  <a:lnTo>
                    <a:pt x="47" y="2"/>
                  </a:lnTo>
                  <a:lnTo>
                    <a:pt x="47" y="3"/>
                  </a:lnTo>
                  <a:lnTo>
                    <a:pt x="48" y="6"/>
                  </a:lnTo>
                  <a:lnTo>
                    <a:pt x="49" y="7"/>
                  </a:lnTo>
                  <a:lnTo>
                    <a:pt x="50" y="8"/>
                  </a:lnTo>
                  <a:lnTo>
                    <a:pt x="51" y="8"/>
                  </a:lnTo>
                  <a:lnTo>
                    <a:pt x="52" y="9"/>
                  </a:lnTo>
                  <a:lnTo>
                    <a:pt x="53" y="11"/>
                  </a:lnTo>
                  <a:lnTo>
                    <a:pt x="53" y="12"/>
                  </a:lnTo>
                  <a:lnTo>
                    <a:pt x="54" y="11"/>
                  </a:lnTo>
                  <a:lnTo>
                    <a:pt x="55" y="11"/>
                  </a:lnTo>
                  <a:lnTo>
                    <a:pt x="56" y="12"/>
                  </a:lnTo>
                  <a:lnTo>
                    <a:pt x="56" y="14"/>
                  </a:lnTo>
                  <a:lnTo>
                    <a:pt x="55" y="14"/>
                  </a:lnTo>
                  <a:lnTo>
                    <a:pt x="54" y="15"/>
                  </a:lnTo>
                  <a:lnTo>
                    <a:pt x="54" y="16"/>
                  </a:lnTo>
                  <a:lnTo>
                    <a:pt x="54" y="18"/>
                  </a:lnTo>
                  <a:lnTo>
                    <a:pt x="55" y="18"/>
                  </a:lnTo>
                  <a:lnTo>
                    <a:pt x="56" y="18"/>
                  </a:lnTo>
                  <a:lnTo>
                    <a:pt x="57" y="19"/>
                  </a:lnTo>
                  <a:lnTo>
                    <a:pt x="58" y="20"/>
                  </a:lnTo>
                  <a:lnTo>
                    <a:pt x="58" y="22"/>
                  </a:lnTo>
                  <a:lnTo>
                    <a:pt x="59" y="22"/>
                  </a:lnTo>
                  <a:lnTo>
                    <a:pt x="60" y="23"/>
                  </a:lnTo>
                  <a:lnTo>
                    <a:pt x="61" y="26"/>
                  </a:lnTo>
                  <a:lnTo>
                    <a:pt x="63" y="25"/>
                  </a:lnTo>
                  <a:lnTo>
                    <a:pt x="63" y="24"/>
                  </a:lnTo>
                  <a:lnTo>
                    <a:pt x="64" y="23"/>
                  </a:lnTo>
                  <a:lnTo>
                    <a:pt x="65" y="22"/>
                  </a:lnTo>
                  <a:lnTo>
                    <a:pt x="66" y="21"/>
                  </a:lnTo>
                  <a:lnTo>
                    <a:pt x="67" y="19"/>
                  </a:lnTo>
                  <a:lnTo>
                    <a:pt x="68" y="19"/>
                  </a:lnTo>
                  <a:lnTo>
                    <a:pt x="68" y="18"/>
                  </a:lnTo>
                  <a:lnTo>
                    <a:pt x="70" y="17"/>
                  </a:lnTo>
                  <a:lnTo>
                    <a:pt x="71" y="16"/>
                  </a:lnTo>
                  <a:lnTo>
                    <a:pt x="74" y="15"/>
                  </a:lnTo>
                  <a:lnTo>
                    <a:pt x="76" y="16"/>
                  </a:lnTo>
                  <a:lnTo>
                    <a:pt x="76" y="18"/>
                  </a:lnTo>
                  <a:lnTo>
                    <a:pt x="77" y="18"/>
                  </a:lnTo>
                  <a:lnTo>
                    <a:pt x="78" y="17"/>
                  </a:lnTo>
                  <a:lnTo>
                    <a:pt x="78" y="16"/>
                  </a:lnTo>
                  <a:lnTo>
                    <a:pt x="78" y="15"/>
                  </a:lnTo>
                  <a:lnTo>
                    <a:pt x="79" y="14"/>
                  </a:lnTo>
                  <a:lnTo>
                    <a:pt x="80" y="14"/>
                  </a:lnTo>
                  <a:lnTo>
                    <a:pt x="83" y="15"/>
                  </a:lnTo>
                  <a:lnTo>
                    <a:pt x="83" y="16"/>
                  </a:lnTo>
                  <a:lnTo>
                    <a:pt x="86" y="15"/>
                  </a:lnTo>
                  <a:lnTo>
                    <a:pt x="87" y="15"/>
                  </a:lnTo>
                  <a:lnTo>
                    <a:pt x="88" y="15"/>
                  </a:lnTo>
                  <a:lnTo>
                    <a:pt x="90" y="16"/>
                  </a:lnTo>
                  <a:lnTo>
                    <a:pt x="91" y="17"/>
                  </a:lnTo>
                  <a:lnTo>
                    <a:pt x="92" y="16"/>
                  </a:lnTo>
                  <a:lnTo>
                    <a:pt x="93" y="16"/>
                  </a:lnTo>
                  <a:lnTo>
                    <a:pt x="93" y="15"/>
                  </a:lnTo>
                  <a:lnTo>
                    <a:pt x="95" y="13"/>
                  </a:lnTo>
                  <a:lnTo>
                    <a:pt x="97" y="12"/>
                  </a:lnTo>
                  <a:lnTo>
                    <a:pt x="98" y="12"/>
                  </a:lnTo>
                  <a:lnTo>
                    <a:pt x="99" y="12"/>
                  </a:lnTo>
                  <a:lnTo>
                    <a:pt x="100" y="12"/>
                  </a:lnTo>
                  <a:lnTo>
                    <a:pt x="101" y="11"/>
                  </a:lnTo>
                  <a:lnTo>
                    <a:pt x="102" y="11"/>
                  </a:lnTo>
                  <a:lnTo>
                    <a:pt x="104" y="18"/>
                  </a:lnTo>
                  <a:lnTo>
                    <a:pt x="106" y="18"/>
                  </a:lnTo>
                  <a:lnTo>
                    <a:pt x="108" y="20"/>
                  </a:lnTo>
                  <a:lnTo>
                    <a:pt x="109" y="23"/>
                  </a:lnTo>
                  <a:lnTo>
                    <a:pt x="110" y="23"/>
                  </a:lnTo>
                  <a:lnTo>
                    <a:pt x="110" y="24"/>
                  </a:lnTo>
                  <a:lnTo>
                    <a:pt x="111" y="24"/>
                  </a:lnTo>
                  <a:lnTo>
                    <a:pt x="112" y="25"/>
                  </a:lnTo>
                  <a:lnTo>
                    <a:pt x="114" y="28"/>
                  </a:lnTo>
                  <a:lnTo>
                    <a:pt x="115" y="31"/>
                  </a:lnTo>
                  <a:lnTo>
                    <a:pt x="114" y="33"/>
                  </a:lnTo>
                  <a:lnTo>
                    <a:pt x="114" y="34"/>
                  </a:lnTo>
                  <a:lnTo>
                    <a:pt x="116" y="36"/>
                  </a:lnTo>
                  <a:lnTo>
                    <a:pt x="116" y="37"/>
                  </a:lnTo>
                  <a:lnTo>
                    <a:pt x="117" y="37"/>
                  </a:lnTo>
                  <a:lnTo>
                    <a:pt x="117" y="38"/>
                  </a:lnTo>
                  <a:lnTo>
                    <a:pt x="118" y="38"/>
                  </a:lnTo>
                  <a:lnTo>
                    <a:pt x="119" y="38"/>
                  </a:lnTo>
                  <a:lnTo>
                    <a:pt x="120" y="38"/>
                  </a:lnTo>
                  <a:lnTo>
                    <a:pt x="121" y="38"/>
                  </a:lnTo>
                  <a:lnTo>
                    <a:pt x="121" y="39"/>
                  </a:lnTo>
                  <a:lnTo>
                    <a:pt x="121" y="40"/>
                  </a:lnTo>
                  <a:lnTo>
                    <a:pt x="119" y="42"/>
                  </a:lnTo>
                  <a:lnTo>
                    <a:pt x="119" y="43"/>
                  </a:lnTo>
                  <a:lnTo>
                    <a:pt x="118" y="43"/>
                  </a:lnTo>
                  <a:lnTo>
                    <a:pt x="116" y="43"/>
                  </a:lnTo>
                  <a:lnTo>
                    <a:pt x="116" y="44"/>
                  </a:lnTo>
                  <a:lnTo>
                    <a:pt x="118" y="47"/>
                  </a:lnTo>
                  <a:lnTo>
                    <a:pt x="119" y="48"/>
                  </a:lnTo>
                  <a:lnTo>
                    <a:pt x="120" y="48"/>
                  </a:lnTo>
                  <a:lnTo>
                    <a:pt x="121" y="48"/>
                  </a:lnTo>
                  <a:lnTo>
                    <a:pt x="120" y="49"/>
                  </a:lnTo>
                  <a:lnTo>
                    <a:pt x="119" y="52"/>
                  </a:lnTo>
                  <a:lnTo>
                    <a:pt x="118" y="52"/>
                  </a:lnTo>
                  <a:lnTo>
                    <a:pt x="118" y="53"/>
                  </a:lnTo>
                  <a:lnTo>
                    <a:pt x="118" y="54"/>
                  </a:lnTo>
                  <a:lnTo>
                    <a:pt x="119" y="55"/>
                  </a:lnTo>
                  <a:lnTo>
                    <a:pt x="119" y="56"/>
                  </a:lnTo>
                  <a:lnTo>
                    <a:pt x="119" y="57"/>
                  </a:lnTo>
                  <a:lnTo>
                    <a:pt x="119" y="56"/>
                  </a:lnTo>
                  <a:lnTo>
                    <a:pt x="120" y="56"/>
                  </a:lnTo>
                  <a:lnTo>
                    <a:pt x="120" y="59"/>
                  </a:lnTo>
                  <a:lnTo>
                    <a:pt x="119" y="57"/>
                  </a:lnTo>
                  <a:lnTo>
                    <a:pt x="118" y="58"/>
                  </a:lnTo>
                  <a:lnTo>
                    <a:pt x="117" y="58"/>
                  </a:lnTo>
                  <a:lnTo>
                    <a:pt x="116" y="58"/>
                  </a:lnTo>
                  <a:lnTo>
                    <a:pt x="116" y="57"/>
                  </a:lnTo>
                  <a:lnTo>
                    <a:pt x="115" y="58"/>
                  </a:lnTo>
                  <a:lnTo>
                    <a:pt x="113" y="60"/>
                  </a:lnTo>
                  <a:lnTo>
                    <a:pt x="111" y="63"/>
                  </a:lnTo>
                  <a:lnTo>
                    <a:pt x="112" y="64"/>
                  </a:lnTo>
                  <a:lnTo>
                    <a:pt x="114" y="65"/>
                  </a:lnTo>
                  <a:lnTo>
                    <a:pt x="113" y="67"/>
                  </a:lnTo>
                  <a:lnTo>
                    <a:pt x="113" y="68"/>
                  </a:lnTo>
                  <a:lnTo>
                    <a:pt x="113" y="69"/>
                  </a:lnTo>
                  <a:lnTo>
                    <a:pt x="112" y="69"/>
                  </a:lnTo>
                  <a:lnTo>
                    <a:pt x="110" y="69"/>
                  </a:lnTo>
                  <a:lnTo>
                    <a:pt x="109" y="68"/>
                  </a:lnTo>
                  <a:lnTo>
                    <a:pt x="108" y="68"/>
                  </a:lnTo>
                  <a:lnTo>
                    <a:pt x="108" y="69"/>
                  </a:lnTo>
                  <a:lnTo>
                    <a:pt x="108" y="70"/>
                  </a:lnTo>
                  <a:lnTo>
                    <a:pt x="107" y="70"/>
                  </a:lnTo>
                  <a:lnTo>
                    <a:pt x="106" y="70"/>
                  </a:lnTo>
                  <a:lnTo>
                    <a:pt x="105" y="70"/>
                  </a:lnTo>
                  <a:lnTo>
                    <a:pt x="104" y="70"/>
                  </a:lnTo>
                  <a:lnTo>
                    <a:pt x="104" y="69"/>
                  </a:lnTo>
                  <a:lnTo>
                    <a:pt x="102" y="68"/>
                  </a:lnTo>
                  <a:lnTo>
                    <a:pt x="100" y="68"/>
                  </a:lnTo>
                  <a:lnTo>
                    <a:pt x="99" y="70"/>
                  </a:lnTo>
                  <a:lnTo>
                    <a:pt x="99" y="71"/>
                  </a:lnTo>
                  <a:lnTo>
                    <a:pt x="99" y="72"/>
                  </a:lnTo>
                  <a:lnTo>
                    <a:pt x="97" y="72"/>
                  </a:lnTo>
                  <a:lnTo>
                    <a:pt x="97" y="73"/>
                  </a:lnTo>
                  <a:lnTo>
                    <a:pt x="96" y="75"/>
                  </a:lnTo>
                  <a:lnTo>
                    <a:pt x="95" y="75"/>
                  </a:lnTo>
                  <a:lnTo>
                    <a:pt x="94" y="75"/>
                  </a:lnTo>
                  <a:lnTo>
                    <a:pt x="93" y="76"/>
                  </a:lnTo>
                  <a:lnTo>
                    <a:pt x="92" y="77"/>
                  </a:lnTo>
                  <a:lnTo>
                    <a:pt x="92" y="78"/>
                  </a:lnTo>
                  <a:lnTo>
                    <a:pt x="90" y="78"/>
                  </a:lnTo>
                  <a:lnTo>
                    <a:pt x="89" y="78"/>
                  </a:lnTo>
                  <a:lnTo>
                    <a:pt x="90" y="78"/>
                  </a:lnTo>
                  <a:lnTo>
                    <a:pt x="89" y="79"/>
                  </a:lnTo>
                  <a:lnTo>
                    <a:pt x="88" y="79"/>
                  </a:lnTo>
                  <a:lnTo>
                    <a:pt x="87" y="79"/>
                  </a:lnTo>
                  <a:lnTo>
                    <a:pt x="87" y="78"/>
                  </a:lnTo>
                  <a:lnTo>
                    <a:pt x="85" y="78"/>
                  </a:lnTo>
                  <a:lnTo>
                    <a:pt x="83" y="79"/>
                  </a:lnTo>
                  <a:lnTo>
                    <a:pt x="81" y="79"/>
                  </a:lnTo>
                  <a:lnTo>
                    <a:pt x="80" y="80"/>
                  </a:lnTo>
                  <a:lnTo>
                    <a:pt x="77" y="81"/>
                  </a:lnTo>
                  <a:lnTo>
                    <a:pt x="76" y="81"/>
                  </a:lnTo>
                  <a:lnTo>
                    <a:pt x="75" y="81"/>
                  </a:lnTo>
                  <a:lnTo>
                    <a:pt x="74" y="81"/>
                  </a:lnTo>
                  <a:lnTo>
                    <a:pt x="72" y="83"/>
                  </a:lnTo>
                  <a:lnTo>
                    <a:pt x="72" y="84"/>
                  </a:lnTo>
                  <a:lnTo>
                    <a:pt x="71" y="84"/>
                  </a:lnTo>
                  <a:lnTo>
                    <a:pt x="71" y="83"/>
                  </a:lnTo>
                  <a:lnTo>
                    <a:pt x="70" y="83"/>
                  </a:lnTo>
                  <a:lnTo>
                    <a:pt x="69" y="85"/>
                  </a:lnTo>
                  <a:lnTo>
                    <a:pt x="72" y="87"/>
                  </a:lnTo>
                  <a:lnTo>
                    <a:pt x="74" y="88"/>
                  </a:lnTo>
                  <a:lnTo>
                    <a:pt x="75" y="88"/>
                  </a:lnTo>
                  <a:lnTo>
                    <a:pt x="76" y="89"/>
                  </a:lnTo>
                  <a:lnTo>
                    <a:pt x="77" y="92"/>
                  </a:lnTo>
                  <a:lnTo>
                    <a:pt x="76" y="92"/>
                  </a:lnTo>
                  <a:lnTo>
                    <a:pt x="75" y="94"/>
                  </a:lnTo>
                  <a:lnTo>
                    <a:pt x="75" y="95"/>
                  </a:lnTo>
                  <a:lnTo>
                    <a:pt x="74" y="95"/>
                  </a:lnTo>
                  <a:lnTo>
                    <a:pt x="74" y="94"/>
                  </a:lnTo>
                  <a:lnTo>
                    <a:pt x="72" y="95"/>
                  </a:lnTo>
                  <a:lnTo>
                    <a:pt x="71" y="95"/>
                  </a:lnTo>
                  <a:lnTo>
                    <a:pt x="69" y="94"/>
                  </a:lnTo>
                  <a:lnTo>
                    <a:pt x="68" y="95"/>
                  </a:lnTo>
                  <a:lnTo>
                    <a:pt x="68" y="94"/>
                  </a:lnTo>
                  <a:lnTo>
                    <a:pt x="67" y="93"/>
                  </a:lnTo>
                  <a:lnTo>
                    <a:pt x="67" y="92"/>
                  </a:lnTo>
                  <a:lnTo>
                    <a:pt x="67" y="91"/>
                  </a:lnTo>
                  <a:lnTo>
                    <a:pt x="66" y="88"/>
                  </a:lnTo>
                  <a:lnTo>
                    <a:pt x="61" y="85"/>
                  </a:lnTo>
                  <a:lnTo>
                    <a:pt x="58" y="84"/>
                  </a:lnTo>
                  <a:lnTo>
                    <a:pt x="57" y="83"/>
                  </a:lnTo>
                  <a:lnTo>
                    <a:pt x="56" y="84"/>
                  </a:lnTo>
                  <a:lnTo>
                    <a:pt x="56" y="85"/>
                  </a:lnTo>
                  <a:lnTo>
                    <a:pt x="55" y="85"/>
                  </a:lnTo>
                  <a:lnTo>
                    <a:pt x="53" y="85"/>
                  </a:lnTo>
                  <a:lnTo>
                    <a:pt x="52" y="85"/>
                  </a:lnTo>
                  <a:lnTo>
                    <a:pt x="52" y="84"/>
                  </a:lnTo>
                  <a:lnTo>
                    <a:pt x="51" y="84"/>
                  </a:lnTo>
                  <a:lnTo>
                    <a:pt x="50" y="85"/>
                  </a:lnTo>
                  <a:lnTo>
                    <a:pt x="50" y="86"/>
                  </a:lnTo>
                  <a:lnTo>
                    <a:pt x="49" y="86"/>
                  </a:lnTo>
                  <a:lnTo>
                    <a:pt x="47" y="87"/>
                  </a:lnTo>
                  <a:lnTo>
                    <a:pt x="46" y="87"/>
                  </a:lnTo>
                  <a:lnTo>
                    <a:pt x="46" y="86"/>
                  </a:lnTo>
                  <a:lnTo>
                    <a:pt x="45" y="86"/>
                  </a:lnTo>
                  <a:lnTo>
                    <a:pt x="44" y="86"/>
                  </a:lnTo>
                  <a:lnTo>
                    <a:pt x="43" y="86"/>
                  </a:lnTo>
                  <a:lnTo>
                    <a:pt x="42" y="86"/>
                  </a:lnTo>
                  <a:lnTo>
                    <a:pt x="41" y="86"/>
                  </a:lnTo>
                  <a:lnTo>
                    <a:pt x="41" y="85"/>
                  </a:lnTo>
                  <a:lnTo>
                    <a:pt x="40" y="84"/>
                  </a:lnTo>
                  <a:lnTo>
                    <a:pt x="39" y="84"/>
                  </a:lnTo>
                  <a:lnTo>
                    <a:pt x="37" y="84"/>
                  </a:lnTo>
                  <a:lnTo>
                    <a:pt x="36" y="84"/>
                  </a:lnTo>
                  <a:lnTo>
                    <a:pt x="35" y="84"/>
                  </a:lnTo>
                  <a:lnTo>
                    <a:pt x="34" y="84"/>
                  </a:lnTo>
                  <a:lnTo>
                    <a:pt x="33" y="83"/>
                  </a:lnTo>
                  <a:lnTo>
                    <a:pt x="32" y="83"/>
                  </a:lnTo>
                  <a:lnTo>
                    <a:pt x="32" y="82"/>
                  </a:lnTo>
                  <a:lnTo>
                    <a:pt x="33" y="81"/>
                  </a:lnTo>
                  <a:lnTo>
                    <a:pt x="33" y="80"/>
                  </a:lnTo>
                  <a:lnTo>
                    <a:pt x="33" y="78"/>
                  </a:lnTo>
                  <a:lnTo>
                    <a:pt x="32" y="77"/>
                  </a:lnTo>
                  <a:lnTo>
                    <a:pt x="31" y="77"/>
                  </a:lnTo>
                  <a:lnTo>
                    <a:pt x="30" y="77"/>
                  </a:lnTo>
                  <a:lnTo>
                    <a:pt x="29" y="77"/>
                  </a:lnTo>
                  <a:lnTo>
                    <a:pt x="28" y="77"/>
                  </a:lnTo>
                  <a:lnTo>
                    <a:pt x="28" y="76"/>
                  </a:lnTo>
                  <a:lnTo>
                    <a:pt x="29" y="75"/>
                  </a:lnTo>
                  <a:lnTo>
                    <a:pt x="30" y="74"/>
                  </a:lnTo>
                  <a:lnTo>
                    <a:pt x="30" y="73"/>
                  </a:lnTo>
                  <a:lnTo>
                    <a:pt x="31" y="72"/>
                  </a:lnTo>
                  <a:lnTo>
                    <a:pt x="30" y="72"/>
                  </a:lnTo>
                  <a:lnTo>
                    <a:pt x="29" y="72"/>
                  </a:lnTo>
                  <a:lnTo>
                    <a:pt x="28" y="70"/>
                  </a:lnTo>
                  <a:lnTo>
                    <a:pt x="27" y="69"/>
                  </a:lnTo>
                  <a:lnTo>
                    <a:pt x="26" y="69"/>
                  </a:lnTo>
                  <a:lnTo>
                    <a:pt x="26" y="68"/>
                  </a:lnTo>
                  <a:lnTo>
                    <a:pt x="25" y="67"/>
                  </a:lnTo>
                  <a:lnTo>
                    <a:pt x="24" y="68"/>
                  </a:lnTo>
                  <a:lnTo>
                    <a:pt x="24" y="69"/>
                  </a:lnTo>
                  <a:lnTo>
                    <a:pt x="23" y="69"/>
                  </a:lnTo>
                  <a:lnTo>
                    <a:pt x="22" y="69"/>
                  </a:lnTo>
                  <a:lnTo>
                    <a:pt x="21" y="69"/>
                  </a:lnTo>
                  <a:lnTo>
                    <a:pt x="20" y="71"/>
                  </a:lnTo>
                  <a:lnTo>
                    <a:pt x="21" y="72"/>
                  </a:lnTo>
                  <a:lnTo>
                    <a:pt x="20" y="72"/>
                  </a:lnTo>
                  <a:lnTo>
                    <a:pt x="20" y="73"/>
                  </a:lnTo>
                  <a:lnTo>
                    <a:pt x="20" y="74"/>
                  </a:lnTo>
                  <a:lnTo>
                    <a:pt x="19" y="74"/>
                  </a:lnTo>
                  <a:lnTo>
                    <a:pt x="19" y="75"/>
                  </a:lnTo>
                  <a:lnTo>
                    <a:pt x="18" y="75"/>
                  </a:lnTo>
                  <a:lnTo>
                    <a:pt x="17" y="74"/>
                  </a:lnTo>
                  <a:lnTo>
                    <a:pt x="14" y="75"/>
                  </a:lnTo>
                  <a:lnTo>
                    <a:pt x="13" y="76"/>
                  </a:lnTo>
                  <a:lnTo>
                    <a:pt x="13" y="77"/>
                  </a:lnTo>
                  <a:lnTo>
                    <a:pt x="13" y="76"/>
                  </a:lnTo>
                  <a:lnTo>
                    <a:pt x="12" y="76"/>
                  </a:lnTo>
                  <a:lnTo>
                    <a:pt x="12" y="75"/>
                  </a:lnTo>
                  <a:lnTo>
                    <a:pt x="12" y="74"/>
                  </a:lnTo>
                  <a:lnTo>
                    <a:pt x="11" y="67"/>
                  </a:lnTo>
                  <a:lnTo>
                    <a:pt x="11" y="65"/>
                  </a:lnTo>
                  <a:lnTo>
                    <a:pt x="10" y="60"/>
                  </a:lnTo>
                  <a:lnTo>
                    <a:pt x="10" y="58"/>
                  </a:lnTo>
                  <a:lnTo>
                    <a:pt x="9" y="55"/>
                  </a:lnTo>
                  <a:lnTo>
                    <a:pt x="9" y="54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64" name="Freeform 44"/>
            <p:cNvSpPr>
              <a:spLocks/>
            </p:cNvSpPr>
            <p:nvPr/>
          </p:nvSpPr>
          <p:spPr bwMode="auto">
            <a:xfrm>
              <a:off x="1877" y="2965"/>
              <a:ext cx="223" cy="375"/>
            </a:xfrm>
            <a:custGeom>
              <a:avLst/>
              <a:gdLst>
                <a:gd name="T0" fmla="*/ 20 w 63"/>
                <a:gd name="T1" fmla="*/ 91 h 106"/>
                <a:gd name="T2" fmla="*/ 19 w 63"/>
                <a:gd name="T3" fmla="*/ 86 h 106"/>
                <a:gd name="T4" fmla="*/ 20 w 63"/>
                <a:gd name="T5" fmla="*/ 82 h 106"/>
                <a:gd name="T6" fmla="*/ 17 w 63"/>
                <a:gd name="T7" fmla="*/ 77 h 106"/>
                <a:gd name="T8" fmla="*/ 22 w 63"/>
                <a:gd name="T9" fmla="*/ 73 h 106"/>
                <a:gd name="T10" fmla="*/ 20 w 63"/>
                <a:gd name="T11" fmla="*/ 72 h 106"/>
                <a:gd name="T12" fmla="*/ 17 w 63"/>
                <a:gd name="T13" fmla="*/ 71 h 106"/>
                <a:gd name="T14" fmla="*/ 13 w 63"/>
                <a:gd name="T15" fmla="*/ 59 h 106"/>
                <a:gd name="T16" fmla="*/ 11 w 63"/>
                <a:gd name="T17" fmla="*/ 57 h 106"/>
                <a:gd name="T18" fmla="*/ 2 w 63"/>
                <a:gd name="T19" fmla="*/ 45 h 106"/>
                <a:gd name="T20" fmla="*/ 1 w 63"/>
                <a:gd name="T21" fmla="*/ 41 h 106"/>
                <a:gd name="T22" fmla="*/ 2 w 63"/>
                <a:gd name="T23" fmla="*/ 32 h 106"/>
                <a:gd name="T24" fmla="*/ 2 w 63"/>
                <a:gd name="T25" fmla="*/ 23 h 106"/>
                <a:gd name="T26" fmla="*/ 3 w 63"/>
                <a:gd name="T27" fmla="*/ 20 h 106"/>
                <a:gd name="T28" fmla="*/ 1 w 63"/>
                <a:gd name="T29" fmla="*/ 15 h 106"/>
                <a:gd name="T30" fmla="*/ 1 w 63"/>
                <a:gd name="T31" fmla="*/ 12 h 106"/>
                <a:gd name="T32" fmla="*/ 6 w 63"/>
                <a:gd name="T33" fmla="*/ 6 h 106"/>
                <a:gd name="T34" fmla="*/ 13 w 63"/>
                <a:gd name="T35" fmla="*/ 6 h 106"/>
                <a:gd name="T36" fmla="*/ 16 w 63"/>
                <a:gd name="T37" fmla="*/ 5 h 106"/>
                <a:gd name="T38" fmla="*/ 25 w 63"/>
                <a:gd name="T39" fmla="*/ 0 h 106"/>
                <a:gd name="T40" fmla="*/ 30 w 63"/>
                <a:gd name="T41" fmla="*/ 1 h 106"/>
                <a:gd name="T42" fmla="*/ 34 w 63"/>
                <a:gd name="T43" fmla="*/ 3 h 106"/>
                <a:gd name="T44" fmla="*/ 37 w 63"/>
                <a:gd name="T45" fmla="*/ 1 h 106"/>
                <a:gd name="T46" fmla="*/ 40 w 63"/>
                <a:gd name="T47" fmla="*/ 2 h 106"/>
                <a:gd name="T48" fmla="*/ 43 w 63"/>
                <a:gd name="T49" fmla="*/ 2 h 106"/>
                <a:gd name="T50" fmla="*/ 47 w 63"/>
                <a:gd name="T51" fmla="*/ 4 h 106"/>
                <a:gd name="T52" fmla="*/ 55 w 63"/>
                <a:gd name="T53" fmla="*/ 1 h 106"/>
                <a:gd name="T54" fmla="*/ 56 w 63"/>
                <a:gd name="T55" fmla="*/ 5 h 106"/>
                <a:gd name="T56" fmla="*/ 55 w 63"/>
                <a:gd name="T57" fmla="*/ 7 h 106"/>
                <a:gd name="T58" fmla="*/ 57 w 63"/>
                <a:gd name="T59" fmla="*/ 11 h 106"/>
                <a:gd name="T60" fmla="*/ 60 w 63"/>
                <a:gd name="T61" fmla="*/ 17 h 106"/>
                <a:gd name="T62" fmla="*/ 61 w 63"/>
                <a:gd name="T63" fmla="*/ 22 h 106"/>
                <a:gd name="T64" fmla="*/ 61 w 63"/>
                <a:gd name="T65" fmla="*/ 26 h 106"/>
                <a:gd name="T66" fmla="*/ 53 w 63"/>
                <a:gd name="T67" fmla="*/ 30 h 106"/>
                <a:gd name="T68" fmla="*/ 50 w 63"/>
                <a:gd name="T69" fmla="*/ 33 h 106"/>
                <a:gd name="T70" fmla="*/ 47 w 63"/>
                <a:gd name="T71" fmla="*/ 36 h 106"/>
                <a:gd name="T72" fmla="*/ 49 w 63"/>
                <a:gd name="T73" fmla="*/ 43 h 106"/>
                <a:gd name="T74" fmla="*/ 49 w 63"/>
                <a:gd name="T75" fmla="*/ 47 h 106"/>
                <a:gd name="T76" fmla="*/ 47 w 63"/>
                <a:gd name="T77" fmla="*/ 54 h 106"/>
                <a:gd name="T78" fmla="*/ 48 w 63"/>
                <a:gd name="T79" fmla="*/ 57 h 106"/>
                <a:gd name="T80" fmla="*/ 51 w 63"/>
                <a:gd name="T81" fmla="*/ 57 h 106"/>
                <a:gd name="T82" fmla="*/ 54 w 63"/>
                <a:gd name="T83" fmla="*/ 62 h 106"/>
                <a:gd name="T84" fmla="*/ 51 w 63"/>
                <a:gd name="T85" fmla="*/ 64 h 106"/>
                <a:gd name="T86" fmla="*/ 53 w 63"/>
                <a:gd name="T87" fmla="*/ 67 h 106"/>
                <a:gd name="T88" fmla="*/ 50 w 63"/>
                <a:gd name="T89" fmla="*/ 71 h 106"/>
                <a:gd name="T90" fmla="*/ 45 w 63"/>
                <a:gd name="T91" fmla="*/ 80 h 106"/>
                <a:gd name="T92" fmla="*/ 49 w 63"/>
                <a:gd name="T93" fmla="*/ 83 h 106"/>
                <a:gd name="T94" fmla="*/ 46 w 63"/>
                <a:gd name="T95" fmla="*/ 89 h 106"/>
                <a:gd name="T96" fmla="*/ 49 w 63"/>
                <a:gd name="T97" fmla="*/ 92 h 106"/>
                <a:gd name="T98" fmla="*/ 47 w 63"/>
                <a:gd name="T99" fmla="*/ 98 h 106"/>
                <a:gd name="T100" fmla="*/ 40 w 63"/>
                <a:gd name="T101" fmla="*/ 105 h 106"/>
                <a:gd name="T102" fmla="*/ 37 w 63"/>
                <a:gd name="T103" fmla="*/ 100 h 106"/>
                <a:gd name="T104" fmla="*/ 33 w 63"/>
                <a:gd name="T105" fmla="*/ 99 h 106"/>
                <a:gd name="T106" fmla="*/ 29 w 63"/>
                <a:gd name="T107" fmla="*/ 97 h 106"/>
                <a:gd name="T108" fmla="*/ 24 w 63"/>
                <a:gd name="T109" fmla="*/ 96 h 106"/>
                <a:gd name="T110" fmla="*/ 21 w 63"/>
                <a:gd name="T111" fmla="*/ 94 h 10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3"/>
                <a:gd name="T169" fmla="*/ 0 h 106"/>
                <a:gd name="T170" fmla="*/ 63 w 63"/>
                <a:gd name="T171" fmla="*/ 106 h 10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3" h="106">
                  <a:moveTo>
                    <a:pt x="21" y="93"/>
                  </a:moveTo>
                  <a:lnTo>
                    <a:pt x="21" y="93"/>
                  </a:lnTo>
                  <a:lnTo>
                    <a:pt x="21" y="90"/>
                  </a:lnTo>
                  <a:lnTo>
                    <a:pt x="20" y="90"/>
                  </a:lnTo>
                  <a:lnTo>
                    <a:pt x="20" y="91"/>
                  </a:lnTo>
                  <a:lnTo>
                    <a:pt x="20" y="90"/>
                  </a:lnTo>
                  <a:lnTo>
                    <a:pt x="20" y="89"/>
                  </a:lnTo>
                  <a:lnTo>
                    <a:pt x="19" y="88"/>
                  </a:lnTo>
                  <a:lnTo>
                    <a:pt x="19" y="87"/>
                  </a:lnTo>
                  <a:lnTo>
                    <a:pt x="19" y="86"/>
                  </a:lnTo>
                  <a:lnTo>
                    <a:pt x="20" y="86"/>
                  </a:lnTo>
                  <a:lnTo>
                    <a:pt x="21" y="83"/>
                  </a:lnTo>
                  <a:lnTo>
                    <a:pt x="22" y="82"/>
                  </a:lnTo>
                  <a:lnTo>
                    <a:pt x="21" y="82"/>
                  </a:lnTo>
                  <a:lnTo>
                    <a:pt x="20" y="82"/>
                  </a:lnTo>
                  <a:lnTo>
                    <a:pt x="19" y="81"/>
                  </a:lnTo>
                  <a:lnTo>
                    <a:pt x="17" y="78"/>
                  </a:lnTo>
                  <a:lnTo>
                    <a:pt x="17" y="77"/>
                  </a:lnTo>
                  <a:lnTo>
                    <a:pt x="19" y="77"/>
                  </a:lnTo>
                  <a:lnTo>
                    <a:pt x="20" y="77"/>
                  </a:lnTo>
                  <a:lnTo>
                    <a:pt x="20" y="76"/>
                  </a:lnTo>
                  <a:lnTo>
                    <a:pt x="22" y="74"/>
                  </a:lnTo>
                  <a:lnTo>
                    <a:pt x="22" y="73"/>
                  </a:lnTo>
                  <a:lnTo>
                    <a:pt x="22" y="72"/>
                  </a:lnTo>
                  <a:lnTo>
                    <a:pt x="21" y="72"/>
                  </a:lnTo>
                  <a:lnTo>
                    <a:pt x="20" y="72"/>
                  </a:lnTo>
                  <a:lnTo>
                    <a:pt x="19" y="72"/>
                  </a:lnTo>
                  <a:lnTo>
                    <a:pt x="18" y="72"/>
                  </a:lnTo>
                  <a:lnTo>
                    <a:pt x="18" y="71"/>
                  </a:lnTo>
                  <a:lnTo>
                    <a:pt x="17" y="71"/>
                  </a:lnTo>
                  <a:lnTo>
                    <a:pt x="17" y="70"/>
                  </a:lnTo>
                  <a:lnTo>
                    <a:pt x="15" y="68"/>
                  </a:lnTo>
                  <a:lnTo>
                    <a:pt x="15" y="67"/>
                  </a:lnTo>
                  <a:lnTo>
                    <a:pt x="16" y="65"/>
                  </a:lnTo>
                  <a:lnTo>
                    <a:pt x="15" y="62"/>
                  </a:lnTo>
                  <a:lnTo>
                    <a:pt x="13" y="59"/>
                  </a:lnTo>
                  <a:lnTo>
                    <a:pt x="12" y="58"/>
                  </a:lnTo>
                  <a:lnTo>
                    <a:pt x="11" y="58"/>
                  </a:lnTo>
                  <a:lnTo>
                    <a:pt x="11" y="57"/>
                  </a:lnTo>
                  <a:lnTo>
                    <a:pt x="10" y="57"/>
                  </a:lnTo>
                  <a:lnTo>
                    <a:pt x="9" y="54"/>
                  </a:lnTo>
                  <a:lnTo>
                    <a:pt x="7" y="52"/>
                  </a:lnTo>
                  <a:lnTo>
                    <a:pt x="5" y="52"/>
                  </a:lnTo>
                  <a:lnTo>
                    <a:pt x="3" y="45"/>
                  </a:lnTo>
                  <a:lnTo>
                    <a:pt x="2" y="45"/>
                  </a:lnTo>
                  <a:lnTo>
                    <a:pt x="1" y="45"/>
                  </a:lnTo>
                  <a:lnTo>
                    <a:pt x="1" y="43"/>
                  </a:lnTo>
                  <a:lnTo>
                    <a:pt x="0" y="42"/>
                  </a:lnTo>
                  <a:lnTo>
                    <a:pt x="1" y="42"/>
                  </a:lnTo>
                  <a:lnTo>
                    <a:pt x="1" y="41"/>
                  </a:lnTo>
                  <a:lnTo>
                    <a:pt x="2" y="41"/>
                  </a:lnTo>
                  <a:lnTo>
                    <a:pt x="2" y="38"/>
                  </a:lnTo>
                  <a:lnTo>
                    <a:pt x="3" y="37"/>
                  </a:lnTo>
                  <a:lnTo>
                    <a:pt x="3" y="36"/>
                  </a:lnTo>
                  <a:lnTo>
                    <a:pt x="2" y="34"/>
                  </a:lnTo>
                  <a:lnTo>
                    <a:pt x="2" y="32"/>
                  </a:lnTo>
                  <a:lnTo>
                    <a:pt x="3" y="29"/>
                  </a:lnTo>
                  <a:lnTo>
                    <a:pt x="3" y="25"/>
                  </a:lnTo>
                  <a:lnTo>
                    <a:pt x="3" y="24"/>
                  </a:lnTo>
                  <a:lnTo>
                    <a:pt x="3" y="23"/>
                  </a:lnTo>
                  <a:lnTo>
                    <a:pt x="2" y="23"/>
                  </a:lnTo>
                  <a:lnTo>
                    <a:pt x="1" y="23"/>
                  </a:lnTo>
                  <a:lnTo>
                    <a:pt x="1" y="22"/>
                  </a:lnTo>
                  <a:lnTo>
                    <a:pt x="2" y="22"/>
                  </a:lnTo>
                  <a:lnTo>
                    <a:pt x="3" y="20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1" y="8"/>
                  </a:lnTo>
                  <a:lnTo>
                    <a:pt x="6" y="6"/>
                  </a:lnTo>
                  <a:lnTo>
                    <a:pt x="8" y="6"/>
                  </a:lnTo>
                  <a:lnTo>
                    <a:pt x="8" y="7"/>
                  </a:lnTo>
                  <a:lnTo>
                    <a:pt x="10" y="6"/>
                  </a:lnTo>
                  <a:lnTo>
                    <a:pt x="12" y="5"/>
                  </a:lnTo>
                  <a:lnTo>
                    <a:pt x="13" y="6"/>
                  </a:lnTo>
                  <a:lnTo>
                    <a:pt x="14" y="7"/>
                  </a:lnTo>
                  <a:lnTo>
                    <a:pt x="17" y="7"/>
                  </a:lnTo>
                  <a:lnTo>
                    <a:pt x="17" y="6"/>
                  </a:lnTo>
                  <a:lnTo>
                    <a:pt x="16" y="6"/>
                  </a:lnTo>
                  <a:lnTo>
                    <a:pt x="16" y="5"/>
                  </a:lnTo>
                  <a:lnTo>
                    <a:pt x="17" y="5"/>
                  </a:lnTo>
                  <a:lnTo>
                    <a:pt x="18" y="5"/>
                  </a:lnTo>
                  <a:lnTo>
                    <a:pt x="19" y="4"/>
                  </a:lnTo>
                  <a:lnTo>
                    <a:pt x="24" y="2"/>
                  </a:lnTo>
                  <a:lnTo>
                    <a:pt x="25" y="1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28" y="1"/>
                  </a:lnTo>
                  <a:lnTo>
                    <a:pt x="28" y="2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1" y="0"/>
                  </a:lnTo>
                  <a:lnTo>
                    <a:pt x="32" y="0"/>
                  </a:lnTo>
                  <a:lnTo>
                    <a:pt x="33" y="1"/>
                  </a:lnTo>
                  <a:lnTo>
                    <a:pt x="33" y="2"/>
                  </a:lnTo>
                  <a:lnTo>
                    <a:pt x="34" y="3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37" y="2"/>
                  </a:lnTo>
                  <a:lnTo>
                    <a:pt x="37" y="1"/>
                  </a:lnTo>
                  <a:lnTo>
                    <a:pt x="37" y="0"/>
                  </a:lnTo>
                  <a:lnTo>
                    <a:pt x="38" y="1"/>
                  </a:lnTo>
                  <a:lnTo>
                    <a:pt x="39" y="1"/>
                  </a:lnTo>
                  <a:lnTo>
                    <a:pt x="39" y="2"/>
                  </a:lnTo>
                  <a:lnTo>
                    <a:pt x="40" y="2"/>
                  </a:lnTo>
                  <a:lnTo>
                    <a:pt x="41" y="2"/>
                  </a:lnTo>
                  <a:lnTo>
                    <a:pt x="42" y="2"/>
                  </a:lnTo>
                  <a:lnTo>
                    <a:pt x="43" y="2"/>
                  </a:lnTo>
                  <a:lnTo>
                    <a:pt x="44" y="3"/>
                  </a:lnTo>
                  <a:lnTo>
                    <a:pt x="44" y="5"/>
                  </a:lnTo>
                  <a:lnTo>
                    <a:pt x="45" y="5"/>
                  </a:lnTo>
                  <a:lnTo>
                    <a:pt x="46" y="4"/>
                  </a:lnTo>
                  <a:lnTo>
                    <a:pt x="47" y="4"/>
                  </a:lnTo>
                  <a:lnTo>
                    <a:pt x="48" y="3"/>
                  </a:lnTo>
                  <a:lnTo>
                    <a:pt x="49" y="2"/>
                  </a:lnTo>
                  <a:lnTo>
                    <a:pt x="50" y="2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5" y="1"/>
                  </a:lnTo>
                  <a:lnTo>
                    <a:pt x="56" y="0"/>
                  </a:lnTo>
                  <a:lnTo>
                    <a:pt x="56" y="1"/>
                  </a:lnTo>
                  <a:lnTo>
                    <a:pt x="57" y="3"/>
                  </a:lnTo>
                  <a:lnTo>
                    <a:pt x="56" y="5"/>
                  </a:lnTo>
                  <a:lnTo>
                    <a:pt x="55" y="5"/>
                  </a:lnTo>
                  <a:lnTo>
                    <a:pt x="54" y="5"/>
                  </a:lnTo>
                  <a:lnTo>
                    <a:pt x="54" y="6"/>
                  </a:lnTo>
                  <a:lnTo>
                    <a:pt x="55" y="7"/>
                  </a:lnTo>
                  <a:lnTo>
                    <a:pt x="55" y="8"/>
                  </a:lnTo>
                  <a:lnTo>
                    <a:pt x="54" y="9"/>
                  </a:lnTo>
                  <a:lnTo>
                    <a:pt x="56" y="11"/>
                  </a:lnTo>
                  <a:lnTo>
                    <a:pt x="57" y="11"/>
                  </a:lnTo>
                  <a:lnTo>
                    <a:pt x="58" y="12"/>
                  </a:lnTo>
                  <a:lnTo>
                    <a:pt x="60" y="13"/>
                  </a:lnTo>
                  <a:lnTo>
                    <a:pt x="59" y="14"/>
                  </a:lnTo>
                  <a:lnTo>
                    <a:pt x="59" y="15"/>
                  </a:lnTo>
                  <a:lnTo>
                    <a:pt x="60" y="17"/>
                  </a:lnTo>
                  <a:lnTo>
                    <a:pt x="61" y="17"/>
                  </a:lnTo>
                  <a:lnTo>
                    <a:pt x="61" y="19"/>
                  </a:lnTo>
                  <a:lnTo>
                    <a:pt x="61" y="20"/>
                  </a:lnTo>
                  <a:lnTo>
                    <a:pt x="61" y="22"/>
                  </a:lnTo>
                  <a:lnTo>
                    <a:pt x="62" y="23"/>
                  </a:lnTo>
                  <a:lnTo>
                    <a:pt x="63" y="24"/>
                  </a:lnTo>
                  <a:lnTo>
                    <a:pt x="61" y="26"/>
                  </a:lnTo>
                  <a:lnTo>
                    <a:pt x="60" y="26"/>
                  </a:lnTo>
                  <a:lnTo>
                    <a:pt x="58" y="27"/>
                  </a:lnTo>
                  <a:lnTo>
                    <a:pt x="57" y="27"/>
                  </a:lnTo>
                  <a:lnTo>
                    <a:pt x="55" y="28"/>
                  </a:lnTo>
                  <a:lnTo>
                    <a:pt x="53" y="30"/>
                  </a:lnTo>
                  <a:lnTo>
                    <a:pt x="52" y="31"/>
                  </a:lnTo>
                  <a:lnTo>
                    <a:pt x="51" y="31"/>
                  </a:lnTo>
                  <a:lnTo>
                    <a:pt x="50" y="32"/>
                  </a:lnTo>
                  <a:lnTo>
                    <a:pt x="50" y="33"/>
                  </a:lnTo>
                  <a:lnTo>
                    <a:pt x="49" y="34"/>
                  </a:lnTo>
                  <a:lnTo>
                    <a:pt x="48" y="34"/>
                  </a:lnTo>
                  <a:lnTo>
                    <a:pt x="48" y="35"/>
                  </a:lnTo>
                  <a:lnTo>
                    <a:pt x="47" y="35"/>
                  </a:lnTo>
                  <a:lnTo>
                    <a:pt x="47" y="36"/>
                  </a:lnTo>
                  <a:lnTo>
                    <a:pt x="48" y="36"/>
                  </a:lnTo>
                  <a:lnTo>
                    <a:pt x="48" y="37"/>
                  </a:lnTo>
                  <a:lnTo>
                    <a:pt x="49" y="40"/>
                  </a:lnTo>
                  <a:lnTo>
                    <a:pt x="48" y="41"/>
                  </a:lnTo>
                  <a:lnTo>
                    <a:pt x="49" y="43"/>
                  </a:lnTo>
                  <a:lnTo>
                    <a:pt x="50" y="43"/>
                  </a:lnTo>
                  <a:lnTo>
                    <a:pt x="51" y="45"/>
                  </a:lnTo>
                  <a:lnTo>
                    <a:pt x="50" y="46"/>
                  </a:lnTo>
                  <a:lnTo>
                    <a:pt x="50" y="47"/>
                  </a:lnTo>
                  <a:lnTo>
                    <a:pt x="49" y="47"/>
                  </a:lnTo>
                  <a:lnTo>
                    <a:pt x="48" y="49"/>
                  </a:lnTo>
                  <a:lnTo>
                    <a:pt x="48" y="50"/>
                  </a:lnTo>
                  <a:lnTo>
                    <a:pt x="48" y="51"/>
                  </a:lnTo>
                  <a:lnTo>
                    <a:pt x="47" y="53"/>
                  </a:lnTo>
                  <a:lnTo>
                    <a:pt x="47" y="54"/>
                  </a:lnTo>
                  <a:lnTo>
                    <a:pt x="46" y="55"/>
                  </a:lnTo>
                  <a:lnTo>
                    <a:pt x="45" y="55"/>
                  </a:lnTo>
                  <a:lnTo>
                    <a:pt x="45" y="56"/>
                  </a:lnTo>
                  <a:lnTo>
                    <a:pt x="46" y="58"/>
                  </a:lnTo>
                  <a:lnTo>
                    <a:pt x="48" y="57"/>
                  </a:lnTo>
                  <a:lnTo>
                    <a:pt x="48" y="56"/>
                  </a:lnTo>
                  <a:lnTo>
                    <a:pt x="49" y="56"/>
                  </a:lnTo>
                  <a:lnTo>
                    <a:pt x="50" y="56"/>
                  </a:lnTo>
                  <a:lnTo>
                    <a:pt x="51" y="57"/>
                  </a:lnTo>
                  <a:lnTo>
                    <a:pt x="53" y="58"/>
                  </a:lnTo>
                  <a:lnTo>
                    <a:pt x="54" y="58"/>
                  </a:lnTo>
                  <a:lnTo>
                    <a:pt x="54" y="60"/>
                  </a:lnTo>
                  <a:lnTo>
                    <a:pt x="54" y="62"/>
                  </a:lnTo>
                  <a:lnTo>
                    <a:pt x="53" y="63"/>
                  </a:lnTo>
                  <a:lnTo>
                    <a:pt x="52" y="63"/>
                  </a:lnTo>
                  <a:lnTo>
                    <a:pt x="51" y="63"/>
                  </a:lnTo>
                  <a:lnTo>
                    <a:pt x="51" y="64"/>
                  </a:lnTo>
                  <a:lnTo>
                    <a:pt x="51" y="66"/>
                  </a:lnTo>
                  <a:lnTo>
                    <a:pt x="52" y="67"/>
                  </a:lnTo>
                  <a:lnTo>
                    <a:pt x="53" y="67"/>
                  </a:lnTo>
                  <a:lnTo>
                    <a:pt x="54" y="70"/>
                  </a:lnTo>
                  <a:lnTo>
                    <a:pt x="53" y="70"/>
                  </a:lnTo>
                  <a:lnTo>
                    <a:pt x="52" y="71"/>
                  </a:lnTo>
                  <a:lnTo>
                    <a:pt x="51" y="71"/>
                  </a:lnTo>
                  <a:lnTo>
                    <a:pt x="50" y="71"/>
                  </a:lnTo>
                  <a:lnTo>
                    <a:pt x="47" y="75"/>
                  </a:lnTo>
                  <a:lnTo>
                    <a:pt x="47" y="76"/>
                  </a:lnTo>
                  <a:lnTo>
                    <a:pt x="47" y="77"/>
                  </a:lnTo>
                  <a:lnTo>
                    <a:pt x="46" y="78"/>
                  </a:lnTo>
                  <a:lnTo>
                    <a:pt x="45" y="80"/>
                  </a:lnTo>
                  <a:lnTo>
                    <a:pt x="46" y="80"/>
                  </a:lnTo>
                  <a:lnTo>
                    <a:pt x="46" y="79"/>
                  </a:lnTo>
                  <a:lnTo>
                    <a:pt x="47" y="79"/>
                  </a:lnTo>
                  <a:lnTo>
                    <a:pt x="47" y="80"/>
                  </a:lnTo>
                  <a:lnTo>
                    <a:pt x="48" y="80"/>
                  </a:lnTo>
                  <a:lnTo>
                    <a:pt x="49" y="83"/>
                  </a:lnTo>
                  <a:lnTo>
                    <a:pt x="48" y="85"/>
                  </a:lnTo>
                  <a:lnTo>
                    <a:pt x="47" y="87"/>
                  </a:lnTo>
                  <a:lnTo>
                    <a:pt x="46" y="87"/>
                  </a:lnTo>
                  <a:lnTo>
                    <a:pt x="46" y="88"/>
                  </a:lnTo>
                  <a:lnTo>
                    <a:pt x="46" y="89"/>
                  </a:lnTo>
                  <a:lnTo>
                    <a:pt x="47" y="89"/>
                  </a:lnTo>
                  <a:lnTo>
                    <a:pt x="48" y="89"/>
                  </a:lnTo>
                  <a:lnTo>
                    <a:pt x="48" y="90"/>
                  </a:lnTo>
                  <a:lnTo>
                    <a:pt x="49" y="92"/>
                  </a:lnTo>
                  <a:lnTo>
                    <a:pt x="50" y="93"/>
                  </a:lnTo>
                  <a:lnTo>
                    <a:pt x="48" y="94"/>
                  </a:lnTo>
                  <a:lnTo>
                    <a:pt x="47" y="95"/>
                  </a:lnTo>
                  <a:lnTo>
                    <a:pt x="47" y="96"/>
                  </a:lnTo>
                  <a:lnTo>
                    <a:pt x="47" y="97"/>
                  </a:lnTo>
                  <a:lnTo>
                    <a:pt x="47" y="98"/>
                  </a:lnTo>
                  <a:lnTo>
                    <a:pt x="45" y="100"/>
                  </a:lnTo>
                  <a:lnTo>
                    <a:pt x="42" y="101"/>
                  </a:lnTo>
                  <a:lnTo>
                    <a:pt x="41" y="101"/>
                  </a:lnTo>
                  <a:lnTo>
                    <a:pt x="40" y="103"/>
                  </a:lnTo>
                  <a:lnTo>
                    <a:pt x="41" y="103"/>
                  </a:lnTo>
                  <a:lnTo>
                    <a:pt x="40" y="105"/>
                  </a:lnTo>
                  <a:lnTo>
                    <a:pt x="36" y="106"/>
                  </a:lnTo>
                  <a:lnTo>
                    <a:pt x="35" y="106"/>
                  </a:lnTo>
                  <a:lnTo>
                    <a:pt x="36" y="105"/>
                  </a:lnTo>
                  <a:lnTo>
                    <a:pt x="36" y="104"/>
                  </a:lnTo>
                  <a:lnTo>
                    <a:pt x="37" y="102"/>
                  </a:lnTo>
                  <a:lnTo>
                    <a:pt x="37" y="100"/>
                  </a:lnTo>
                  <a:lnTo>
                    <a:pt x="36" y="99"/>
                  </a:lnTo>
                  <a:lnTo>
                    <a:pt x="35" y="100"/>
                  </a:lnTo>
                  <a:lnTo>
                    <a:pt x="34" y="100"/>
                  </a:lnTo>
                  <a:lnTo>
                    <a:pt x="33" y="99"/>
                  </a:lnTo>
                  <a:lnTo>
                    <a:pt x="33" y="98"/>
                  </a:lnTo>
                  <a:lnTo>
                    <a:pt x="31" y="96"/>
                  </a:lnTo>
                  <a:lnTo>
                    <a:pt x="30" y="96"/>
                  </a:lnTo>
                  <a:lnTo>
                    <a:pt x="29" y="97"/>
                  </a:lnTo>
                  <a:lnTo>
                    <a:pt x="27" y="98"/>
                  </a:lnTo>
                  <a:lnTo>
                    <a:pt x="26" y="97"/>
                  </a:lnTo>
                  <a:lnTo>
                    <a:pt x="25" y="96"/>
                  </a:lnTo>
                  <a:lnTo>
                    <a:pt x="24" y="96"/>
                  </a:lnTo>
                  <a:lnTo>
                    <a:pt x="23" y="95"/>
                  </a:lnTo>
                  <a:lnTo>
                    <a:pt x="23" y="94"/>
                  </a:lnTo>
                  <a:lnTo>
                    <a:pt x="22" y="94"/>
                  </a:lnTo>
                  <a:lnTo>
                    <a:pt x="21" y="94"/>
                  </a:lnTo>
                  <a:lnTo>
                    <a:pt x="21" y="93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65" name="Freeform 45"/>
            <p:cNvSpPr>
              <a:spLocks/>
            </p:cNvSpPr>
            <p:nvPr/>
          </p:nvSpPr>
          <p:spPr bwMode="auto">
            <a:xfrm>
              <a:off x="1536" y="2529"/>
              <a:ext cx="585" cy="482"/>
            </a:xfrm>
            <a:custGeom>
              <a:avLst/>
              <a:gdLst>
                <a:gd name="T0" fmla="*/ 154 w 165"/>
                <a:gd name="T1" fmla="*/ 117 h 136"/>
                <a:gd name="T2" fmla="*/ 150 w 165"/>
                <a:gd name="T3" fmla="*/ 123 h 136"/>
                <a:gd name="T4" fmla="*/ 141 w 165"/>
                <a:gd name="T5" fmla="*/ 128 h 136"/>
                <a:gd name="T6" fmla="*/ 137 w 165"/>
                <a:gd name="T7" fmla="*/ 125 h 136"/>
                <a:gd name="T8" fmla="*/ 133 w 165"/>
                <a:gd name="T9" fmla="*/ 123 h 136"/>
                <a:gd name="T10" fmla="*/ 131 w 165"/>
                <a:gd name="T11" fmla="*/ 126 h 136"/>
                <a:gd name="T12" fmla="*/ 126 w 165"/>
                <a:gd name="T13" fmla="*/ 124 h 136"/>
                <a:gd name="T14" fmla="*/ 121 w 165"/>
                <a:gd name="T15" fmla="*/ 124 h 136"/>
                <a:gd name="T16" fmla="*/ 113 w 165"/>
                <a:gd name="T17" fmla="*/ 129 h 136"/>
                <a:gd name="T18" fmla="*/ 106 w 165"/>
                <a:gd name="T19" fmla="*/ 129 h 136"/>
                <a:gd name="T20" fmla="*/ 96 w 165"/>
                <a:gd name="T21" fmla="*/ 132 h 136"/>
                <a:gd name="T22" fmla="*/ 91 w 165"/>
                <a:gd name="T23" fmla="*/ 130 h 136"/>
                <a:gd name="T24" fmla="*/ 86 w 165"/>
                <a:gd name="T25" fmla="*/ 136 h 136"/>
                <a:gd name="T26" fmla="*/ 81 w 165"/>
                <a:gd name="T27" fmla="*/ 134 h 136"/>
                <a:gd name="T28" fmla="*/ 82 w 165"/>
                <a:gd name="T29" fmla="*/ 127 h 136"/>
                <a:gd name="T30" fmla="*/ 83 w 165"/>
                <a:gd name="T31" fmla="*/ 115 h 136"/>
                <a:gd name="T32" fmla="*/ 80 w 165"/>
                <a:gd name="T33" fmla="*/ 115 h 136"/>
                <a:gd name="T34" fmla="*/ 74 w 165"/>
                <a:gd name="T35" fmla="*/ 117 h 136"/>
                <a:gd name="T36" fmla="*/ 62 w 165"/>
                <a:gd name="T37" fmla="*/ 114 h 136"/>
                <a:gd name="T38" fmla="*/ 49 w 165"/>
                <a:gd name="T39" fmla="*/ 109 h 136"/>
                <a:gd name="T40" fmla="*/ 37 w 165"/>
                <a:gd name="T41" fmla="*/ 91 h 136"/>
                <a:gd name="T42" fmla="*/ 28 w 165"/>
                <a:gd name="T43" fmla="*/ 85 h 136"/>
                <a:gd name="T44" fmla="*/ 11 w 165"/>
                <a:gd name="T45" fmla="*/ 78 h 136"/>
                <a:gd name="T46" fmla="*/ 3 w 165"/>
                <a:gd name="T47" fmla="*/ 69 h 136"/>
                <a:gd name="T48" fmla="*/ 3 w 165"/>
                <a:gd name="T49" fmla="*/ 59 h 136"/>
                <a:gd name="T50" fmla="*/ 2 w 165"/>
                <a:gd name="T51" fmla="*/ 50 h 136"/>
                <a:gd name="T52" fmla="*/ 5 w 165"/>
                <a:gd name="T53" fmla="*/ 41 h 136"/>
                <a:gd name="T54" fmla="*/ 14 w 165"/>
                <a:gd name="T55" fmla="*/ 33 h 136"/>
                <a:gd name="T56" fmla="*/ 19 w 165"/>
                <a:gd name="T57" fmla="*/ 27 h 136"/>
                <a:gd name="T58" fmla="*/ 23 w 165"/>
                <a:gd name="T59" fmla="*/ 25 h 136"/>
                <a:gd name="T60" fmla="*/ 31 w 165"/>
                <a:gd name="T61" fmla="*/ 22 h 136"/>
                <a:gd name="T62" fmla="*/ 34 w 165"/>
                <a:gd name="T63" fmla="*/ 14 h 136"/>
                <a:gd name="T64" fmla="*/ 38 w 165"/>
                <a:gd name="T65" fmla="*/ 7 h 136"/>
                <a:gd name="T66" fmla="*/ 42 w 165"/>
                <a:gd name="T67" fmla="*/ 1 h 136"/>
                <a:gd name="T68" fmla="*/ 45 w 165"/>
                <a:gd name="T69" fmla="*/ 2 h 136"/>
                <a:gd name="T70" fmla="*/ 49 w 165"/>
                <a:gd name="T71" fmla="*/ 3 h 136"/>
                <a:gd name="T72" fmla="*/ 51 w 165"/>
                <a:gd name="T73" fmla="*/ 5 h 136"/>
                <a:gd name="T74" fmla="*/ 55 w 165"/>
                <a:gd name="T75" fmla="*/ 6 h 136"/>
                <a:gd name="T76" fmla="*/ 59 w 165"/>
                <a:gd name="T77" fmla="*/ 6 h 136"/>
                <a:gd name="T78" fmla="*/ 62 w 165"/>
                <a:gd name="T79" fmla="*/ 7 h 136"/>
                <a:gd name="T80" fmla="*/ 66 w 165"/>
                <a:gd name="T81" fmla="*/ 12 h 136"/>
                <a:gd name="T82" fmla="*/ 70 w 165"/>
                <a:gd name="T83" fmla="*/ 13 h 136"/>
                <a:gd name="T84" fmla="*/ 75 w 165"/>
                <a:gd name="T85" fmla="*/ 15 h 136"/>
                <a:gd name="T86" fmla="*/ 79 w 165"/>
                <a:gd name="T87" fmla="*/ 14 h 136"/>
                <a:gd name="T88" fmla="*/ 84 w 165"/>
                <a:gd name="T89" fmla="*/ 16 h 136"/>
                <a:gd name="T90" fmla="*/ 92 w 165"/>
                <a:gd name="T91" fmla="*/ 20 h 136"/>
                <a:gd name="T92" fmla="*/ 103 w 165"/>
                <a:gd name="T93" fmla="*/ 17 h 136"/>
                <a:gd name="T94" fmla="*/ 108 w 165"/>
                <a:gd name="T95" fmla="*/ 15 h 136"/>
                <a:gd name="T96" fmla="*/ 116 w 165"/>
                <a:gd name="T97" fmla="*/ 22 h 136"/>
                <a:gd name="T98" fmla="*/ 122 w 165"/>
                <a:gd name="T99" fmla="*/ 30 h 136"/>
                <a:gd name="T100" fmla="*/ 118 w 165"/>
                <a:gd name="T101" fmla="*/ 42 h 136"/>
                <a:gd name="T102" fmla="*/ 128 w 165"/>
                <a:gd name="T103" fmla="*/ 47 h 136"/>
                <a:gd name="T104" fmla="*/ 145 w 165"/>
                <a:gd name="T105" fmla="*/ 50 h 136"/>
                <a:gd name="T106" fmla="*/ 151 w 165"/>
                <a:gd name="T107" fmla="*/ 58 h 136"/>
                <a:gd name="T108" fmla="*/ 161 w 165"/>
                <a:gd name="T109" fmla="*/ 67 h 136"/>
                <a:gd name="T110" fmla="*/ 161 w 165"/>
                <a:gd name="T111" fmla="*/ 74 h 136"/>
                <a:gd name="T112" fmla="*/ 157 w 165"/>
                <a:gd name="T113" fmla="*/ 75 h 136"/>
                <a:gd name="T114" fmla="*/ 150 w 165"/>
                <a:gd name="T115" fmla="*/ 83 h 136"/>
                <a:gd name="T116" fmla="*/ 152 w 165"/>
                <a:gd name="T117" fmla="*/ 93 h 136"/>
                <a:gd name="T118" fmla="*/ 163 w 165"/>
                <a:gd name="T119" fmla="*/ 99 h 136"/>
                <a:gd name="T120" fmla="*/ 164 w 165"/>
                <a:gd name="T121" fmla="*/ 103 h 136"/>
                <a:gd name="T122" fmla="*/ 158 w 165"/>
                <a:gd name="T123" fmla="*/ 109 h 1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5"/>
                <a:gd name="T187" fmla="*/ 0 h 136"/>
                <a:gd name="T188" fmla="*/ 165 w 165"/>
                <a:gd name="T189" fmla="*/ 136 h 1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5" h="136">
                  <a:moveTo>
                    <a:pt x="152" y="116"/>
                  </a:moveTo>
                  <a:lnTo>
                    <a:pt x="152" y="116"/>
                  </a:lnTo>
                  <a:lnTo>
                    <a:pt x="152" y="117"/>
                  </a:lnTo>
                  <a:lnTo>
                    <a:pt x="153" y="117"/>
                  </a:lnTo>
                  <a:lnTo>
                    <a:pt x="154" y="117"/>
                  </a:lnTo>
                  <a:lnTo>
                    <a:pt x="153" y="119"/>
                  </a:lnTo>
                  <a:lnTo>
                    <a:pt x="152" y="122"/>
                  </a:lnTo>
                  <a:lnTo>
                    <a:pt x="152" y="123"/>
                  </a:lnTo>
                  <a:lnTo>
                    <a:pt x="151" y="124"/>
                  </a:lnTo>
                  <a:lnTo>
                    <a:pt x="150" y="123"/>
                  </a:lnTo>
                  <a:lnTo>
                    <a:pt x="148" y="123"/>
                  </a:lnTo>
                  <a:lnTo>
                    <a:pt x="146" y="125"/>
                  </a:lnTo>
                  <a:lnTo>
                    <a:pt x="145" y="125"/>
                  </a:lnTo>
                  <a:lnTo>
                    <a:pt x="144" y="126"/>
                  </a:lnTo>
                  <a:lnTo>
                    <a:pt x="143" y="127"/>
                  </a:lnTo>
                  <a:lnTo>
                    <a:pt x="142" y="127"/>
                  </a:lnTo>
                  <a:lnTo>
                    <a:pt x="141" y="128"/>
                  </a:lnTo>
                  <a:lnTo>
                    <a:pt x="140" y="128"/>
                  </a:lnTo>
                  <a:lnTo>
                    <a:pt x="140" y="126"/>
                  </a:lnTo>
                  <a:lnTo>
                    <a:pt x="139" y="125"/>
                  </a:lnTo>
                  <a:lnTo>
                    <a:pt x="138" y="125"/>
                  </a:lnTo>
                  <a:lnTo>
                    <a:pt x="137" y="125"/>
                  </a:lnTo>
                  <a:lnTo>
                    <a:pt x="136" y="125"/>
                  </a:lnTo>
                  <a:lnTo>
                    <a:pt x="135" y="125"/>
                  </a:lnTo>
                  <a:lnTo>
                    <a:pt x="135" y="124"/>
                  </a:lnTo>
                  <a:lnTo>
                    <a:pt x="134" y="124"/>
                  </a:lnTo>
                  <a:lnTo>
                    <a:pt x="133" y="123"/>
                  </a:lnTo>
                  <a:lnTo>
                    <a:pt x="133" y="124"/>
                  </a:lnTo>
                  <a:lnTo>
                    <a:pt x="133" y="125"/>
                  </a:lnTo>
                  <a:lnTo>
                    <a:pt x="133" y="126"/>
                  </a:lnTo>
                  <a:lnTo>
                    <a:pt x="131" y="126"/>
                  </a:lnTo>
                  <a:lnTo>
                    <a:pt x="130" y="126"/>
                  </a:lnTo>
                  <a:lnTo>
                    <a:pt x="129" y="125"/>
                  </a:lnTo>
                  <a:lnTo>
                    <a:pt x="129" y="124"/>
                  </a:lnTo>
                  <a:lnTo>
                    <a:pt x="128" y="123"/>
                  </a:lnTo>
                  <a:lnTo>
                    <a:pt x="127" y="123"/>
                  </a:lnTo>
                  <a:lnTo>
                    <a:pt x="126" y="124"/>
                  </a:lnTo>
                  <a:lnTo>
                    <a:pt x="125" y="124"/>
                  </a:lnTo>
                  <a:lnTo>
                    <a:pt x="124" y="125"/>
                  </a:lnTo>
                  <a:lnTo>
                    <a:pt x="124" y="124"/>
                  </a:lnTo>
                  <a:lnTo>
                    <a:pt x="123" y="123"/>
                  </a:lnTo>
                  <a:lnTo>
                    <a:pt x="121" y="123"/>
                  </a:lnTo>
                  <a:lnTo>
                    <a:pt x="121" y="124"/>
                  </a:lnTo>
                  <a:lnTo>
                    <a:pt x="120" y="125"/>
                  </a:lnTo>
                  <a:lnTo>
                    <a:pt x="115" y="127"/>
                  </a:lnTo>
                  <a:lnTo>
                    <a:pt x="114" y="128"/>
                  </a:lnTo>
                  <a:lnTo>
                    <a:pt x="113" y="128"/>
                  </a:lnTo>
                  <a:lnTo>
                    <a:pt x="112" y="128"/>
                  </a:lnTo>
                  <a:lnTo>
                    <a:pt x="112" y="129"/>
                  </a:lnTo>
                  <a:lnTo>
                    <a:pt x="113" y="129"/>
                  </a:lnTo>
                  <a:lnTo>
                    <a:pt x="113" y="130"/>
                  </a:lnTo>
                  <a:lnTo>
                    <a:pt x="110" y="130"/>
                  </a:lnTo>
                  <a:lnTo>
                    <a:pt x="109" y="129"/>
                  </a:lnTo>
                  <a:lnTo>
                    <a:pt x="108" y="128"/>
                  </a:lnTo>
                  <a:lnTo>
                    <a:pt x="106" y="129"/>
                  </a:lnTo>
                  <a:lnTo>
                    <a:pt x="104" y="130"/>
                  </a:lnTo>
                  <a:lnTo>
                    <a:pt x="104" y="129"/>
                  </a:lnTo>
                  <a:lnTo>
                    <a:pt x="102" y="129"/>
                  </a:lnTo>
                  <a:lnTo>
                    <a:pt x="97" y="131"/>
                  </a:lnTo>
                  <a:lnTo>
                    <a:pt x="96" y="132"/>
                  </a:lnTo>
                  <a:lnTo>
                    <a:pt x="95" y="132"/>
                  </a:lnTo>
                  <a:lnTo>
                    <a:pt x="95" y="131"/>
                  </a:lnTo>
                  <a:lnTo>
                    <a:pt x="95" y="130"/>
                  </a:lnTo>
                  <a:lnTo>
                    <a:pt x="94" y="130"/>
                  </a:lnTo>
                  <a:lnTo>
                    <a:pt x="91" y="130"/>
                  </a:lnTo>
                  <a:lnTo>
                    <a:pt x="90" y="131"/>
                  </a:lnTo>
                  <a:lnTo>
                    <a:pt x="90" y="132"/>
                  </a:lnTo>
                  <a:lnTo>
                    <a:pt x="89" y="133"/>
                  </a:lnTo>
                  <a:lnTo>
                    <a:pt x="88" y="133"/>
                  </a:lnTo>
                  <a:lnTo>
                    <a:pt x="87" y="134"/>
                  </a:lnTo>
                  <a:lnTo>
                    <a:pt x="86" y="136"/>
                  </a:lnTo>
                  <a:lnTo>
                    <a:pt x="85" y="136"/>
                  </a:lnTo>
                  <a:lnTo>
                    <a:pt x="84" y="136"/>
                  </a:lnTo>
                  <a:lnTo>
                    <a:pt x="82" y="135"/>
                  </a:lnTo>
                  <a:lnTo>
                    <a:pt x="80" y="134"/>
                  </a:lnTo>
                  <a:lnTo>
                    <a:pt x="81" y="134"/>
                  </a:lnTo>
                  <a:lnTo>
                    <a:pt x="82" y="132"/>
                  </a:lnTo>
                  <a:lnTo>
                    <a:pt x="83" y="132"/>
                  </a:lnTo>
                  <a:lnTo>
                    <a:pt x="84" y="131"/>
                  </a:lnTo>
                  <a:lnTo>
                    <a:pt x="83" y="130"/>
                  </a:lnTo>
                  <a:lnTo>
                    <a:pt x="83" y="128"/>
                  </a:lnTo>
                  <a:lnTo>
                    <a:pt x="82" y="128"/>
                  </a:lnTo>
                  <a:lnTo>
                    <a:pt x="82" y="127"/>
                  </a:lnTo>
                  <a:lnTo>
                    <a:pt x="82" y="125"/>
                  </a:lnTo>
                  <a:lnTo>
                    <a:pt x="82" y="123"/>
                  </a:lnTo>
                  <a:lnTo>
                    <a:pt x="82" y="122"/>
                  </a:lnTo>
                  <a:lnTo>
                    <a:pt x="83" y="121"/>
                  </a:lnTo>
                  <a:lnTo>
                    <a:pt x="85" y="118"/>
                  </a:lnTo>
                  <a:lnTo>
                    <a:pt x="83" y="115"/>
                  </a:lnTo>
                  <a:lnTo>
                    <a:pt x="83" y="116"/>
                  </a:lnTo>
                  <a:lnTo>
                    <a:pt x="82" y="116"/>
                  </a:lnTo>
                  <a:lnTo>
                    <a:pt x="81" y="116"/>
                  </a:lnTo>
                  <a:lnTo>
                    <a:pt x="81" y="115"/>
                  </a:lnTo>
                  <a:lnTo>
                    <a:pt x="80" y="115"/>
                  </a:lnTo>
                  <a:lnTo>
                    <a:pt x="79" y="116"/>
                  </a:lnTo>
                  <a:lnTo>
                    <a:pt x="78" y="117"/>
                  </a:lnTo>
                  <a:lnTo>
                    <a:pt x="75" y="117"/>
                  </a:lnTo>
                  <a:lnTo>
                    <a:pt x="74" y="117"/>
                  </a:lnTo>
                  <a:lnTo>
                    <a:pt x="72" y="117"/>
                  </a:lnTo>
                  <a:lnTo>
                    <a:pt x="69" y="117"/>
                  </a:lnTo>
                  <a:lnTo>
                    <a:pt x="68" y="117"/>
                  </a:lnTo>
                  <a:lnTo>
                    <a:pt x="65" y="117"/>
                  </a:lnTo>
                  <a:lnTo>
                    <a:pt x="63" y="117"/>
                  </a:lnTo>
                  <a:lnTo>
                    <a:pt x="62" y="114"/>
                  </a:lnTo>
                  <a:lnTo>
                    <a:pt x="61" y="112"/>
                  </a:lnTo>
                  <a:lnTo>
                    <a:pt x="60" y="110"/>
                  </a:lnTo>
                  <a:lnTo>
                    <a:pt x="59" y="110"/>
                  </a:lnTo>
                  <a:lnTo>
                    <a:pt x="56" y="110"/>
                  </a:lnTo>
                  <a:lnTo>
                    <a:pt x="52" y="109"/>
                  </a:lnTo>
                  <a:lnTo>
                    <a:pt x="49" y="109"/>
                  </a:lnTo>
                  <a:lnTo>
                    <a:pt x="48" y="107"/>
                  </a:lnTo>
                  <a:lnTo>
                    <a:pt x="46" y="104"/>
                  </a:lnTo>
                  <a:lnTo>
                    <a:pt x="43" y="95"/>
                  </a:lnTo>
                  <a:lnTo>
                    <a:pt x="41" y="94"/>
                  </a:lnTo>
                  <a:lnTo>
                    <a:pt x="40" y="93"/>
                  </a:lnTo>
                  <a:lnTo>
                    <a:pt x="37" y="91"/>
                  </a:lnTo>
                  <a:lnTo>
                    <a:pt x="36" y="90"/>
                  </a:lnTo>
                  <a:lnTo>
                    <a:pt x="34" y="89"/>
                  </a:lnTo>
                  <a:lnTo>
                    <a:pt x="32" y="88"/>
                  </a:lnTo>
                  <a:lnTo>
                    <a:pt x="31" y="87"/>
                  </a:lnTo>
                  <a:lnTo>
                    <a:pt x="31" y="86"/>
                  </a:lnTo>
                  <a:lnTo>
                    <a:pt x="28" y="85"/>
                  </a:lnTo>
                  <a:lnTo>
                    <a:pt x="22" y="83"/>
                  </a:lnTo>
                  <a:lnTo>
                    <a:pt x="19" y="81"/>
                  </a:lnTo>
                  <a:lnTo>
                    <a:pt x="16" y="81"/>
                  </a:lnTo>
                  <a:lnTo>
                    <a:pt x="15" y="80"/>
                  </a:lnTo>
                  <a:lnTo>
                    <a:pt x="14" y="80"/>
                  </a:lnTo>
                  <a:lnTo>
                    <a:pt x="12" y="79"/>
                  </a:lnTo>
                  <a:lnTo>
                    <a:pt x="11" y="78"/>
                  </a:lnTo>
                  <a:lnTo>
                    <a:pt x="9" y="77"/>
                  </a:lnTo>
                  <a:lnTo>
                    <a:pt x="5" y="75"/>
                  </a:lnTo>
                  <a:lnTo>
                    <a:pt x="5" y="74"/>
                  </a:lnTo>
                  <a:lnTo>
                    <a:pt x="4" y="71"/>
                  </a:lnTo>
                  <a:lnTo>
                    <a:pt x="3" y="71"/>
                  </a:lnTo>
                  <a:lnTo>
                    <a:pt x="3" y="69"/>
                  </a:lnTo>
                  <a:lnTo>
                    <a:pt x="3" y="68"/>
                  </a:lnTo>
                  <a:lnTo>
                    <a:pt x="3" y="66"/>
                  </a:lnTo>
                  <a:lnTo>
                    <a:pt x="3" y="65"/>
                  </a:lnTo>
                  <a:lnTo>
                    <a:pt x="2" y="64"/>
                  </a:lnTo>
                  <a:lnTo>
                    <a:pt x="2" y="62"/>
                  </a:lnTo>
                  <a:lnTo>
                    <a:pt x="3" y="60"/>
                  </a:lnTo>
                  <a:lnTo>
                    <a:pt x="3" y="59"/>
                  </a:lnTo>
                  <a:lnTo>
                    <a:pt x="4" y="58"/>
                  </a:lnTo>
                  <a:lnTo>
                    <a:pt x="2" y="55"/>
                  </a:lnTo>
                  <a:lnTo>
                    <a:pt x="1" y="53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2" y="51"/>
                  </a:lnTo>
                  <a:lnTo>
                    <a:pt x="2" y="50"/>
                  </a:lnTo>
                  <a:lnTo>
                    <a:pt x="1" y="47"/>
                  </a:lnTo>
                  <a:lnTo>
                    <a:pt x="6" y="45"/>
                  </a:lnTo>
                  <a:lnTo>
                    <a:pt x="5" y="45"/>
                  </a:lnTo>
                  <a:lnTo>
                    <a:pt x="4" y="42"/>
                  </a:lnTo>
                  <a:lnTo>
                    <a:pt x="5" y="41"/>
                  </a:lnTo>
                  <a:lnTo>
                    <a:pt x="5" y="40"/>
                  </a:lnTo>
                  <a:lnTo>
                    <a:pt x="7" y="39"/>
                  </a:lnTo>
                  <a:lnTo>
                    <a:pt x="9" y="38"/>
                  </a:lnTo>
                  <a:lnTo>
                    <a:pt x="14" y="35"/>
                  </a:lnTo>
                  <a:lnTo>
                    <a:pt x="14" y="34"/>
                  </a:lnTo>
                  <a:lnTo>
                    <a:pt x="14" y="33"/>
                  </a:lnTo>
                  <a:lnTo>
                    <a:pt x="15" y="30"/>
                  </a:lnTo>
                  <a:lnTo>
                    <a:pt x="16" y="30"/>
                  </a:lnTo>
                  <a:lnTo>
                    <a:pt x="17" y="30"/>
                  </a:lnTo>
                  <a:lnTo>
                    <a:pt x="17" y="29"/>
                  </a:lnTo>
                  <a:lnTo>
                    <a:pt x="18" y="28"/>
                  </a:lnTo>
                  <a:lnTo>
                    <a:pt x="19" y="27"/>
                  </a:lnTo>
                  <a:lnTo>
                    <a:pt x="20" y="27"/>
                  </a:lnTo>
                  <a:lnTo>
                    <a:pt x="22" y="26"/>
                  </a:lnTo>
                  <a:lnTo>
                    <a:pt x="23" y="25"/>
                  </a:lnTo>
                  <a:lnTo>
                    <a:pt x="26" y="26"/>
                  </a:lnTo>
                  <a:lnTo>
                    <a:pt x="28" y="26"/>
                  </a:lnTo>
                  <a:lnTo>
                    <a:pt x="29" y="25"/>
                  </a:lnTo>
                  <a:lnTo>
                    <a:pt x="29" y="24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2" y="20"/>
                  </a:lnTo>
                  <a:lnTo>
                    <a:pt x="32" y="19"/>
                  </a:lnTo>
                  <a:lnTo>
                    <a:pt x="33" y="18"/>
                  </a:lnTo>
                  <a:lnTo>
                    <a:pt x="33" y="17"/>
                  </a:lnTo>
                  <a:lnTo>
                    <a:pt x="33" y="16"/>
                  </a:lnTo>
                  <a:lnTo>
                    <a:pt x="34" y="14"/>
                  </a:lnTo>
                  <a:lnTo>
                    <a:pt x="36" y="12"/>
                  </a:lnTo>
                  <a:lnTo>
                    <a:pt x="36" y="11"/>
                  </a:lnTo>
                  <a:lnTo>
                    <a:pt x="36" y="10"/>
                  </a:lnTo>
                  <a:lnTo>
                    <a:pt x="35" y="10"/>
                  </a:lnTo>
                  <a:lnTo>
                    <a:pt x="36" y="8"/>
                  </a:lnTo>
                  <a:lnTo>
                    <a:pt x="36" y="7"/>
                  </a:lnTo>
                  <a:lnTo>
                    <a:pt x="38" y="7"/>
                  </a:lnTo>
                  <a:lnTo>
                    <a:pt x="40" y="7"/>
                  </a:lnTo>
                  <a:lnTo>
                    <a:pt x="40" y="6"/>
                  </a:lnTo>
                  <a:lnTo>
                    <a:pt x="40" y="5"/>
                  </a:lnTo>
                  <a:lnTo>
                    <a:pt x="40" y="3"/>
                  </a:lnTo>
                  <a:lnTo>
                    <a:pt x="42" y="2"/>
                  </a:lnTo>
                  <a:lnTo>
                    <a:pt x="42" y="1"/>
                  </a:lnTo>
                  <a:lnTo>
                    <a:pt x="43" y="0"/>
                  </a:lnTo>
                  <a:lnTo>
                    <a:pt x="44" y="1"/>
                  </a:lnTo>
                  <a:lnTo>
                    <a:pt x="45" y="2"/>
                  </a:lnTo>
                  <a:lnTo>
                    <a:pt x="46" y="2"/>
                  </a:lnTo>
                  <a:lnTo>
                    <a:pt x="47" y="2"/>
                  </a:lnTo>
                  <a:lnTo>
                    <a:pt x="48" y="2"/>
                  </a:lnTo>
                  <a:lnTo>
                    <a:pt x="49" y="3"/>
                  </a:lnTo>
                  <a:lnTo>
                    <a:pt x="50" y="4"/>
                  </a:lnTo>
                  <a:lnTo>
                    <a:pt x="50" y="5"/>
                  </a:lnTo>
                  <a:lnTo>
                    <a:pt x="51" y="5"/>
                  </a:lnTo>
                  <a:lnTo>
                    <a:pt x="52" y="5"/>
                  </a:lnTo>
                  <a:lnTo>
                    <a:pt x="53" y="5"/>
                  </a:lnTo>
                  <a:lnTo>
                    <a:pt x="54" y="5"/>
                  </a:lnTo>
                  <a:lnTo>
                    <a:pt x="55" y="6"/>
                  </a:lnTo>
                  <a:lnTo>
                    <a:pt x="56" y="6"/>
                  </a:lnTo>
                  <a:lnTo>
                    <a:pt x="57" y="7"/>
                  </a:lnTo>
                  <a:lnTo>
                    <a:pt x="57" y="6"/>
                  </a:lnTo>
                  <a:lnTo>
                    <a:pt x="58" y="6"/>
                  </a:lnTo>
                  <a:lnTo>
                    <a:pt x="59" y="6"/>
                  </a:lnTo>
                  <a:lnTo>
                    <a:pt x="60" y="7"/>
                  </a:lnTo>
                  <a:lnTo>
                    <a:pt x="60" y="8"/>
                  </a:lnTo>
                  <a:lnTo>
                    <a:pt x="61" y="8"/>
                  </a:lnTo>
                  <a:lnTo>
                    <a:pt x="62" y="7"/>
                  </a:lnTo>
                  <a:lnTo>
                    <a:pt x="65" y="7"/>
                  </a:lnTo>
                  <a:lnTo>
                    <a:pt x="65" y="8"/>
                  </a:lnTo>
                  <a:lnTo>
                    <a:pt x="65" y="9"/>
                  </a:lnTo>
                  <a:lnTo>
                    <a:pt x="65" y="11"/>
                  </a:lnTo>
                  <a:lnTo>
                    <a:pt x="65" y="12"/>
                  </a:lnTo>
                  <a:lnTo>
                    <a:pt x="66" y="12"/>
                  </a:lnTo>
                  <a:lnTo>
                    <a:pt x="67" y="12"/>
                  </a:lnTo>
                  <a:lnTo>
                    <a:pt x="68" y="12"/>
                  </a:lnTo>
                  <a:lnTo>
                    <a:pt x="69" y="12"/>
                  </a:lnTo>
                  <a:lnTo>
                    <a:pt x="70" y="12"/>
                  </a:lnTo>
                  <a:lnTo>
                    <a:pt x="70" y="13"/>
                  </a:lnTo>
                  <a:lnTo>
                    <a:pt x="71" y="13"/>
                  </a:lnTo>
                  <a:lnTo>
                    <a:pt x="72" y="14"/>
                  </a:lnTo>
                  <a:lnTo>
                    <a:pt x="73" y="14"/>
                  </a:lnTo>
                  <a:lnTo>
                    <a:pt x="74" y="14"/>
                  </a:lnTo>
                  <a:lnTo>
                    <a:pt x="74" y="15"/>
                  </a:lnTo>
                  <a:lnTo>
                    <a:pt x="75" y="15"/>
                  </a:lnTo>
                  <a:lnTo>
                    <a:pt x="75" y="14"/>
                  </a:lnTo>
                  <a:lnTo>
                    <a:pt x="77" y="13"/>
                  </a:lnTo>
                  <a:lnTo>
                    <a:pt x="78" y="13"/>
                  </a:lnTo>
                  <a:lnTo>
                    <a:pt x="79" y="14"/>
                  </a:lnTo>
                  <a:lnTo>
                    <a:pt x="80" y="14"/>
                  </a:lnTo>
                  <a:lnTo>
                    <a:pt x="80" y="13"/>
                  </a:lnTo>
                  <a:lnTo>
                    <a:pt x="82" y="14"/>
                  </a:lnTo>
                  <a:lnTo>
                    <a:pt x="83" y="15"/>
                  </a:lnTo>
                  <a:lnTo>
                    <a:pt x="84" y="15"/>
                  </a:lnTo>
                  <a:lnTo>
                    <a:pt x="84" y="16"/>
                  </a:lnTo>
                  <a:lnTo>
                    <a:pt x="84" y="17"/>
                  </a:lnTo>
                  <a:lnTo>
                    <a:pt x="84" y="18"/>
                  </a:lnTo>
                  <a:lnTo>
                    <a:pt x="86" y="19"/>
                  </a:lnTo>
                  <a:lnTo>
                    <a:pt x="88" y="20"/>
                  </a:lnTo>
                  <a:lnTo>
                    <a:pt x="89" y="19"/>
                  </a:lnTo>
                  <a:lnTo>
                    <a:pt x="92" y="20"/>
                  </a:lnTo>
                  <a:lnTo>
                    <a:pt x="93" y="21"/>
                  </a:lnTo>
                  <a:lnTo>
                    <a:pt x="94" y="22"/>
                  </a:lnTo>
                  <a:lnTo>
                    <a:pt x="95" y="24"/>
                  </a:lnTo>
                  <a:lnTo>
                    <a:pt x="98" y="22"/>
                  </a:lnTo>
                  <a:lnTo>
                    <a:pt x="98" y="20"/>
                  </a:lnTo>
                  <a:lnTo>
                    <a:pt x="99" y="20"/>
                  </a:lnTo>
                  <a:lnTo>
                    <a:pt x="103" y="17"/>
                  </a:lnTo>
                  <a:lnTo>
                    <a:pt x="104" y="17"/>
                  </a:lnTo>
                  <a:lnTo>
                    <a:pt x="105" y="17"/>
                  </a:lnTo>
                  <a:lnTo>
                    <a:pt x="105" y="16"/>
                  </a:lnTo>
                  <a:lnTo>
                    <a:pt x="106" y="16"/>
                  </a:lnTo>
                  <a:lnTo>
                    <a:pt x="107" y="16"/>
                  </a:lnTo>
                  <a:lnTo>
                    <a:pt x="108" y="15"/>
                  </a:lnTo>
                  <a:lnTo>
                    <a:pt x="112" y="16"/>
                  </a:lnTo>
                  <a:lnTo>
                    <a:pt x="113" y="17"/>
                  </a:lnTo>
                  <a:lnTo>
                    <a:pt x="113" y="18"/>
                  </a:lnTo>
                  <a:lnTo>
                    <a:pt x="116" y="21"/>
                  </a:lnTo>
                  <a:lnTo>
                    <a:pt x="116" y="22"/>
                  </a:lnTo>
                  <a:lnTo>
                    <a:pt x="118" y="22"/>
                  </a:lnTo>
                  <a:lnTo>
                    <a:pt x="119" y="22"/>
                  </a:lnTo>
                  <a:lnTo>
                    <a:pt x="120" y="24"/>
                  </a:lnTo>
                  <a:lnTo>
                    <a:pt x="120" y="25"/>
                  </a:lnTo>
                  <a:lnTo>
                    <a:pt x="121" y="26"/>
                  </a:lnTo>
                  <a:lnTo>
                    <a:pt x="121" y="28"/>
                  </a:lnTo>
                  <a:lnTo>
                    <a:pt x="122" y="30"/>
                  </a:lnTo>
                  <a:lnTo>
                    <a:pt x="122" y="32"/>
                  </a:lnTo>
                  <a:lnTo>
                    <a:pt x="122" y="34"/>
                  </a:lnTo>
                  <a:lnTo>
                    <a:pt x="121" y="35"/>
                  </a:lnTo>
                  <a:lnTo>
                    <a:pt x="120" y="38"/>
                  </a:lnTo>
                  <a:lnTo>
                    <a:pt x="119" y="40"/>
                  </a:lnTo>
                  <a:lnTo>
                    <a:pt x="118" y="42"/>
                  </a:lnTo>
                  <a:lnTo>
                    <a:pt x="119" y="44"/>
                  </a:lnTo>
                  <a:lnTo>
                    <a:pt x="122" y="45"/>
                  </a:lnTo>
                  <a:lnTo>
                    <a:pt x="124" y="46"/>
                  </a:lnTo>
                  <a:lnTo>
                    <a:pt x="126" y="46"/>
                  </a:lnTo>
                  <a:lnTo>
                    <a:pt x="127" y="47"/>
                  </a:lnTo>
                  <a:lnTo>
                    <a:pt x="128" y="47"/>
                  </a:lnTo>
                  <a:lnTo>
                    <a:pt x="133" y="46"/>
                  </a:lnTo>
                  <a:lnTo>
                    <a:pt x="140" y="48"/>
                  </a:lnTo>
                  <a:lnTo>
                    <a:pt x="141" y="48"/>
                  </a:lnTo>
                  <a:lnTo>
                    <a:pt x="142" y="48"/>
                  </a:lnTo>
                  <a:lnTo>
                    <a:pt x="143" y="49"/>
                  </a:lnTo>
                  <a:lnTo>
                    <a:pt x="145" y="50"/>
                  </a:lnTo>
                  <a:lnTo>
                    <a:pt x="146" y="50"/>
                  </a:lnTo>
                  <a:lnTo>
                    <a:pt x="146" y="53"/>
                  </a:lnTo>
                  <a:lnTo>
                    <a:pt x="146" y="54"/>
                  </a:lnTo>
                  <a:lnTo>
                    <a:pt x="146" y="55"/>
                  </a:lnTo>
                  <a:lnTo>
                    <a:pt x="150" y="56"/>
                  </a:lnTo>
                  <a:lnTo>
                    <a:pt x="151" y="58"/>
                  </a:lnTo>
                  <a:lnTo>
                    <a:pt x="151" y="60"/>
                  </a:lnTo>
                  <a:lnTo>
                    <a:pt x="152" y="63"/>
                  </a:lnTo>
                  <a:lnTo>
                    <a:pt x="152" y="65"/>
                  </a:lnTo>
                  <a:lnTo>
                    <a:pt x="153" y="66"/>
                  </a:lnTo>
                  <a:lnTo>
                    <a:pt x="157" y="66"/>
                  </a:lnTo>
                  <a:lnTo>
                    <a:pt x="161" y="67"/>
                  </a:lnTo>
                  <a:lnTo>
                    <a:pt x="161" y="68"/>
                  </a:lnTo>
                  <a:lnTo>
                    <a:pt x="160" y="68"/>
                  </a:lnTo>
                  <a:lnTo>
                    <a:pt x="161" y="70"/>
                  </a:lnTo>
                  <a:lnTo>
                    <a:pt x="162" y="71"/>
                  </a:lnTo>
                  <a:lnTo>
                    <a:pt x="162" y="73"/>
                  </a:lnTo>
                  <a:lnTo>
                    <a:pt x="161" y="74"/>
                  </a:lnTo>
                  <a:lnTo>
                    <a:pt x="160" y="74"/>
                  </a:lnTo>
                  <a:lnTo>
                    <a:pt x="159" y="75"/>
                  </a:lnTo>
                  <a:lnTo>
                    <a:pt x="158" y="75"/>
                  </a:lnTo>
                  <a:lnTo>
                    <a:pt x="157" y="75"/>
                  </a:lnTo>
                  <a:lnTo>
                    <a:pt x="156" y="76"/>
                  </a:lnTo>
                  <a:lnTo>
                    <a:pt x="155" y="78"/>
                  </a:lnTo>
                  <a:lnTo>
                    <a:pt x="153" y="80"/>
                  </a:lnTo>
                  <a:lnTo>
                    <a:pt x="152" y="81"/>
                  </a:lnTo>
                  <a:lnTo>
                    <a:pt x="151" y="82"/>
                  </a:lnTo>
                  <a:lnTo>
                    <a:pt x="150" y="83"/>
                  </a:lnTo>
                  <a:lnTo>
                    <a:pt x="150" y="84"/>
                  </a:lnTo>
                  <a:lnTo>
                    <a:pt x="150" y="88"/>
                  </a:lnTo>
                  <a:lnTo>
                    <a:pt x="150" y="89"/>
                  </a:lnTo>
                  <a:lnTo>
                    <a:pt x="151" y="93"/>
                  </a:lnTo>
                  <a:lnTo>
                    <a:pt x="152" y="93"/>
                  </a:lnTo>
                  <a:lnTo>
                    <a:pt x="154" y="94"/>
                  </a:lnTo>
                  <a:lnTo>
                    <a:pt x="157" y="96"/>
                  </a:lnTo>
                  <a:lnTo>
                    <a:pt x="158" y="97"/>
                  </a:lnTo>
                  <a:lnTo>
                    <a:pt x="159" y="98"/>
                  </a:lnTo>
                  <a:lnTo>
                    <a:pt x="161" y="98"/>
                  </a:lnTo>
                  <a:lnTo>
                    <a:pt x="163" y="99"/>
                  </a:lnTo>
                  <a:lnTo>
                    <a:pt x="164" y="99"/>
                  </a:lnTo>
                  <a:lnTo>
                    <a:pt x="165" y="99"/>
                  </a:lnTo>
                  <a:lnTo>
                    <a:pt x="165" y="100"/>
                  </a:lnTo>
                  <a:lnTo>
                    <a:pt x="165" y="101"/>
                  </a:lnTo>
                  <a:lnTo>
                    <a:pt x="165" y="102"/>
                  </a:lnTo>
                  <a:lnTo>
                    <a:pt x="164" y="103"/>
                  </a:lnTo>
                  <a:lnTo>
                    <a:pt x="164" y="105"/>
                  </a:lnTo>
                  <a:lnTo>
                    <a:pt x="164" y="106"/>
                  </a:lnTo>
                  <a:lnTo>
                    <a:pt x="163" y="107"/>
                  </a:lnTo>
                  <a:lnTo>
                    <a:pt x="161" y="107"/>
                  </a:lnTo>
                  <a:lnTo>
                    <a:pt x="160" y="108"/>
                  </a:lnTo>
                  <a:lnTo>
                    <a:pt x="158" y="109"/>
                  </a:lnTo>
                  <a:lnTo>
                    <a:pt x="156" y="111"/>
                  </a:lnTo>
                  <a:lnTo>
                    <a:pt x="156" y="113"/>
                  </a:lnTo>
                  <a:lnTo>
                    <a:pt x="155" y="114"/>
                  </a:lnTo>
                  <a:lnTo>
                    <a:pt x="153" y="115"/>
                  </a:lnTo>
                  <a:lnTo>
                    <a:pt x="152" y="116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66" name="Freeform 46"/>
            <p:cNvSpPr>
              <a:spLocks/>
            </p:cNvSpPr>
            <p:nvPr/>
          </p:nvSpPr>
          <p:spPr bwMode="auto">
            <a:xfrm>
              <a:off x="1767" y="3287"/>
              <a:ext cx="290" cy="294"/>
            </a:xfrm>
            <a:custGeom>
              <a:avLst/>
              <a:gdLst>
                <a:gd name="T0" fmla="*/ 43 w 82"/>
                <a:gd name="T1" fmla="*/ 82 h 83"/>
                <a:gd name="T2" fmla="*/ 40 w 82"/>
                <a:gd name="T3" fmla="*/ 83 h 83"/>
                <a:gd name="T4" fmla="*/ 39 w 82"/>
                <a:gd name="T5" fmla="*/ 79 h 83"/>
                <a:gd name="T6" fmla="*/ 36 w 82"/>
                <a:gd name="T7" fmla="*/ 77 h 83"/>
                <a:gd name="T8" fmla="*/ 33 w 82"/>
                <a:gd name="T9" fmla="*/ 70 h 83"/>
                <a:gd name="T10" fmla="*/ 31 w 82"/>
                <a:gd name="T11" fmla="*/ 69 h 83"/>
                <a:gd name="T12" fmla="*/ 35 w 82"/>
                <a:gd name="T13" fmla="*/ 65 h 83"/>
                <a:gd name="T14" fmla="*/ 29 w 82"/>
                <a:gd name="T15" fmla="*/ 67 h 83"/>
                <a:gd name="T16" fmla="*/ 26 w 82"/>
                <a:gd name="T17" fmla="*/ 69 h 83"/>
                <a:gd name="T18" fmla="*/ 19 w 82"/>
                <a:gd name="T19" fmla="*/ 67 h 83"/>
                <a:gd name="T20" fmla="*/ 15 w 82"/>
                <a:gd name="T21" fmla="*/ 66 h 83"/>
                <a:gd name="T22" fmla="*/ 12 w 82"/>
                <a:gd name="T23" fmla="*/ 65 h 83"/>
                <a:gd name="T24" fmla="*/ 11 w 82"/>
                <a:gd name="T25" fmla="*/ 58 h 83"/>
                <a:gd name="T26" fmla="*/ 10 w 82"/>
                <a:gd name="T27" fmla="*/ 55 h 83"/>
                <a:gd name="T28" fmla="*/ 6 w 82"/>
                <a:gd name="T29" fmla="*/ 50 h 83"/>
                <a:gd name="T30" fmla="*/ 1 w 82"/>
                <a:gd name="T31" fmla="*/ 42 h 83"/>
                <a:gd name="T32" fmla="*/ 0 w 82"/>
                <a:gd name="T33" fmla="*/ 38 h 83"/>
                <a:gd name="T34" fmla="*/ 6 w 82"/>
                <a:gd name="T35" fmla="*/ 37 h 83"/>
                <a:gd name="T36" fmla="*/ 9 w 82"/>
                <a:gd name="T37" fmla="*/ 35 h 83"/>
                <a:gd name="T38" fmla="*/ 1 w 82"/>
                <a:gd name="T39" fmla="*/ 28 h 83"/>
                <a:gd name="T40" fmla="*/ 4 w 82"/>
                <a:gd name="T41" fmla="*/ 26 h 83"/>
                <a:gd name="T42" fmla="*/ 9 w 82"/>
                <a:gd name="T43" fmla="*/ 24 h 83"/>
                <a:gd name="T44" fmla="*/ 19 w 82"/>
                <a:gd name="T45" fmla="*/ 21 h 83"/>
                <a:gd name="T46" fmla="*/ 22 w 82"/>
                <a:gd name="T47" fmla="*/ 21 h 83"/>
                <a:gd name="T48" fmla="*/ 24 w 82"/>
                <a:gd name="T49" fmla="*/ 20 h 83"/>
                <a:gd name="T50" fmla="*/ 29 w 82"/>
                <a:gd name="T51" fmla="*/ 16 h 83"/>
                <a:gd name="T52" fmla="*/ 31 w 82"/>
                <a:gd name="T53" fmla="*/ 13 h 83"/>
                <a:gd name="T54" fmla="*/ 36 w 82"/>
                <a:gd name="T55" fmla="*/ 12 h 83"/>
                <a:gd name="T56" fmla="*/ 39 w 82"/>
                <a:gd name="T57" fmla="*/ 13 h 83"/>
                <a:gd name="T58" fmla="*/ 41 w 82"/>
                <a:gd name="T59" fmla="*/ 11 h 83"/>
                <a:gd name="T60" fmla="*/ 45 w 82"/>
                <a:gd name="T61" fmla="*/ 10 h 83"/>
                <a:gd name="T62" fmla="*/ 47 w 82"/>
                <a:gd name="T63" fmla="*/ 1 h 83"/>
                <a:gd name="T64" fmla="*/ 51 w 82"/>
                <a:gd name="T65" fmla="*/ 0 h 83"/>
                <a:gd name="T66" fmla="*/ 53 w 82"/>
                <a:gd name="T67" fmla="*/ 3 h 83"/>
                <a:gd name="T68" fmla="*/ 56 w 82"/>
                <a:gd name="T69" fmla="*/ 5 h 83"/>
                <a:gd name="T70" fmla="*/ 60 w 82"/>
                <a:gd name="T71" fmla="*/ 6 h 83"/>
                <a:gd name="T72" fmla="*/ 64 w 82"/>
                <a:gd name="T73" fmla="*/ 8 h 83"/>
                <a:gd name="T74" fmla="*/ 67 w 82"/>
                <a:gd name="T75" fmla="*/ 8 h 83"/>
                <a:gd name="T76" fmla="*/ 67 w 82"/>
                <a:gd name="T77" fmla="*/ 14 h 83"/>
                <a:gd name="T78" fmla="*/ 62 w 82"/>
                <a:gd name="T79" fmla="*/ 16 h 83"/>
                <a:gd name="T80" fmla="*/ 59 w 82"/>
                <a:gd name="T81" fmla="*/ 21 h 83"/>
                <a:gd name="T82" fmla="*/ 59 w 82"/>
                <a:gd name="T83" fmla="*/ 23 h 83"/>
                <a:gd name="T84" fmla="*/ 58 w 82"/>
                <a:gd name="T85" fmla="*/ 27 h 83"/>
                <a:gd name="T86" fmla="*/ 60 w 82"/>
                <a:gd name="T87" fmla="*/ 32 h 83"/>
                <a:gd name="T88" fmla="*/ 65 w 82"/>
                <a:gd name="T89" fmla="*/ 35 h 83"/>
                <a:gd name="T90" fmla="*/ 69 w 82"/>
                <a:gd name="T91" fmla="*/ 30 h 83"/>
                <a:gd name="T92" fmla="*/ 72 w 82"/>
                <a:gd name="T93" fmla="*/ 34 h 83"/>
                <a:gd name="T94" fmla="*/ 73 w 82"/>
                <a:gd name="T95" fmla="*/ 43 h 83"/>
                <a:gd name="T96" fmla="*/ 77 w 82"/>
                <a:gd name="T97" fmla="*/ 50 h 83"/>
                <a:gd name="T98" fmla="*/ 80 w 82"/>
                <a:gd name="T99" fmla="*/ 54 h 83"/>
                <a:gd name="T100" fmla="*/ 81 w 82"/>
                <a:gd name="T101" fmla="*/ 58 h 83"/>
                <a:gd name="T102" fmla="*/ 77 w 82"/>
                <a:gd name="T103" fmla="*/ 56 h 83"/>
                <a:gd name="T104" fmla="*/ 74 w 82"/>
                <a:gd name="T105" fmla="*/ 62 h 83"/>
                <a:gd name="T106" fmla="*/ 76 w 82"/>
                <a:gd name="T107" fmla="*/ 69 h 83"/>
                <a:gd name="T108" fmla="*/ 77 w 82"/>
                <a:gd name="T109" fmla="*/ 73 h 83"/>
                <a:gd name="T110" fmla="*/ 74 w 82"/>
                <a:gd name="T111" fmla="*/ 74 h 83"/>
                <a:gd name="T112" fmla="*/ 71 w 82"/>
                <a:gd name="T113" fmla="*/ 75 h 83"/>
                <a:gd name="T114" fmla="*/ 69 w 82"/>
                <a:gd name="T115" fmla="*/ 75 h 83"/>
                <a:gd name="T116" fmla="*/ 68 w 82"/>
                <a:gd name="T117" fmla="*/ 77 h 83"/>
                <a:gd name="T118" fmla="*/ 64 w 82"/>
                <a:gd name="T119" fmla="*/ 76 h 83"/>
                <a:gd name="T120" fmla="*/ 59 w 82"/>
                <a:gd name="T121" fmla="*/ 77 h 83"/>
                <a:gd name="T122" fmla="*/ 53 w 82"/>
                <a:gd name="T123" fmla="*/ 77 h 83"/>
                <a:gd name="T124" fmla="*/ 50 w 82"/>
                <a:gd name="T125" fmla="*/ 82 h 8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82"/>
                <a:gd name="T190" fmla="*/ 0 h 83"/>
                <a:gd name="T191" fmla="*/ 82 w 82"/>
                <a:gd name="T192" fmla="*/ 83 h 8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82" h="83">
                  <a:moveTo>
                    <a:pt x="47" y="82"/>
                  </a:moveTo>
                  <a:lnTo>
                    <a:pt x="47" y="82"/>
                  </a:lnTo>
                  <a:lnTo>
                    <a:pt x="45" y="82"/>
                  </a:lnTo>
                  <a:lnTo>
                    <a:pt x="43" y="82"/>
                  </a:lnTo>
                  <a:lnTo>
                    <a:pt x="42" y="83"/>
                  </a:lnTo>
                  <a:lnTo>
                    <a:pt x="41" y="83"/>
                  </a:lnTo>
                  <a:lnTo>
                    <a:pt x="40" y="83"/>
                  </a:lnTo>
                  <a:lnTo>
                    <a:pt x="40" y="82"/>
                  </a:lnTo>
                  <a:lnTo>
                    <a:pt x="40" y="81"/>
                  </a:lnTo>
                  <a:lnTo>
                    <a:pt x="40" y="80"/>
                  </a:lnTo>
                  <a:lnTo>
                    <a:pt x="39" y="79"/>
                  </a:lnTo>
                  <a:lnTo>
                    <a:pt x="39" y="78"/>
                  </a:lnTo>
                  <a:lnTo>
                    <a:pt x="38" y="78"/>
                  </a:lnTo>
                  <a:lnTo>
                    <a:pt x="37" y="78"/>
                  </a:lnTo>
                  <a:lnTo>
                    <a:pt x="36" y="77"/>
                  </a:lnTo>
                  <a:lnTo>
                    <a:pt x="35" y="75"/>
                  </a:lnTo>
                  <a:lnTo>
                    <a:pt x="34" y="73"/>
                  </a:lnTo>
                  <a:lnTo>
                    <a:pt x="34" y="72"/>
                  </a:lnTo>
                  <a:lnTo>
                    <a:pt x="34" y="71"/>
                  </a:lnTo>
                  <a:lnTo>
                    <a:pt x="33" y="70"/>
                  </a:lnTo>
                  <a:lnTo>
                    <a:pt x="32" y="70"/>
                  </a:lnTo>
                  <a:lnTo>
                    <a:pt x="31" y="69"/>
                  </a:lnTo>
                  <a:lnTo>
                    <a:pt x="32" y="68"/>
                  </a:lnTo>
                  <a:lnTo>
                    <a:pt x="33" y="67"/>
                  </a:lnTo>
                  <a:lnTo>
                    <a:pt x="34" y="67"/>
                  </a:lnTo>
                  <a:lnTo>
                    <a:pt x="35" y="65"/>
                  </a:lnTo>
                  <a:lnTo>
                    <a:pt x="33" y="64"/>
                  </a:lnTo>
                  <a:lnTo>
                    <a:pt x="32" y="64"/>
                  </a:lnTo>
                  <a:lnTo>
                    <a:pt x="31" y="66"/>
                  </a:lnTo>
                  <a:lnTo>
                    <a:pt x="30" y="66"/>
                  </a:lnTo>
                  <a:lnTo>
                    <a:pt x="29" y="67"/>
                  </a:lnTo>
                  <a:lnTo>
                    <a:pt x="28" y="68"/>
                  </a:lnTo>
                  <a:lnTo>
                    <a:pt x="27" y="68"/>
                  </a:lnTo>
                  <a:lnTo>
                    <a:pt x="26" y="69"/>
                  </a:lnTo>
                  <a:lnTo>
                    <a:pt x="26" y="70"/>
                  </a:lnTo>
                  <a:lnTo>
                    <a:pt x="25" y="70"/>
                  </a:lnTo>
                  <a:lnTo>
                    <a:pt x="22" y="68"/>
                  </a:lnTo>
                  <a:lnTo>
                    <a:pt x="19" y="67"/>
                  </a:lnTo>
                  <a:lnTo>
                    <a:pt x="18" y="66"/>
                  </a:lnTo>
                  <a:lnTo>
                    <a:pt x="16" y="66"/>
                  </a:lnTo>
                  <a:lnTo>
                    <a:pt x="15" y="66"/>
                  </a:lnTo>
                  <a:lnTo>
                    <a:pt x="15" y="65"/>
                  </a:lnTo>
                  <a:lnTo>
                    <a:pt x="14" y="65"/>
                  </a:lnTo>
                  <a:lnTo>
                    <a:pt x="13" y="65"/>
                  </a:lnTo>
                  <a:lnTo>
                    <a:pt x="12" y="65"/>
                  </a:lnTo>
                  <a:lnTo>
                    <a:pt x="11" y="63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58"/>
                  </a:lnTo>
                  <a:lnTo>
                    <a:pt x="10" y="57"/>
                  </a:lnTo>
                  <a:lnTo>
                    <a:pt x="9" y="57"/>
                  </a:lnTo>
                  <a:lnTo>
                    <a:pt x="9" y="56"/>
                  </a:lnTo>
                  <a:lnTo>
                    <a:pt x="10" y="55"/>
                  </a:lnTo>
                  <a:lnTo>
                    <a:pt x="11" y="55"/>
                  </a:lnTo>
                  <a:lnTo>
                    <a:pt x="10" y="53"/>
                  </a:lnTo>
                  <a:lnTo>
                    <a:pt x="8" y="51"/>
                  </a:lnTo>
                  <a:lnTo>
                    <a:pt x="6" y="50"/>
                  </a:lnTo>
                  <a:lnTo>
                    <a:pt x="4" y="48"/>
                  </a:lnTo>
                  <a:lnTo>
                    <a:pt x="2" y="48"/>
                  </a:lnTo>
                  <a:lnTo>
                    <a:pt x="1" y="46"/>
                  </a:lnTo>
                  <a:lnTo>
                    <a:pt x="1" y="42"/>
                  </a:lnTo>
                  <a:lnTo>
                    <a:pt x="1" y="41"/>
                  </a:lnTo>
                  <a:lnTo>
                    <a:pt x="1" y="39"/>
                  </a:lnTo>
                  <a:lnTo>
                    <a:pt x="1" y="38"/>
                  </a:lnTo>
                  <a:lnTo>
                    <a:pt x="0" y="38"/>
                  </a:lnTo>
                  <a:lnTo>
                    <a:pt x="1" y="37"/>
                  </a:lnTo>
                  <a:lnTo>
                    <a:pt x="3" y="38"/>
                  </a:lnTo>
                  <a:lnTo>
                    <a:pt x="4" y="38"/>
                  </a:lnTo>
                  <a:lnTo>
                    <a:pt x="6" y="37"/>
                  </a:lnTo>
                  <a:lnTo>
                    <a:pt x="6" y="38"/>
                  </a:lnTo>
                  <a:lnTo>
                    <a:pt x="7" y="38"/>
                  </a:lnTo>
                  <a:lnTo>
                    <a:pt x="7" y="37"/>
                  </a:lnTo>
                  <a:lnTo>
                    <a:pt x="8" y="35"/>
                  </a:lnTo>
                  <a:lnTo>
                    <a:pt x="9" y="35"/>
                  </a:lnTo>
                  <a:lnTo>
                    <a:pt x="8" y="32"/>
                  </a:lnTo>
                  <a:lnTo>
                    <a:pt x="7" y="31"/>
                  </a:lnTo>
                  <a:lnTo>
                    <a:pt x="6" y="31"/>
                  </a:lnTo>
                  <a:lnTo>
                    <a:pt x="4" y="30"/>
                  </a:lnTo>
                  <a:lnTo>
                    <a:pt x="1" y="28"/>
                  </a:lnTo>
                  <a:lnTo>
                    <a:pt x="2" y="26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6" y="24"/>
                  </a:lnTo>
                  <a:lnTo>
                    <a:pt x="7" y="24"/>
                  </a:lnTo>
                  <a:lnTo>
                    <a:pt x="8" y="24"/>
                  </a:lnTo>
                  <a:lnTo>
                    <a:pt x="9" y="24"/>
                  </a:lnTo>
                  <a:lnTo>
                    <a:pt x="12" y="23"/>
                  </a:lnTo>
                  <a:lnTo>
                    <a:pt x="13" y="22"/>
                  </a:lnTo>
                  <a:lnTo>
                    <a:pt x="15" y="22"/>
                  </a:lnTo>
                  <a:lnTo>
                    <a:pt x="17" y="21"/>
                  </a:lnTo>
                  <a:lnTo>
                    <a:pt x="19" y="21"/>
                  </a:lnTo>
                  <a:lnTo>
                    <a:pt x="19" y="22"/>
                  </a:lnTo>
                  <a:lnTo>
                    <a:pt x="20" y="22"/>
                  </a:lnTo>
                  <a:lnTo>
                    <a:pt x="21" y="22"/>
                  </a:lnTo>
                  <a:lnTo>
                    <a:pt x="22" y="21"/>
                  </a:lnTo>
                  <a:lnTo>
                    <a:pt x="21" y="21"/>
                  </a:lnTo>
                  <a:lnTo>
                    <a:pt x="22" y="21"/>
                  </a:lnTo>
                  <a:lnTo>
                    <a:pt x="24" y="21"/>
                  </a:lnTo>
                  <a:lnTo>
                    <a:pt x="24" y="20"/>
                  </a:lnTo>
                  <a:lnTo>
                    <a:pt x="25" y="19"/>
                  </a:lnTo>
                  <a:lnTo>
                    <a:pt x="26" y="18"/>
                  </a:lnTo>
                  <a:lnTo>
                    <a:pt x="27" y="18"/>
                  </a:lnTo>
                  <a:lnTo>
                    <a:pt x="28" y="18"/>
                  </a:lnTo>
                  <a:lnTo>
                    <a:pt x="29" y="16"/>
                  </a:lnTo>
                  <a:lnTo>
                    <a:pt x="29" y="15"/>
                  </a:lnTo>
                  <a:lnTo>
                    <a:pt x="31" y="15"/>
                  </a:lnTo>
                  <a:lnTo>
                    <a:pt x="31" y="14"/>
                  </a:lnTo>
                  <a:lnTo>
                    <a:pt x="31" y="13"/>
                  </a:lnTo>
                  <a:lnTo>
                    <a:pt x="32" y="11"/>
                  </a:lnTo>
                  <a:lnTo>
                    <a:pt x="34" y="11"/>
                  </a:lnTo>
                  <a:lnTo>
                    <a:pt x="36" y="12"/>
                  </a:lnTo>
                  <a:lnTo>
                    <a:pt x="36" y="13"/>
                  </a:lnTo>
                  <a:lnTo>
                    <a:pt x="37" y="13"/>
                  </a:lnTo>
                  <a:lnTo>
                    <a:pt x="38" y="13"/>
                  </a:lnTo>
                  <a:lnTo>
                    <a:pt x="39" y="13"/>
                  </a:lnTo>
                  <a:lnTo>
                    <a:pt x="40" y="13"/>
                  </a:lnTo>
                  <a:lnTo>
                    <a:pt x="40" y="12"/>
                  </a:lnTo>
                  <a:lnTo>
                    <a:pt x="40" y="11"/>
                  </a:lnTo>
                  <a:lnTo>
                    <a:pt x="41" y="11"/>
                  </a:lnTo>
                  <a:lnTo>
                    <a:pt x="42" y="12"/>
                  </a:lnTo>
                  <a:lnTo>
                    <a:pt x="44" y="12"/>
                  </a:lnTo>
                  <a:lnTo>
                    <a:pt x="45" y="12"/>
                  </a:lnTo>
                  <a:lnTo>
                    <a:pt x="45" y="11"/>
                  </a:lnTo>
                  <a:lnTo>
                    <a:pt x="45" y="10"/>
                  </a:lnTo>
                  <a:lnTo>
                    <a:pt x="46" y="8"/>
                  </a:lnTo>
                  <a:lnTo>
                    <a:pt x="44" y="7"/>
                  </a:lnTo>
                  <a:lnTo>
                    <a:pt x="43" y="6"/>
                  </a:lnTo>
                  <a:lnTo>
                    <a:pt x="45" y="3"/>
                  </a:lnTo>
                  <a:lnTo>
                    <a:pt x="47" y="1"/>
                  </a:lnTo>
                  <a:lnTo>
                    <a:pt x="48" y="0"/>
                  </a:lnTo>
                  <a:lnTo>
                    <a:pt x="48" y="1"/>
                  </a:lnTo>
                  <a:lnTo>
                    <a:pt x="49" y="1"/>
                  </a:lnTo>
                  <a:lnTo>
                    <a:pt x="50" y="1"/>
                  </a:lnTo>
                  <a:lnTo>
                    <a:pt x="51" y="0"/>
                  </a:lnTo>
                  <a:lnTo>
                    <a:pt x="52" y="2"/>
                  </a:lnTo>
                  <a:lnTo>
                    <a:pt x="52" y="3"/>
                  </a:lnTo>
                  <a:lnTo>
                    <a:pt x="53" y="3"/>
                  </a:lnTo>
                  <a:lnTo>
                    <a:pt x="54" y="3"/>
                  </a:lnTo>
                  <a:lnTo>
                    <a:pt x="54" y="4"/>
                  </a:lnTo>
                  <a:lnTo>
                    <a:pt x="55" y="5"/>
                  </a:lnTo>
                  <a:lnTo>
                    <a:pt x="56" y="5"/>
                  </a:lnTo>
                  <a:lnTo>
                    <a:pt x="57" y="6"/>
                  </a:lnTo>
                  <a:lnTo>
                    <a:pt x="58" y="7"/>
                  </a:lnTo>
                  <a:lnTo>
                    <a:pt x="60" y="6"/>
                  </a:lnTo>
                  <a:lnTo>
                    <a:pt x="61" y="5"/>
                  </a:lnTo>
                  <a:lnTo>
                    <a:pt x="62" y="5"/>
                  </a:lnTo>
                  <a:lnTo>
                    <a:pt x="64" y="7"/>
                  </a:lnTo>
                  <a:lnTo>
                    <a:pt x="64" y="8"/>
                  </a:lnTo>
                  <a:lnTo>
                    <a:pt x="65" y="9"/>
                  </a:lnTo>
                  <a:lnTo>
                    <a:pt x="66" y="9"/>
                  </a:lnTo>
                  <a:lnTo>
                    <a:pt x="67" y="8"/>
                  </a:lnTo>
                  <a:lnTo>
                    <a:pt x="68" y="9"/>
                  </a:lnTo>
                  <a:lnTo>
                    <a:pt x="68" y="11"/>
                  </a:lnTo>
                  <a:lnTo>
                    <a:pt x="67" y="13"/>
                  </a:lnTo>
                  <a:lnTo>
                    <a:pt x="67" y="14"/>
                  </a:lnTo>
                  <a:lnTo>
                    <a:pt x="66" y="15"/>
                  </a:lnTo>
                  <a:lnTo>
                    <a:pt x="66" y="16"/>
                  </a:lnTo>
                  <a:lnTo>
                    <a:pt x="63" y="16"/>
                  </a:lnTo>
                  <a:lnTo>
                    <a:pt x="62" y="16"/>
                  </a:lnTo>
                  <a:lnTo>
                    <a:pt x="62" y="17"/>
                  </a:lnTo>
                  <a:lnTo>
                    <a:pt x="62" y="18"/>
                  </a:lnTo>
                  <a:lnTo>
                    <a:pt x="60" y="20"/>
                  </a:lnTo>
                  <a:lnTo>
                    <a:pt x="59" y="21"/>
                  </a:lnTo>
                  <a:lnTo>
                    <a:pt x="58" y="21"/>
                  </a:lnTo>
                  <a:lnTo>
                    <a:pt x="58" y="22"/>
                  </a:lnTo>
                  <a:lnTo>
                    <a:pt x="58" y="23"/>
                  </a:lnTo>
                  <a:lnTo>
                    <a:pt x="59" y="23"/>
                  </a:lnTo>
                  <a:lnTo>
                    <a:pt x="61" y="23"/>
                  </a:lnTo>
                  <a:lnTo>
                    <a:pt x="61" y="24"/>
                  </a:lnTo>
                  <a:lnTo>
                    <a:pt x="59" y="27"/>
                  </a:lnTo>
                  <a:lnTo>
                    <a:pt x="58" y="27"/>
                  </a:lnTo>
                  <a:lnTo>
                    <a:pt x="58" y="29"/>
                  </a:lnTo>
                  <a:lnTo>
                    <a:pt x="59" y="30"/>
                  </a:lnTo>
                  <a:lnTo>
                    <a:pt x="60" y="31"/>
                  </a:lnTo>
                  <a:lnTo>
                    <a:pt x="60" y="32"/>
                  </a:lnTo>
                  <a:lnTo>
                    <a:pt x="61" y="33"/>
                  </a:lnTo>
                  <a:lnTo>
                    <a:pt x="63" y="34"/>
                  </a:lnTo>
                  <a:lnTo>
                    <a:pt x="65" y="35"/>
                  </a:lnTo>
                  <a:lnTo>
                    <a:pt x="66" y="34"/>
                  </a:lnTo>
                  <a:lnTo>
                    <a:pt x="68" y="32"/>
                  </a:lnTo>
                  <a:lnTo>
                    <a:pt x="68" y="31"/>
                  </a:lnTo>
                  <a:lnTo>
                    <a:pt x="68" y="30"/>
                  </a:lnTo>
                  <a:lnTo>
                    <a:pt x="69" y="30"/>
                  </a:lnTo>
                  <a:lnTo>
                    <a:pt x="70" y="30"/>
                  </a:lnTo>
                  <a:lnTo>
                    <a:pt x="70" y="31"/>
                  </a:lnTo>
                  <a:lnTo>
                    <a:pt x="72" y="33"/>
                  </a:lnTo>
                  <a:lnTo>
                    <a:pt x="72" y="34"/>
                  </a:lnTo>
                  <a:lnTo>
                    <a:pt x="71" y="35"/>
                  </a:lnTo>
                  <a:lnTo>
                    <a:pt x="71" y="38"/>
                  </a:lnTo>
                  <a:lnTo>
                    <a:pt x="72" y="42"/>
                  </a:lnTo>
                  <a:lnTo>
                    <a:pt x="73" y="43"/>
                  </a:lnTo>
                  <a:lnTo>
                    <a:pt x="73" y="44"/>
                  </a:lnTo>
                  <a:lnTo>
                    <a:pt x="74" y="45"/>
                  </a:lnTo>
                  <a:lnTo>
                    <a:pt x="76" y="48"/>
                  </a:lnTo>
                  <a:lnTo>
                    <a:pt x="77" y="49"/>
                  </a:lnTo>
                  <a:lnTo>
                    <a:pt x="77" y="50"/>
                  </a:lnTo>
                  <a:lnTo>
                    <a:pt x="78" y="52"/>
                  </a:lnTo>
                  <a:lnTo>
                    <a:pt x="79" y="53"/>
                  </a:lnTo>
                  <a:lnTo>
                    <a:pt x="80" y="54"/>
                  </a:lnTo>
                  <a:lnTo>
                    <a:pt x="81" y="55"/>
                  </a:lnTo>
                  <a:lnTo>
                    <a:pt x="82" y="56"/>
                  </a:lnTo>
                  <a:lnTo>
                    <a:pt x="81" y="57"/>
                  </a:lnTo>
                  <a:lnTo>
                    <a:pt x="81" y="58"/>
                  </a:lnTo>
                  <a:lnTo>
                    <a:pt x="78" y="58"/>
                  </a:lnTo>
                  <a:lnTo>
                    <a:pt x="78" y="57"/>
                  </a:lnTo>
                  <a:lnTo>
                    <a:pt x="77" y="56"/>
                  </a:lnTo>
                  <a:lnTo>
                    <a:pt x="76" y="56"/>
                  </a:lnTo>
                  <a:lnTo>
                    <a:pt x="76" y="57"/>
                  </a:lnTo>
                  <a:lnTo>
                    <a:pt x="73" y="61"/>
                  </a:lnTo>
                  <a:lnTo>
                    <a:pt x="73" y="62"/>
                  </a:lnTo>
                  <a:lnTo>
                    <a:pt x="74" y="62"/>
                  </a:lnTo>
                  <a:lnTo>
                    <a:pt x="76" y="63"/>
                  </a:lnTo>
                  <a:lnTo>
                    <a:pt x="76" y="65"/>
                  </a:lnTo>
                  <a:lnTo>
                    <a:pt x="76" y="69"/>
                  </a:lnTo>
                  <a:lnTo>
                    <a:pt x="76" y="70"/>
                  </a:lnTo>
                  <a:lnTo>
                    <a:pt x="76" y="72"/>
                  </a:lnTo>
                  <a:lnTo>
                    <a:pt x="77" y="72"/>
                  </a:lnTo>
                  <a:lnTo>
                    <a:pt x="77" y="73"/>
                  </a:lnTo>
                  <a:lnTo>
                    <a:pt x="77" y="74"/>
                  </a:lnTo>
                  <a:lnTo>
                    <a:pt x="75" y="74"/>
                  </a:lnTo>
                  <a:lnTo>
                    <a:pt x="74" y="74"/>
                  </a:lnTo>
                  <a:lnTo>
                    <a:pt x="73" y="75"/>
                  </a:lnTo>
                  <a:lnTo>
                    <a:pt x="72" y="76"/>
                  </a:lnTo>
                  <a:lnTo>
                    <a:pt x="71" y="76"/>
                  </a:lnTo>
                  <a:lnTo>
                    <a:pt x="71" y="75"/>
                  </a:lnTo>
                  <a:lnTo>
                    <a:pt x="70" y="75"/>
                  </a:lnTo>
                  <a:lnTo>
                    <a:pt x="70" y="74"/>
                  </a:lnTo>
                  <a:lnTo>
                    <a:pt x="69" y="75"/>
                  </a:lnTo>
                  <a:lnTo>
                    <a:pt x="69" y="76"/>
                  </a:lnTo>
                  <a:lnTo>
                    <a:pt x="69" y="77"/>
                  </a:lnTo>
                  <a:lnTo>
                    <a:pt x="68" y="77"/>
                  </a:lnTo>
                  <a:lnTo>
                    <a:pt x="66" y="78"/>
                  </a:lnTo>
                  <a:lnTo>
                    <a:pt x="65" y="78"/>
                  </a:lnTo>
                  <a:lnTo>
                    <a:pt x="65" y="77"/>
                  </a:lnTo>
                  <a:lnTo>
                    <a:pt x="65" y="76"/>
                  </a:lnTo>
                  <a:lnTo>
                    <a:pt x="64" y="76"/>
                  </a:lnTo>
                  <a:lnTo>
                    <a:pt x="64" y="77"/>
                  </a:lnTo>
                  <a:lnTo>
                    <a:pt x="64" y="78"/>
                  </a:lnTo>
                  <a:lnTo>
                    <a:pt x="63" y="78"/>
                  </a:lnTo>
                  <a:lnTo>
                    <a:pt x="62" y="78"/>
                  </a:lnTo>
                  <a:lnTo>
                    <a:pt x="59" y="77"/>
                  </a:lnTo>
                  <a:lnTo>
                    <a:pt x="57" y="76"/>
                  </a:lnTo>
                  <a:lnTo>
                    <a:pt x="56" y="76"/>
                  </a:lnTo>
                  <a:lnTo>
                    <a:pt x="54" y="76"/>
                  </a:lnTo>
                  <a:lnTo>
                    <a:pt x="53" y="77"/>
                  </a:lnTo>
                  <a:lnTo>
                    <a:pt x="53" y="78"/>
                  </a:lnTo>
                  <a:lnTo>
                    <a:pt x="53" y="79"/>
                  </a:lnTo>
                  <a:lnTo>
                    <a:pt x="53" y="80"/>
                  </a:lnTo>
                  <a:lnTo>
                    <a:pt x="52" y="80"/>
                  </a:lnTo>
                  <a:lnTo>
                    <a:pt x="50" y="82"/>
                  </a:lnTo>
                  <a:lnTo>
                    <a:pt x="48" y="82"/>
                  </a:lnTo>
                  <a:lnTo>
                    <a:pt x="47" y="82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67" name="Freeform 47"/>
            <p:cNvSpPr>
              <a:spLocks/>
            </p:cNvSpPr>
            <p:nvPr/>
          </p:nvSpPr>
          <p:spPr bwMode="auto">
            <a:xfrm>
              <a:off x="2011" y="3255"/>
              <a:ext cx="524" cy="330"/>
            </a:xfrm>
            <a:custGeom>
              <a:avLst/>
              <a:gdLst>
                <a:gd name="T0" fmla="*/ 4 w 148"/>
                <a:gd name="T1" fmla="*/ 70 h 93"/>
                <a:gd name="T2" fmla="*/ 12 w 148"/>
                <a:gd name="T3" fmla="*/ 66 h 93"/>
                <a:gd name="T4" fmla="*/ 8 w 148"/>
                <a:gd name="T5" fmla="*/ 59 h 93"/>
                <a:gd name="T6" fmla="*/ 3 w 148"/>
                <a:gd name="T7" fmla="*/ 43 h 93"/>
                <a:gd name="T8" fmla="*/ 2 w 148"/>
                <a:gd name="T9" fmla="*/ 38 h 93"/>
                <a:gd name="T10" fmla="*/ 7 w 148"/>
                <a:gd name="T11" fmla="*/ 40 h 93"/>
                <a:gd name="T12" fmla="*/ 11 w 148"/>
                <a:gd name="T13" fmla="*/ 40 h 93"/>
                <a:gd name="T14" fmla="*/ 17 w 148"/>
                <a:gd name="T15" fmla="*/ 37 h 93"/>
                <a:gd name="T16" fmla="*/ 20 w 148"/>
                <a:gd name="T17" fmla="*/ 35 h 93"/>
                <a:gd name="T18" fmla="*/ 29 w 148"/>
                <a:gd name="T19" fmla="*/ 30 h 93"/>
                <a:gd name="T20" fmla="*/ 35 w 148"/>
                <a:gd name="T21" fmla="*/ 36 h 93"/>
                <a:gd name="T22" fmla="*/ 44 w 148"/>
                <a:gd name="T23" fmla="*/ 37 h 93"/>
                <a:gd name="T24" fmla="*/ 49 w 148"/>
                <a:gd name="T25" fmla="*/ 40 h 93"/>
                <a:gd name="T26" fmla="*/ 60 w 148"/>
                <a:gd name="T27" fmla="*/ 38 h 93"/>
                <a:gd name="T28" fmla="*/ 68 w 148"/>
                <a:gd name="T29" fmla="*/ 33 h 93"/>
                <a:gd name="T30" fmla="*/ 74 w 148"/>
                <a:gd name="T31" fmla="*/ 26 h 93"/>
                <a:gd name="T32" fmla="*/ 82 w 148"/>
                <a:gd name="T33" fmla="*/ 18 h 93"/>
                <a:gd name="T34" fmla="*/ 87 w 148"/>
                <a:gd name="T35" fmla="*/ 9 h 93"/>
                <a:gd name="T36" fmla="*/ 93 w 148"/>
                <a:gd name="T37" fmla="*/ 6 h 93"/>
                <a:gd name="T38" fmla="*/ 96 w 148"/>
                <a:gd name="T39" fmla="*/ 8 h 93"/>
                <a:gd name="T40" fmla="*/ 102 w 148"/>
                <a:gd name="T41" fmla="*/ 5 h 93"/>
                <a:gd name="T42" fmla="*/ 110 w 148"/>
                <a:gd name="T43" fmla="*/ 3 h 93"/>
                <a:gd name="T44" fmla="*/ 115 w 148"/>
                <a:gd name="T45" fmla="*/ 1 h 93"/>
                <a:gd name="T46" fmla="*/ 125 w 148"/>
                <a:gd name="T47" fmla="*/ 7 h 93"/>
                <a:gd name="T48" fmla="*/ 128 w 148"/>
                <a:gd name="T49" fmla="*/ 9 h 93"/>
                <a:gd name="T50" fmla="*/ 135 w 148"/>
                <a:gd name="T51" fmla="*/ 16 h 93"/>
                <a:gd name="T52" fmla="*/ 146 w 148"/>
                <a:gd name="T53" fmla="*/ 18 h 93"/>
                <a:gd name="T54" fmla="*/ 145 w 148"/>
                <a:gd name="T55" fmla="*/ 20 h 93"/>
                <a:gd name="T56" fmla="*/ 143 w 148"/>
                <a:gd name="T57" fmla="*/ 26 h 93"/>
                <a:gd name="T58" fmla="*/ 141 w 148"/>
                <a:gd name="T59" fmla="*/ 34 h 93"/>
                <a:gd name="T60" fmla="*/ 143 w 148"/>
                <a:gd name="T61" fmla="*/ 39 h 93"/>
                <a:gd name="T62" fmla="*/ 139 w 148"/>
                <a:gd name="T63" fmla="*/ 46 h 93"/>
                <a:gd name="T64" fmla="*/ 134 w 148"/>
                <a:gd name="T65" fmla="*/ 52 h 93"/>
                <a:gd name="T66" fmla="*/ 130 w 148"/>
                <a:gd name="T67" fmla="*/ 55 h 93"/>
                <a:gd name="T68" fmla="*/ 129 w 148"/>
                <a:gd name="T69" fmla="*/ 66 h 93"/>
                <a:gd name="T70" fmla="*/ 133 w 148"/>
                <a:gd name="T71" fmla="*/ 74 h 93"/>
                <a:gd name="T72" fmla="*/ 131 w 148"/>
                <a:gd name="T73" fmla="*/ 86 h 93"/>
                <a:gd name="T74" fmla="*/ 123 w 148"/>
                <a:gd name="T75" fmla="*/ 90 h 93"/>
                <a:gd name="T76" fmla="*/ 117 w 148"/>
                <a:gd name="T77" fmla="*/ 92 h 93"/>
                <a:gd name="T78" fmla="*/ 109 w 148"/>
                <a:gd name="T79" fmla="*/ 89 h 93"/>
                <a:gd name="T80" fmla="*/ 105 w 148"/>
                <a:gd name="T81" fmla="*/ 88 h 93"/>
                <a:gd name="T82" fmla="*/ 100 w 148"/>
                <a:gd name="T83" fmla="*/ 86 h 93"/>
                <a:gd name="T84" fmla="*/ 97 w 148"/>
                <a:gd name="T85" fmla="*/ 85 h 93"/>
                <a:gd name="T86" fmla="*/ 89 w 148"/>
                <a:gd name="T87" fmla="*/ 86 h 93"/>
                <a:gd name="T88" fmla="*/ 83 w 148"/>
                <a:gd name="T89" fmla="*/ 83 h 93"/>
                <a:gd name="T90" fmla="*/ 77 w 148"/>
                <a:gd name="T91" fmla="*/ 79 h 93"/>
                <a:gd name="T92" fmla="*/ 76 w 148"/>
                <a:gd name="T93" fmla="*/ 71 h 93"/>
                <a:gd name="T94" fmla="*/ 63 w 148"/>
                <a:gd name="T95" fmla="*/ 69 h 93"/>
                <a:gd name="T96" fmla="*/ 58 w 148"/>
                <a:gd name="T97" fmla="*/ 65 h 93"/>
                <a:gd name="T98" fmla="*/ 53 w 148"/>
                <a:gd name="T99" fmla="*/ 66 h 93"/>
                <a:gd name="T100" fmla="*/ 46 w 148"/>
                <a:gd name="T101" fmla="*/ 65 h 93"/>
                <a:gd name="T102" fmla="*/ 41 w 148"/>
                <a:gd name="T103" fmla="*/ 64 h 93"/>
                <a:gd name="T104" fmla="*/ 34 w 148"/>
                <a:gd name="T105" fmla="*/ 69 h 93"/>
                <a:gd name="T106" fmla="*/ 27 w 148"/>
                <a:gd name="T107" fmla="*/ 71 h 93"/>
                <a:gd name="T108" fmla="*/ 19 w 148"/>
                <a:gd name="T109" fmla="*/ 73 h 93"/>
                <a:gd name="T110" fmla="*/ 14 w 148"/>
                <a:gd name="T111" fmla="*/ 75 h 93"/>
                <a:gd name="T112" fmla="*/ 9 w 148"/>
                <a:gd name="T113" fmla="*/ 78 h 9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48"/>
                <a:gd name="T172" fmla="*/ 0 h 93"/>
                <a:gd name="T173" fmla="*/ 148 w 148"/>
                <a:gd name="T174" fmla="*/ 93 h 9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48" h="93">
                  <a:moveTo>
                    <a:pt x="7" y="78"/>
                  </a:moveTo>
                  <a:lnTo>
                    <a:pt x="7" y="78"/>
                  </a:lnTo>
                  <a:lnTo>
                    <a:pt x="7" y="74"/>
                  </a:lnTo>
                  <a:lnTo>
                    <a:pt x="7" y="72"/>
                  </a:lnTo>
                  <a:lnTo>
                    <a:pt x="5" y="71"/>
                  </a:lnTo>
                  <a:lnTo>
                    <a:pt x="4" y="71"/>
                  </a:lnTo>
                  <a:lnTo>
                    <a:pt x="4" y="70"/>
                  </a:lnTo>
                  <a:lnTo>
                    <a:pt x="7" y="66"/>
                  </a:lnTo>
                  <a:lnTo>
                    <a:pt x="7" y="65"/>
                  </a:lnTo>
                  <a:lnTo>
                    <a:pt x="8" y="65"/>
                  </a:lnTo>
                  <a:lnTo>
                    <a:pt x="9" y="66"/>
                  </a:lnTo>
                  <a:lnTo>
                    <a:pt x="9" y="67"/>
                  </a:lnTo>
                  <a:lnTo>
                    <a:pt x="12" y="67"/>
                  </a:lnTo>
                  <a:lnTo>
                    <a:pt x="12" y="66"/>
                  </a:lnTo>
                  <a:lnTo>
                    <a:pt x="13" y="65"/>
                  </a:lnTo>
                  <a:lnTo>
                    <a:pt x="12" y="64"/>
                  </a:lnTo>
                  <a:lnTo>
                    <a:pt x="11" y="63"/>
                  </a:lnTo>
                  <a:lnTo>
                    <a:pt x="10" y="62"/>
                  </a:lnTo>
                  <a:lnTo>
                    <a:pt x="9" y="61"/>
                  </a:lnTo>
                  <a:lnTo>
                    <a:pt x="8" y="59"/>
                  </a:lnTo>
                  <a:lnTo>
                    <a:pt x="8" y="58"/>
                  </a:lnTo>
                  <a:lnTo>
                    <a:pt x="7" y="57"/>
                  </a:lnTo>
                  <a:lnTo>
                    <a:pt x="5" y="54"/>
                  </a:lnTo>
                  <a:lnTo>
                    <a:pt x="4" y="53"/>
                  </a:lnTo>
                  <a:lnTo>
                    <a:pt x="4" y="52"/>
                  </a:lnTo>
                  <a:lnTo>
                    <a:pt x="3" y="51"/>
                  </a:lnTo>
                  <a:lnTo>
                    <a:pt x="2" y="47"/>
                  </a:lnTo>
                  <a:lnTo>
                    <a:pt x="2" y="44"/>
                  </a:lnTo>
                  <a:lnTo>
                    <a:pt x="3" y="43"/>
                  </a:lnTo>
                  <a:lnTo>
                    <a:pt x="3" y="42"/>
                  </a:lnTo>
                  <a:lnTo>
                    <a:pt x="1" y="40"/>
                  </a:lnTo>
                  <a:lnTo>
                    <a:pt x="1" y="39"/>
                  </a:lnTo>
                  <a:lnTo>
                    <a:pt x="0" y="39"/>
                  </a:lnTo>
                  <a:lnTo>
                    <a:pt x="1" y="38"/>
                  </a:lnTo>
                  <a:lnTo>
                    <a:pt x="2" y="38"/>
                  </a:lnTo>
                  <a:lnTo>
                    <a:pt x="3" y="38"/>
                  </a:lnTo>
                  <a:lnTo>
                    <a:pt x="4" y="38"/>
                  </a:lnTo>
                  <a:lnTo>
                    <a:pt x="5" y="38"/>
                  </a:lnTo>
                  <a:lnTo>
                    <a:pt x="6" y="38"/>
                  </a:lnTo>
                  <a:lnTo>
                    <a:pt x="7" y="37"/>
                  </a:lnTo>
                  <a:lnTo>
                    <a:pt x="7" y="38"/>
                  </a:lnTo>
                  <a:lnTo>
                    <a:pt x="7" y="39"/>
                  </a:lnTo>
                  <a:lnTo>
                    <a:pt x="7" y="40"/>
                  </a:lnTo>
                  <a:lnTo>
                    <a:pt x="8" y="40"/>
                  </a:lnTo>
                  <a:lnTo>
                    <a:pt x="9" y="39"/>
                  </a:lnTo>
                  <a:lnTo>
                    <a:pt x="10" y="39"/>
                  </a:lnTo>
                  <a:lnTo>
                    <a:pt x="11" y="39"/>
                  </a:lnTo>
                  <a:lnTo>
                    <a:pt x="11" y="40"/>
                  </a:lnTo>
                  <a:lnTo>
                    <a:pt x="12" y="40"/>
                  </a:lnTo>
                  <a:lnTo>
                    <a:pt x="12" y="41"/>
                  </a:lnTo>
                  <a:lnTo>
                    <a:pt x="14" y="40"/>
                  </a:lnTo>
                  <a:lnTo>
                    <a:pt x="15" y="40"/>
                  </a:lnTo>
                  <a:lnTo>
                    <a:pt x="15" y="39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8" y="37"/>
                  </a:lnTo>
                  <a:lnTo>
                    <a:pt x="19" y="37"/>
                  </a:lnTo>
                  <a:lnTo>
                    <a:pt x="20" y="37"/>
                  </a:lnTo>
                  <a:lnTo>
                    <a:pt x="20" y="36"/>
                  </a:lnTo>
                  <a:lnTo>
                    <a:pt x="20" y="35"/>
                  </a:lnTo>
                  <a:lnTo>
                    <a:pt x="20" y="32"/>
                  </a:lnTo>
                  <a:lnTo>
                    <a:pt x="22" y="28"/>
                  </a:lnTo>
                  <a:lnTo>
                    <a:pt x="24" y="28"/>
                  </a:lnTo>
                  <a:lnTo>
                    <a:pt x="25" y="28"/>
                  </a:lnTo>
                  <a:lnTo>
                    <a:pt x="27" y="28"/>
                  </a:lnTo>
                  <a:lnTo>
                    <a:pt x="27" y="29"/>
                  </a:lnTo>
                  <a:lnTo>
                    <a:pt x="28" y="30"/>
                  </a:lnTo>
                  <a:lnTo>
                    <a:pt x="29" y="30"/>
                  </a:lnTo>
                  <a:lnTo>
                    <a:pt x="29" y="31"/>
                  </a:lnTo>
                  <a:lnTo>
                    <a:pt x="30" y="31"/>
                  </a:lnTo>
                  <a:lnTo>
                    <a:pt x="31" y="34"/>
                  </a:lnTo>
                  <a:lnTo>
                    <a:pt x="31" y="35"/>
                  </a:lnTo>
                  <a:lnTo>
                    <a:pt x="32" y="35"/>
                  </a:lnTo>
                  <a:lnTo>
                    <a:pt x="33" y="35"/>
                  </a:lnTo>
                  <a:lnTo>
                    <a:pt x="34" y="35"/>
                  </a:lnTo>
                  <a:lnTo>
                    <a:pt x="35" y="35"/>
                  </a:lnTo>
                  <a:lnTo>
                    <a:pt x="35" y="36"/>
                  </a:lnTo>
                  <a:lnTo>
                    <a:pt x="36" y="36"/>
                  </a:lnTo>
                  <a:lnTo>
                    <a:pt x="38" y="36"/>
                  </a:lnTo>
                  <a:lnTo>
                    <a:pt x="40" y="36"/>
                  </a:lnTo>
                  <a:lnTo>
                    <a:pt x="41" y="36"/>
                  </a:lnTo>
                  <a:lnTo>
                    <a:pt x="41" y="37"/>
                  </a:lnTo>
                  <a:lnTo>
                    <a:pt x="43" y="38"/>
                  </a:lnTo>
                  <a:lnTo>
                    <a:pt x="44" y="37"/>
                  </a:lnTo>
                  <a:lnTo>
                    <a:pt x="45" y="38"/>
                  </a:lnTo>
                  <a:lnTo>
                    <a:pt x="45" y="39"/>
                  </a:lnTo>
                  <a:lnTo>
                    <a:pt x="46" y="39"/>
                  </a:lnTo>
                  <a:lnTo>
                    <a:pt x="48" y="40"/>
                  </a:lnTo>
                  <a:lnTo>
                    <a:pt x="49" y="40"/>
                  </a:lnTo>
                  <a:lnTo>
                    <a:pt x="50" y="39"/>
                  </a:lnTo>
                  <a:lnTo>
                    <a:pt x="53" y="40"/>
                  </a:lnTo>
                  <a:lnTo>
                    <a:pt x="53" y="41"/>
                  </a:lnTo>
                  <a:lnTo>
                    <a:pt x="54" y="41"/>
                  </a:lnTo>
                  <a:lnTo>
                    <a:pt x="58" y="39"/>
                  </a:lnTo>
                  <a:lnTo>
                    <a:pt x="59" y="39"/>
                  </a:lnTo>
                  <a:lnTo>
                    <a:pt x="60" y="38"/>
                  </a:lnTo>
                  <a:lnTo>
                    <a:pt x="61" y="38"/>
                  </a:lnTo>
                  <a:lnTo>
                    <a:pt x="62" y="38"/>
                  </a:lnTo>
                  <a:lnTo>
                    <a:pt x="62" y="37"/>
                  </a:lnTo>
                  <a:lnTo>
                    <a:pt x="63" y="36"/>
                  </a:lnTo>
                  <a:lnTo>
                    <a:pt x="66" y="34"/>
                  </a:lnTo>
                  <a:lnTo>
                    <a:pt x="68" y="33"/>
                  </a:lnTo>
                  <a:lnTo>
                    <a:pt x="69" y="33"/>
                  </a:lnTo>
                  <a:lnTo>
                    <a:pt x="70" y="33"/>
                  </a:lnTo>
                  <a:lnTo>
                    <a:pt x="70" y="32"/>
                  </a:lnTo>
                  <a:lnTo>
                    <a:pt x="71" y="32"/>
                  </a:lnTo>
                  <a:lnTo>
                    <a:pt x="71" y="30"/>
                  </a:lnTo>
                  <a:lnTo>
                    <a:pt x="72" y="27"/>
                  </a:lnTo>
                  <a:lnTo>
                    <a:pt x="74" y="26"/>
                  </a:lnTo>
                  <a:lnTo>
                    <a:pt x="76" y="23"/>
                  </a:lnTo>
                  <a:lnTo>
                    <a:pt x="77" y="23"/>
                  </a:lnTo>
                  <a:lnTo>
                    <a:pt x="78" y="20"/>
                  </a:lnTo>
                  <a:lnTo>
                    <a:pt x="78" y="19"/>
                  </a:lnTo>
                  <a:lnTo>
                    <a:pt x="78" y="18"/>
                  </a:lnTo>
                  <a:lnTo>
                    <a:pt x="81" y="17"/>
                  </a:lnTo>
                  <a:lnTo>
                    <a:pt x="82" y="17"/>
                  </a:lnTo>
                  <a:lnTo>
                    <a:pt x="82" y="18"/>
                  </a:lnTo>
                  <a:lnTo>
                    <a:pt x="83" y="18"/>
                  </a:lnTo>
                  <a:lnTo>
                    <a:pt x="84" y="17"/>
                  </a:lnTo>
                  <a:lnTo>
                    <a:pt x="85" y="14"/>
                  </a:lnTo>
                  <a:lnTo>
                    <a:pt x="85" y="13"/>
                  </a:lnTo>
                  <a:lnTo>
                    <a:pt x="85" y="11"/>
                  </a:lnTo>
                  <a:lnTo>
                    <a:pt x="86" y="11"/>
                  </a:lnTo>
                  <a:lnTo>
                    <a:pt x="87" y="10"/>
                  </a:lnTo>
                  <a:lnTo>
                    <a:pt x="87" y="9"/>
                  </a:lnTo>
                  <a:lnTo>
                    <a:pt x="86" y="9"/>
                  </a:lnTo>
                  <a:lnTo>
                    <a:pt x="85" y="9"/>
                  </a:lnTo>
                  <a:lnTo>
                    <a:pt x="85" y="8"/>
                  </a:lnTo>
                  <a:lnTo>
                    <a:pt x="87" y="6"/>
                  </a:lnTo>
                  <a:lnTo>
                    <a:pt x="91" y="6"/>
                  </a:lnTo>
                  <a:lnTo>
                    <a:pt x="91" y="7"/>
                  </a:lnTo>
                  <a:lnTo>
                    <a:pt x="92" y="7"/>
                  </a:lnTo>
                  <a:lnTo>
                    <a:pt x="93" y="6"/>
                  </a:lnTo>
                  <a:lnTo>
                    <a:pt x="94" y="5"/>
                  </a:lnTo>
                  <a:lnTo>
                    <a:pt x="95" y="5"/>
                  </a:lnTo>
                  <a:lnTo>
                    <a:pt x="95" y="6"/>
                  </a:lnTo>
                  <a:lnTo>
                    <a:pt x="95" y="7"/>
                  </a:lnTo>
                  <a:lnTo>
                    <a:pt x="96" y="8"/>
                  </a:lnTo>
                  <a:lnTo>
                    <a:pt x="96" y="7"/>
                  </a:lnTo>
                  <a:lnTo>
                    <a:pt x="98" y="7"/>
                  </a:lnTo>
                  <a:lnTo>
                    <a:pt x="99" y="6"/>
                  </a:lnTo>
                  <a:lnTo>
                    <a:pt x="100" y="5"/>
                  </a:lnTo>
                  <a:lnTo>
                    <a:pt x="101" y="5"/>
                  </a:lnTo>
                  <a:lnTo>
                    <a:pt x="101" y="4"/>
                  </a:lnTo>
                  <a:lnTo>
                    <a:pt x="102" y="4"/>
                  </a:lnTo>
                  <a:lnTo>
                    <a:pt x="102" y="5"/>
                  </a:lnTo>
                  <a:lnTo>
                    <a:pt x="106" y="6"/>
                  </a:lnTo>
                  <a:lnTo>
                    <a:pt x="107" y="5"/>
                  </a:lnTo>
                  <a:lnTo>
                    <a:pt x="108" y="4"/>
                  </a:lnTo>
                  <a:lnTo>
                    <a:pt x="108" y="3"/>
                  </a:lnTo>
                  <a:lnTo>
                    <a:pt x="109" y="3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11" y="5"/>
                  </a:lnTo>
                  <a:lnTo>
                    <a:pt x="112" y="5"/>
                  </a:lnTo>
                  <a:lnTo>
                    <a:pt x="114" y="4"/>
                  </a:lnTo>
                  <a:lnTo>
                    <a:pt x="114" y="3"/>
                  </a:lnTo>
                  <a:lnTo>
                    <a:pt x="114" y="2"/>
                  </a:lnTo>
                  <a:lnTo>
                    <a:pt x="115" y="1"/>
                  </a:lnTo>
                  <a:lnTo>
                    <a:pt x="116" y="0"/>
                  </a:lnTo>
                  <a:lnTo>
                    <a:pt x="117" y="0"/>
                  </a:lnTo>
                  <a:lnTo>
                    <a:pt x="119" y="2"/>
                  </a:lnTo>
                  <a:lnTo>
                    <a:pt x="121" y="4"/>
                  </a:lnTo>
                  <a:lnTo>
                    <a:pt x="122" y="4"/>
                  </a:lnTo>
                  <a:lnTo>
                    <a:pt x="124" y="7"/>
                  </a:lnTo>
                  <a:lnTo>
                    <a:pt x="125" y="7"/>
                  </a:lnTo>
                  <a:lnTo>
                    <a:pt x="126" y="7"/>
                  </a:lnTo>
                  <a:lnTo>
                    <a:pt x="126" y="8"/>
                  </a:lnTo>
                  <a:lnTo>
                    <a:pt x="126" y="9"/>
                  </a:lnTo>
                  <a:lnTo>
                    <a:pt x="127" y="9"/>
                  </a:lnTo>
                  <a:lnTo>
                    <a:pt x="128" y="9"/>
                  </a:lnTo>
                  <a:lnTo>
                    <a:pt x="130" y="10"/>
                  </a:lnTo>
                  <a:lnTo>
                    <a:pt x="131" y="11"/>
                  </a:lnTo>
                  <a:lnTo>
                    <a:pt x="133" y="12"/>
                  </a:lnTo>
                  <a:lnTo>
                    <a:pt x="134" y="12"/>
                  </a:lnTo>
                  <a:lnTo>
                    <a:pt x="135" y="13"/>
                  </a:lnTo>
                  <a:lnTo>
                    <a:pt x="135" y="15"/>
                  </a:lnTo>
                  <a:lnTo>
                    <a:pt x="135" y="16"/>
                  </a:lnTo>
                  <a:lnTo>
                    <a:pt x="136" y="16"/>
                  </a:lnTo>
                  <a:lnTo>
                    <a:pt x="139" y="15"/>
                  </a:lnTo>
                  <a:lnTo>
                    <a:pt x="140" y="15"/>
                  </a:lnTo>
                  <a:lnTo>
                    <a:pt x="144" y="14"/>
                  </a:lnTo>
                  <a:lnTo>
                    <a:pt x="144" y="15"/>
                  </a:lnTo>
                  <a:lnTo>
                    <a:pt x="146" y="16"/>
                  </a:lnTo>
                  <a:lnTo>
                    <a:pt x="145" y="16"/>
                  </a:lnTo>
                  <a:lnTo>
                    <a:pt x="145" y="17"/>
                  </a:lnTo>
                  <a:lnTo>
                    <a:pt x="146" y="18"/>
                  </a:lnTo>
                  <a:lnTo>
                    <a:pt x="147" y="18"/>
                  </a:lnTo>
                  <a:lnTo>
                    <a:pt x="147" y="19"/>
                  </a:lnTo>
                  <a:lnTo>
                    <a:pt x="148" y="19"/>
                  </a:lnTo>
                  <a:lnTo>
                    <a:pt x="148" y="20"/>
                  </a:lnTo>
                  <a:lnTo>
                    <a:pt x="148" y="21"/>
                  </a:lnTo>
                  <a:lnTo>
                    <a:pt x="147" y="21"/>
                  </a:lnTo>
                  <a:lnTo>
                    <a:pt x="146" y="21"/>
                  </a:lnTo>
                  <a:lnTo>
                    <a:pt x="145" y="20"/>
                  </a:lnTo>
                  <a:lnTo>
                    <a:pt x="144" y="20"/>
                  </a:lnTo>
                  <a:lnTo>
                    <a:pt x="143" y="22"/>
                  </a:lnTo>
                  <a:lnTo>
                    <a:pt x="143" y="23"/>
                  </a:lnTo>
                  <a:lnTo>
                    <a:pt x="144" y="23"/>
                  </a:lnTo>
                  <a:lnTo>
                    <a:pt x="144" y="26"/>
                  </a:lnTo>
                  <a:lnTo>
                    <a:pt x="143" y="26"/>
                  </a:lnTo>
                  <a:lnTo>
                    <a:pt x="142" y="27"/>
                  </a:lnTo>
                  <a:lnTo>
                    <a:pt x="142" y="28"/>
                  </a:lnTo>
                  <a:lnTo>
                    <a:pt x="142" y="29"/>
                  </a:lnTo>
                  <a:lnTo>
                    <a:pt x="141" y="30"/>
                  </a:lnTo>
                  <a:lnTo>
                    <a:pt x="140" y="31"/>
                  </a:lnTo>
                  <a:lnTo>
                    <a:pt x="140" y="32"/>
                  </a:lnTo>
                  <a:lnTo>
                    <a:pt x="141" y="34"/>
                  </a:lnTo>
                  <a:lnTo>
                    <a:pt x="142" y="35"/>
                  </a:lnTo>
                  <a:lnTo>
                    <a:pt x="144" y="37"/>
                  </a:lnTo>
                  <a:lnTo>
                    <a:pt x="144" y="38"/>
                  </a:lnTo>
                  <a:lnTo>
                    <a:pt x="143" y="38"/>
                  </a:lnTo>
                  <a:lnTo>
                    <a:pt x="143" y="39"/>
                  </a:lnTo>
                  <a:lnTo>
                    <a:pt x="143" y="40"/>
                  </a:lnTo>
                  <a:lnTo>
                    <a:pt x="142" y="42"/>
                  </a:lnTo>
                  <a:lnTo>
                    <a:pt x="141" y="44"/>
                  </a:lnTo>
                  <a:lnTo>
                    <a:pt x="141" y="45"/>
                  </a:lnTo>
                  <a:lnTo>
                    <a:pt x="140" y="45"/>
                  </a:lnTo>
                  <a:lnTo>
                    <a:pt x="140" y="46"/>
                  </a:lnTo>
                  <a:lnTo>
                    <a:pt x="139" y="46"/>
                  </a:lnTo>
                  <a:lnTo>
                    <a:pt x="138" y="46"/>
                  </a:lnTo>
                  <a:lnTo>
                    <a:pt x="136" y="47"/>
                  </a:lnTo>
                  <a:lnTo>
                    <a:pt x="135" y="47"/>
                  </a:lnTo>
                  <a:lnTo>
                    <a:pt x="135" y="48"/>
                  </a:lnTo>
                  <a:lnTo>
                    <a:pt x="134" y="51"/>
                  </a:lnTo>
                  <a:lnTo>
                    <a:pt x="134" y="52"/>
                  </a:lnTo>
                  <a:lnTo>
                    <a:pt x="134" y="53"/>
                  </a:lnTo>
                  <a:lnTo>
                    <a:pt x="133" y="53"/>
                  </a:lnTo>
                  <a:lnTo>
                    <a:pt x="132" y="53"/>
                  </a:lnTo>
                  <a:lnTo>
                    <a:pt x="131" y="53"/>
                  </a:lnTo>
                  <a:lnTo>
                    <a:pt x="130" y="55"/>
                  </a:lnTo>
                  <a:lnTo>
                    <a:pt x="130" y="58"/>
                  </a:lnTo>
                  <a:lnTo>
                    <a:pt x="130" y="59"/>
                  </a:lnTo>
                  <a:lnTo>
                    <a:pt x="129" y="61"/>
                  </a:lnTo>
                  <a:lnTo>
                    <a:pt x="128" y="62"/>
                  </a:lnTo>
                  <a:lnTo>
                    <a:pt x="128" y="63"/>
                  </a:lnTo>
                  <a:lnTo>
                    <a:pt x="128" y="64"/>
                  </a:lnTo>
                  <a:lnTo>
                    <a:pt x="128" y="65"/>
                  </a:lnTo>
                  <a:lnTo>
                    <a:pt x="128" y="66"/>
                  </a:lnTo>
                  <a:lnTo>
                    <a:pt x="129" y="66"/>
                  </a:lnTo>
                  <a:lnTo>
                    <a:pt x="130" y="67"/>
                  </a:lnTo>
                  <a:lnTo>
                    <a:pt x="129" y="68"/>
                  </a:lnTo>
                  <a:lnTo>
                    <a:pt x="129" y="69"/>
                  </a:lnTo>
                  <a:lnTo>
                    <a:pt x="131" y="72"/>
                  </a:lnTo>
                  <a:lnTo>
                    <a:pt x="132" y="74"/>
                  </a:lnTo>
                  <a:lnTo>
                    <a:pt x="133" y="74"/>
                  </a:lnTo>
                  <a:lnTo>
                    <a:pt x="134" y="74"/>
                  </a:lnTo>
                  <a:lnTo>
                    <a:pt x="134" y="75"/>
                  </a:lnTo>
                  <a:lnTo>
                    <a:pt x="134" y="76"/>
                  </a:lnTo>
                  <a:lnTo>
                    <a:pt x="134" y="80"/>
                  </a:lnTo>
                  <a:lnTo>
                    <a:pt x="132" y="83"/>
                  </a:lnTo>
                  <a:lnTo>
                    <a:pt x="131" y="85"/>
                  </a:lnTo>
                  <a:lnTo>
                    <a:pt x="131" y="86"/>
                  </a:lnTo>
                  <a:lnTo>
                    <a:pt x="128" y="88"/>
                  </a:lnTo>
                  <a:lnTo>
                    <a:pt x="127" y="88"/>
                  </a:lnTo>
                  <a:lnTo>
                    <a:pt x="126" y="88"/>
                  </a:lnTo>
                  <a:lnTo>
                    <a:pt x="125" y="88"/>
                  </a:lnTo>
                  <a:lnTo>
                    <a:pt x="123" y="90"/>
                  </a:lnTo>
                  <a:lnTo>
                    <a:pt x="123" y="91"/>
                  </a:lnTo>
                  <a:lnTo>
                    <a:pt x="122" y="92"/>
                  </a:lnTo>
                  <a:lnTo>
                    <a:pt x="120" y="93"/>
                  </a:lnTo>
                  <a:lnTo>
                    <a:pt x="119" y="93"/>
                  </a:lnTo>
                  <a:lnTo>
                    <a:pt x="118" y="92"/>
                  </a:lnTo>
                  <a:lnTo>
                    <a:pt x="117" y="92"/>
                  </a:lnTo>
                  <a:lnTo>
                    <a:pt x="117" y="91"/>
                  </a:lnTo>
                  <a:lnTo>
                    <a:pt x="115" y="89"/>
                  </a:lnTo>
                  <a:lnTo>
                    <a:pt x="112" y="88"/>
                  </a:lnTo>
                  <a:lnTo>
                    <a:pt x="111" y="88"/>
                  </a:lnTo>
                  <a:lnTo>
                    <a:pt x="110" y="88"/>
                  </a:lnTo>
                  <a:lnTo>
                    <a:pt x="110" y="89"/>
                  </a:lnTo>
                  <a:lnTo>
                    <a:pt x="109" y="89"/>
                  </a:lnTo>
                  <a:lnTo>
                    <a:pt x="108" y="89"/>
                  </a:lnTo>
                  <a:lnTo>
                    <a:pt x="108" y="88"/>
                  </a:lnTo>
                  <a:lnTo>
                    <a:pt x="107" y="88"/>
                  </a:lnTo>
                  <a:lnTo>
                    <a:pt x="106" y="88"/>
                  </a:lnTo>
                  <a:lnTo>
                    <a:pt x="105" y="88"/>
                  </a:lnTo>
                  <a:lnTo>
                    <a:pt x="104" y="87"/>
                  </a:lnTo>
                  <a:lnTo>
                    <a:pt x="103" y="87"/>
                  </a:lnTo>
                  <a:lnTo>
                    <a:pt x="102" y="86"/>
                  </a:lnTo>
                  <a:lnTo>
                    <a:pt x="101" y="86"/>
                  </a:lnTo>
                  <a:lnTo>
                    <a:pt x="100" y="86"/>
                  </a:lnTo>
                  <a:lnTo>
                    <a:pt x="100" y="87"/>
                  </a:lnTo>
                  <a:lnTo>
                    <a:pt x="99" y="87"/>
                  </a:lnTo>
                  <a:lnTo>
                    <a:pt x="99" y="86"/>
                  </a:lnTo>
                  <a:lnTo>
                    <a:pt x="99" y="85"/>
                  </a:lnTo>
                  <a:lnTo>
                    <a:pt x="98" y="85"/>
                  </a:lnTo>
                  <a:lnTo>
                    <a:pt x="97" y="85"/>
                  </a:lnTo>
                  <a:lnTo>
                    <a:pt x="97" y="86"/>
                  </a:lnTo>
                  <a:lnTo>
                    <a:pt x="96" y="86"/>
                  </a:lnTo>
                  <a:lnTo>
                    <a:pt x="93" y="88"/>
                  </a:lnTo>
                  <a:lnTo>
                    <a:pt x="93" y="87"/>
                  </a:lnTo>
                  <a:lnTo>
                    <a:pt x="92" y="86"/>
                  </a:lnTo>
                  <a:lnTo>
                    <a:pt x="91" y="86"/>
                  </a:lnTo>
                  <a:lnTo>
                    <a:pt x="89" y="86"/>
                  </a:lnTo>
                  <a:lnTo>
                    <a:pt x="88" y="86"/>
                  </a:lnTo>
                  <a:lnTo>
                    <a:pt x="87" y="86"/>
                  </a:lnTo>
                  <a:lnTo>
                    <a:pt x="86" y="86"/>
                  </a:lnTo>
                  <a:lnTo>
                    <a:pt x="86" y="84"/>
                  </a:lnTo>
                  <a:lnTo>
                    <a:pt x="85" y="84"/>
                  </a:lnTo>
                  <a:lnTo>
                    <a:pt x="83" y="83"/>
                  </a:lnTo>
                  <a:lnTo>
                    <a:pt x="82" y="83"/>
                  </a:lnTo>
                  <a:lnTo>
                    <a:pt x="81" y="84"/>
                  </a:lnTo>
                  <a:lnTo>
                    <a:pt x="80" y="84"/>
                  </a:lnTo>
                  <a:lnTo>
                    <a:pt x="79" y="82"/>
                  </a:lnTo>
                  <a:lnTo>
                    <a:pt x="79" y="81"/>
                  </a:lnTo>
                  <a:lnTo>
                    <a:pt x="79" y="80"/>
                  </a:lnTo>
                  <a:lnTo>
                    <a:pt x="78" y="80"/>
                  </a:lnTo>
                  <a:lnTo>
                    <a:pt x="77" y="79"/>
                  </a:lnTo>
                  <a:lnTo>
                    <a:pt x="77" y="78"/>
                  </a:lnTo>
                  <a:lnTo>
                    <a:pt x="77" y="77"/>
                  </a:lnTo>
                  <a:lnTo>
                    <a:pt x="77" y="76"/>
                  </a:lnTo>
                  <a:lnTo>
                    <a:pt x="77" y="75"/>
                  </a:lnTo>
                  <a:lnTo>
                    <a:pt x="76" y="71"/>
                  </a:lnTo>
                  <a:lnTo>
                    <a:pt x="75" y="71"/>
                  </a:lnTo>
                  <a:lnTo>
                    <a:pt x="72" y="70"/>
                  </a:lnTo>
                  <a:lnTo>
                    <a:pt x="71" y="70"/>
                  </a:lnTo>
                  <a:lnTo>
                    <a:pt x="68" y="70"/>
                  </a:lnTo>
                  <a:lnTo>
                    <a:pt x="66" y="69"/>
                  </a:lnTo>
                  <a:lnTo>
                    <a:pt x="65" y="69"/>
                  </a:lnTo>
                  <a:lnTo>
                    <a:pt x="64" y="69"/>
                  </a:lnTo>
                  <a:lnTo>
                    <a:pt x="63" y="69"/>
                  </a:lnTo>
                  <a:lnTo>
                    <a:pt x="60" y="69"/>
                  </a:lnTo>
                  <a:lnTo>
                    <a:pt x="59" y="69"/>
                  </a:lnTo>
                  <a:lnTo>
                    <a:pt x="58" y="68"/>
                  </a:lnTo>
                  <a:lnTo>
                    <a:pt x="58" y="67"/>
                  </a:lnTo>
                  <a:lnTo>
                    <a:pt x="58" y="66"/>
                  </a:lnTo>
                  <a:lnTo>
                    <a:pt x="58" y="65"/>
                  </a:lnTo>
                  <a:lnTo>
                    <a:pt x="58" y="64"/>
                  </a:lnTo>
                  <a:lnTo>
                    <a:pt x="57" y="64"/>
                  </a:lnTo>
                  <a:lnTo>
                    <a:pt x="56" y="64"/>
                  </a:lnTo>
                  <a:lnTo>
                    <a:pt x="55" y="64"/>
                  </a:lnTo>
                  <a:lnTo>
                    <a:pt x="55" y="65"/>
                  </a:lnTo>
                  <a:lnTo>
                    <a:pt x="54" y="66"/>
                  </a:lnTo>
                  <a:lnTo>
                    <a:pt x="53" y="66"/>
                  </a:lnTo>
                  <a:lnTo>
                    <a:pt x="51" y="63"/>
                  </a:lnTo>
                  <a:lnTo>
                    <a:pt x="50" y="63"/>
                  </a:lnTo>
                  <a:lnTo>
                    <a:pt x="49" y="63"/>
                  </a:lnTo>
                  <a:lnTo>
                    <a:pt x="48" y="63"/>
                  </a:lnTo>
                  <a:lnTo>
                    <a:pt x="48" y="64"/>
                  </a:lnTo>
                  <a:lnTo>
                    <a:pt x="47" y="65"/>
                  </a:lnTo>
                  <a:lnTo>
                    <a:pt x="46" y="65"/>
                  </a:lnTo>
                  <a:lnTo>
                    <a:pt x="45" y="65"/>
                  </a:lnTo>
                  <a:lnTo>
                    <a:pt x="44" y="65"/>
                  </a:lnTo>
                  <a:lnTo>
                    <a:pt x="43" y="64"/>
                  </a:lnTo>
                  <a:lnTo>
                    <a:pt x="42" y="64"/>
                  </a:lnTo>
                  <a:lnTo>
                    <a:pt x="41" y="64"/>
                  </a:lnTo>
                  <a:lnTo>
                    <a:pt x="40" y="65"/>
                  </a:lnTo>
                  <a:lnTo>
                    <a:pt x="39" y="65"/>
                  </a:lnTo>
                  <a:lnTo>
                    <a:pt x="39" y="66"/>
                  </a:lnTo>
                  <a:lnTo>
                    <a:pt x="38" y="66"/>
                  </a:lnTo>
                  <a:lnTo>
                    <a:pt x="38" y="67"/>
                  </a:lnTo>
                  <a:lnTo>
                    <a:pt x="35" y="68"/>
                  </a:lnTo>
                  <a:lnTo>
                    <a:pt x="34" y="69"/>
                  </a:lnTo>
                  <a:lnTo>
                    <a:pt x="31" y="69"/>
                  </a:lnTo>
                  <a:lnTo>
                    <a:pt x="30" y="69"/>
                  </a:lnTo>
                  <a:lnTo>
                    <a:pt x="29" y="69"/>
                  </a:lnTo>
                  <a:lnTo>
                    <a:pt x="28" y="69"/>
                  </a:lnTo>
                  <a:lnTo>
                    <a:pt x="28" y="70"/>
                  </a:lnTo>
                  <a:lnTo>
                    <a:pt x="27" y="70"/>
                  </a:lnTo>
                  <a:lnTo>
                    <a:pt x="27" y="71"/>
                  </a:lnTo>
                  <a:lnTo>
                    <a:pt x="24" y="73"/>
                  </a:lnTo>
                  <a:lnTo>
                    <a:pt x="23" y="73"/>
                  </a:lnTo>
                  <a:lnTo>
                    <a:pt x="22" y="73"/>
                  </a:lnTo>
                  <a:lnTo>
                    <a:pt x="21" y="73"/>
                  </a:lnTo>
                  <a:lnTo>
                    <a:pt x="19" y="73"/>
                  </a:lnTo>
                  <a:lnTo>
                    <a:pt x="18" y="74"/>
                  </a:lnTo>
                  <a:lnTo>
                    <a:pt x="17" y="74"/>
                  </a:lnTo>
                  <a:lnTo>
                    <a:pt x="17" y="75"/>
                  </a:lnTo>
                  <a:lnTo>
                    <a:pt x="16" y="75"/>
                  </a:lnTo>
                  <a:lnTo>
                    <a:pt x="15" y="75"/>
                  </a:lnTo>
                  <a:lnTo>
                    <a:pt x="14" y="75"/>
                  </a:lnTo>
                  <a:lnTo>
                    <a:pt x="13" y="76"/>
                  </a:lnTo>
                  <a:lnTo>
                    <a:pt x="13" y="77"/>
                  </a:lnTo>
                  <a:lnTo>
                    <a:pt x="13" y="78"/>
                  </a:lnTo>
                  <a:lnTo>
                    <a:pt x="11" y="78"/>
                  </a:lnTo>
                  <a:lnTo>
                    <a:pt x="10" y="78"/>
                  </a:lnTo>
                  <a:lnTo>
                    <a:pt x="9" y="78"/>
                  </a:lnTo>
                  <a:lnTo>
                    <a:pt x="8" y="78"/>
                  </a:lnTo>
                  <a:lnTo>
                    <a:pt x="7" y="78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68" name="Freeform 48"/>
            <p:cNvSpPr>
              <a:spLocks/>
            </p:cNvSpPr>
            <p:nvPr/>
          </p:nvSpPr>
          <p:spPr bwMode="auto">
            <a:xfrm>
              <a:off x="1972" y="3075"/>
              <a:ext cx="216" cy="336"/>
            </a:xfrm>
            <a:custGeom>
              <a:avLst/>
              <a:gdLst>
                <a:gd name="T0" fmla="*/ 10 w 61"/>
                <a:gd name="T1" fmla="*/ 92 h 95"/>
                <a:gd name="T2" fmla="*/ 3 w 61"/>
                <a:gd name="T3" fmla="*/ 93 h 95"/>
                <a:gd name="T4" fmla="*/ 0 w 61"/>
                <a:gd name="T5" fmla="*/ 89 h 95"/>
                <a:gd name="T6" fmla="*/ 3 w 61"/>
                <a:gd name="T7" fmla="*/ 84 h 95"/>
                <a:gd name="T8" fmla="*/ 0 w 61"/>
                <a:gd name="T9" fmla="*/ 82 h 95"/>
                <a:gd name="T10" fmla="*/ 4 w 61"/>
                <a:gd name="T11" fmla="*/ 77 h 95"/>
                <a:gd name="T12" fmla="*/ 8 w 61"/>
                <a:gd name="T13" fmla="*/ 76 h 95"/>
                <a:gd name="T14" fmla="*/ 13 w 61"/>
                <a:gd name="T15" fmla="*/ 72 h 95"/>
                <a:gd name="T16" fmla="*/ 20 w 61"/>
                <a:gd name="T17" fmla="*/ 66 h 95"/>
                <a:gd name="T18" fmla="*/ 22 w 61"/>
                <a:gd name="T19" fmla="*/ 61 h 95"/>
                <a:gd name="T20" fmla="*/ 20 w 61"/>
                <a:gd name="T21" fmla="*/ 58 h 95"/>
                <a:gd name="T22" fmla="*/ 20 w 61"/>
                <a:gd name="T23" fmla="*/ 56 h 95"/>
                <a:gd name="T24" fmla="*/ 20 w 61"/>
                <a:gd name="T25" fmla="*/ 48 h 95"/>
                <a:gd name="T26" fmla="*/ 19 w 61"/>
                <a:gd name="T27" fmla="*/ 47 h 95"/>
                <a:gd name="T28" fmla="*/ 24 w 61"/>
                <a:gd name="T29" fmla="*/ 40 h 95"/>
                <a:gd name="T30" fmla="*/ 26 w 61"/>
                <a:gd name="T31" fmla="*/ 36 h 95"/>
                <a:gd name="T32" fmla="*/ 24 w 61"/>
                <a:gd name="T33" fmla="*/ 33 h 95"/>
                <a:gd name="T34" fmla="*/ 25 w 61"/>
                <a:gd name="T35" fmla="*/ 32 h 95"/>
                <a:gd name="T36" fmla="*/ 27 w 61"/>
                <a:gd name="T37" fmla="*/ 27 h 95"/>
                <a:gd name="T38" fmla="*/ 23 w 61"/>
                <a:gd name="T39" fmla="*/ 25 h 95"/>
                <a:gd name="T40" fmla="*/ 19 w 61"/>
                <a:gd name="T41" fmla="*/ 27 h 95"/>
                <a:gd name="T42" fmla="*/ 20 w 61"/>
                <a:gd name="T43" fmla="*/ 23 h 95"/>
                <a:gd name="T44" fmla="*/ 21 w 61"/>
                <a:gd name="T45" fmla="*/ 18 h 95"/>
                <a:gd name="T46" fmla="*/ 24 w 61"/>
                <a:gd name="T47" fmla="*/ 14 h 95"/>
                <a:gd name="T48" fmla="*/ 21 w 61"/>
                <a:gd name="T49" fmla="*/ 6 h 95"/>
                <a:gd name="T50" fmla="*/ 21 w 61"/>
                <a:gd name="T51" fmla="*/ 4 h 95"/>
                <a:gd name="T52" fmla="*/ 23 w 61"/>
                <a:gd name="T53" fmla="*/ 1 h 95"/>
                <a:gd name="T54" fmla="*/ 27 w 61"/>
                <a:gd name="T55" fmla="*/ 2 h 95"/>
                <a:gd name="T56" fmla="*/ 29 w 61"/>
                <a:gd name="T57" fmla="*/ 6 h 95"/>
                <a:gd name="T58" fmla="*/ 32 w 61"/>
                <a:gd name="T59" fmla="*/ 12 h 95"/>
                <a:gd name="T60" fmla="*/ 37 w 61"/>
                <a:gd name="T61" fmla="*/ 12 h 95"/>
                <a:gd name="T62" fmla="*/ 43 w 61"/>
                <a:gd name="T63" fmla="*/ 12 h 95"/>
                <a:gd name="T64" fmla="*/ 47 w 61"/>
                <a:gd name="T65" fmla="*/ 13 h 95"/>
                <a:gd name="T66" fmla="*/ 50 w 61"/>
                <a:gd name="T67" fmla="*/ 17 h 95"/>
                <a:gd name="T68" fmla="*/ 51 w 61"/>
                <a:gd name="T69" fmla="*/ 22 h 95"/>
                <a:gd name="T70" fmla="*/ 55 w 61"/>
                <a:gd name="T71" fmla="*/ 27 h 95"/>
                <a:gd name="T72" fmla="*/ 57 w 61"/>
                <a:gd name="T73" fmla="*/ 35 h 95"/>
                <a:gd name="T74" fmla="*/ 56 w 61"/>
                <a:gd name="T75" fmla="*/ 40 h 95"/>
                <a:gd name="T76" fmla="*/ 57 w 61"/>
                <a:gd name="T77" fmla="*/ 47 h 95"/>
                <a:gd name="T78" fmla="*/ 61 w 61"/>
                <a:gd name="T79" fmla="*/ 53 h 95"/>
                <a:gd name="T80" fmla="*/ 58 w 61"/>
                <a:gd name="T81" fmla="*/ 58 h 95"/>
                <a:gd name="T82" fmla="*/ 53 w 61"/>
                <a:gd name="T83" fmla="*/ 60 h 95"/>
                <a:gd name="T84" fmla="*/ 52 w 61"/>
                <a:gd name="T85" fmla="*/ 65 h 95"/>
                <a:gd name="T86" fmla="*/ 49 w 61"/>
                <a:gd name="T87" fmla="*/ 70 h 95"/>
                <a:gd name="T88" fmla="*/ 43 w 61"/>
                <a:gd name="T89" fmla="*/ 71 h 95"/>
                <a:gd name="T90" fmla="*/ 41 w 61"/>
                <a:gd name="T91" fmla="*/ 75 h 95"/>
                <a:gd name="T92" fmla="*/ 36 w 61"/>
                <a:gd name="T93" fmla="*/ 79 h 95"/>
                <a:gd name="T94" fmla="*/ 31 w 61"/>
                <a:gd name="T95" fmla="*/ 86 h 95"/>
                <a:gd name="T96" fmla="*/ 29 w 61"/>
                <a:gd name="T97" fmla="*/ 88 h 95"/>
                <a:gd name="T98" fmla="*/ 26 w 61"/>
                <a:gd name="T99" fmla="*/ 90 h 95"/>
                <a:gd name="T100" fmla="*/ 23 w 61"/>
                <a:gd name="T101" fmla="*/ 92 h 95"/>
                <a:gd name="T102" fmla="*/ 21 w 61"/>
                <a:gd name="T103" fmla="*/ 90 h 95"/>
                <a:gd name="T104" fmla="*/ 19 w 61"/>
                <a:gd name="T105" fmla="*/ 91 h 95"/>
                <a:gd name="T106" fmla="*/ 17 w 61"/>
                <a:gd name="T107" fmla="*/ 89 h 95"/>
                <a:gd name="T108" fmla="*/ 13 w 61"/>
                <a:gd name="T109" fmla="*/ 89 h 9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61"/>
                <a:gd name="T166" fmla="*/ 0 h 95"/>
                <a:gd name="T167" fmla="*/ 61 w 61"/>
                <a:gd name="T168" fmla="*/ 95 h 9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61" h="95">
                  <a:moveTo>
                    <a:pt x="11" y="90"/>
                  </a:moveTo>
                  <a:lnTo>
                    <a:pt x="11" y="90"/>
                  </a:lnTo>
                  <a:lnTo>
                    <a:pt x="10" y="90"/>
                  </a:lnTo>
                  <a:lnTo>
                    <a:pt x="10" y="91"/>
                  </a:lnTo>
                  <a:lnTo>
                    <a:pt x="10" y="92"/>
                  </a:lnTo>
                  <a:lnTo>
                    <a:pt x="8" y="94"/>
                  </a:lnTo>
                  <a:lnTo>
                    <a:pt x="7" y="95"/>
                  </a:lnTo>
                  <a:lnTo>
                    <a:pt x="5" y="94"/>
                  </a:lnTo>
                  <a:lnTo>
                    <a:pt x="3" y="93"/>
                  </a:lnTo>
                  <a:lnTo>
                    <a:pt x="2" y="92"/>
                  </a:lnTo>
                  <a:lnTo>
                    <a:pt x="2" y="91"/>
                  </a:lnTo>
                  <a:lnTo>
                    <a:pt x="1" y="90"/>
                  </a:lnTo>
                  <a:lnTo>
                    <a:pt x="0" y="89"/>
                  </a:lnTo>
                  <a:lnTo>
                    <a:pt x="0" y="87"/>
                  </a:lnTo>
                  <a:lnTo>
                    <a:pt x="1" y="87"/>
                  </a:lnTo>
                  <a:lnTo>
                    <a:pt x="3" y="84"/>
                  </a:lnTo>
                  <a:lnTo>
                    <a:pt x="3" y="83"/>
                  </a:lnTo>
                  <a:lnTo>
                    <a:pt x="1" y="83"/>
                  </a:lnTo>
                  <a:lnTo>
                    <a:pt x="0" y="83"/>
                  </a:lnTo>
                  <a:lnTo>
                    <a:pt x="0" y="82"/>
                  </a:lnTo>
                  <a:lnTo>
                    <a:pt x="0" y="81"/>
                  </a:lnTo>
                  <a:lnTo>
                    <a:pt x="1" y="81"/>
                  </a:lnTo>
                  <a:lnTo>
                    <a:pt x="2" y="80"/>
                  </a:lnTo>
                  <a:lnTo>
                    <a:pt x="4" y="78"/>
                  </a:lnTo>
                  <a:lnTo>
                    <a:pt x="4" y="77"/>
                  </a:lnTo>
                  <a:lnTo>
                    <a:pt x="4" y="76"/>
                  </a:lnTo>
                  <a:lnTo>
                    <a:pt x="5" y="76"/>
                  </a:lnTo>
                  <a:lnTo>
                    <a:pt x="8" y="76"/>
                  </a:lnTo>
                  <a:lnTo>
                    <a:pt x="8" y="75"/>
                  </a:lnTo>
                  <a:lnTo>
                    <a:pt x="9" y="75"/>
                  </a:lnTo>
                  <a:lnTo>
                    <a:pt x="13" y="74"/>
                  </a:lnTo>
                  <a:lnTo>
                    <a:pt x="14" y="72"/>
                  </a:lnTo>
                  <a:lnTo>
                    <a:pt x="13" y="72"/>
                  </a:lnTo>
                  <a:lnTo>
                    <a:pt x="14" y="70"/>
                  </a:lnTo>
                  <a:lnTo>
                    <a:pt x="15" y="70"/>
                  </a:lnTo>
                  <a:lnTo>
                    <a:pt x="18" y="69"/>
                  </a:lnTo>
                  <a:lnTo>
                    <a:pt x="20" y="67"/>
                  </a:lnTo>
                  <a:lnTo>
                    <a:pt x="20" y="66"/>
                  </a:lnTo>
                  <a:lnTo>
                    <a:pt x="20" y="65"/>
                  </a:lnTo>
                  <a:lnTo>
                    <a:pt x="20" y="64"/>
                  </a:lnTo>
                  <a:lnTo>
                    <a:pt x="21" y="63"/>
                  </a:lnTo>
                  <a:lnTo>
                    <a:pt x="23" y="62"/>
                  </a:lnTo>
                  <a:lnTo>
                    <a:pt x="22" y="61"/>
                  </a:lnTo>
                  <a:lnTo>
                    <a:pt x="21" y="59"/>
                  </a:lnTo>
                  <a:lnTo>
                    <a:pt x="21" y="58"/>
                  </a:lnTo>
                  <a:lnTo>
                    <a:pt x="20" y="58"/>
                  </a:lnTo>
                  <a:lnTo>
                    <a:pt x="19" y="58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20" y="56"/>
                  </a:lnTo>
                  <a:lnTo>
                    <a:pt x="21" y="54"/>
                  </a:lnTo>
                  <a:lnTo>
                    <a:pt x="22" y="52"/>
                  </a:lnTo>
                  <a:lnTo>
                    <a:pt x="21" y="49"/>
                  </a:lnTo>
                  <a:lnTo>
                    <a:pt x="20" y="49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9" y="49"/>
                  </a:lnTo>
                  <a:lnTo>
                    <a:pt x="18" y="49"/>
                  </a:lnTo>
                  <a:lnTo>
                    <a:pt x="19" y="47"/>
                  </a:lnTo>
                  <a:lnTo>
                    <a:pt x="20" y="46"/>
                  </a:lnTo>
                  <a:lnTo>
                    <a:pt x="20" y="45"/>
                  </a:lnTo>
                  <a:lnTo>
                    <a:pt x="20" y="44"/>
                  </a:lnTo>
                  <a:lnTo>
                    <a:pt x="23" y="40"/>
                  </a:lnTo>
                  <a:lnTo>
                    <a:pt x="24" y="40"/>
                  </a:lnTo>
                  <a:lnTo>
                    <a:pt x="25" y="40"/>
                  </a:lnTo>
                  <a:lnTo>
                    <a:pt x="26" y="39"/>
                  </a:lnTo>
                  <a:lnTo>
                    <a:pt x="27" y="39"/>
                  </a:lnTo>
                  <a:lnTo>
                    <a:pt x="26" y="36"/>
                  </a:lnTo>
                  <a:lnTo>
                    <a:pt x="25" y="36"/>
                  </a:lnTo>
                  <a:lnTo>
                    <a:pt x="24" y="35"/>
                  </a:lnTo>
                  <a:lnTo>
                    <a:pt x="24" y="33"/>
                  </a:lnTo>
                  <a:lnTo>
                    <a:pt x="24" y="32"/>
                  </a:lnTo>
                  <a:lnTo>
                    <a:pt x="25" y="32"/>
                  </a:lnTo>
                  <a:lnTo>
                    <a:pt x="26" y="32"/>
                  </a:lnTo>
                  <a:lnTo>
                    <a:pt x="27" y="31"/>
                  </a:lnTo>
                  <a:lnTo>
                    <a:pt x="27" y="29"/>
                  </a:lnTo>
                  <a:lnTo>
                    <a:pt x="27" y="27"/>
                  </a:lnTo>
                  <a:lnTo>
                    <a:pt x="26" y="27"/>
                  </a:lnTo>
                  <a:lnTo>
                    <a:pt x="24" y="26"/>
                  </a:lnTo>
                  <a:lnTo>
                    <a:pt x="23" y="25"/>
                  </a:lnTo>
                  <a:lnTo>
                    <a:pt x="22" y="25"/>
                  </a:lnTo>
                  <a:lnTo>
                    <a:pt x="21" y="25"/>
                  </a:lnTo>
                  <a:lnTo>
                    <a:pt x="21" y="26"/>
                  </a:lnTo>
                  <a:lnTo>
                    <a:pt x="19" y="27"/>
                  </a:lnTo>
                  <a:lnTo>
                    <a:pt x="18" y="25"/>
                  </a:lnTo>
                  <a:lnTo>
                    <a:pt x="18" y="24"/>
                  </a:lnTo>
                  <a:lnTo>
                    <a:pt x="19" y="24"/>
                  </a:lnTo>
                  <a:lnTo>
                    <a:pt x="20" y="23"/>
                  </a:lnTo>
                  <a:lnTo>
                    <a:pt x="20" y="22"/>
                  </a:lnTo>
                  <a:lnTo>
                    <a:pt x="21" y="20"/>
                  </a:lnTo>
                  <a:lnTo>
                    <a:pt x="21" y="19"/>
                  </a:lnTo>
                  <a:lnTo>
                    <a:pt x="21" y="18"/>
                  </a:lnTo>
                  <a:lnTo>
                    <a:pt x="22" y="16"/>
                  </a:lnTo>
                  <a:lnTo>
                    <a:pt x="23" y="16"/>
                  </a:lnTo>
                  <a:lnTo>
                    <a:pt x="23" y="15"/>
                  </a:lnTo>
                  <a:lnTo>
                    <a:pt x="24" y="14"/>
                  </a:lnTo>
                  <a:lnTo>
                    <a:pt x="23" y="12"/>
                  </a:lnTo>
                  <a:lnTo>
                    <a:pt x="22" y="12"/>
                  </a:lnTo>
                  <a:lnTo>
                    <a:pt x="21" y="10"/>
                  </a:lnTo>
                  <a:lnTo>
                    <a:pt x="22" y="9"/>
                  </a:lnTo>
                  <a:lnTo>
                    <a:pt x="21" y="6"/>
                  </a:lnTo>
                  <a:lnTo>
                    <a:pt x="21" y="5"/>
                  </a:lnTo>
                  <a:lnTo>
                    <a:pt x="20" y="5"/>
                  </a:lnTo>
                  <a:lnTo>
                    <a:pt x="20" y="4"/>
                  </a:lnTo>
                  <a:lnTo>
                    <a:pt x="21" y="4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3" y="2"/>
                  </a:lnTo>
                  <a:lnTo>
                    <a:pt x="23" y="1"/>
                  </a:lnTo>
                  <a:lnTo>
                    <a:pt x="24" y="0"/>
                  </a:lnTo>
                  <a:lnTo>
                    <a:pt x="25" y="1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7" y="3"/>
                  </a:lnTo>
                  <a:lnTo>
                    <a:pt x="27" y="4"/>
                  </a:lnTo>
                  <a:lnTo>
                    <a:pt x="29" y="4"/>
                  </a:lnTo>
                  <a:lnTo>
                    <a:pt x="28" y="5"/>
                  </a:lnTo>
                  <a:lnTo>
                    <a:pt x="29" y="6"/>
                  </a:lnTo>
                  <a:lnTo>
                    <a:pt x="30" y="7"/>
                  </a:lnTo>
                  <a:lnTo>
                    <a:pt x="31" y="10"/>
                  </a:lnTo>
                  <a:lnTo>
                    <a:pt x="30" y="11"/>
                  </a:lnTo>
                  <a:lnTo>
                    <a:pt x="32" y="12"/>
                  </a:lnTo>
                  <a:lnTo>
                    <a:pt x="33" y="13"/>
                  </a:lnTo>
                  <a:lnTo>
                    <a:pt x="36" y="14"/>
                  </a:lnTo>
                  <a:lnTo>
                    <a:pt x="37" y="13"/>
                  </a:lnTo>
                  <a:lnTo>
                    <a:pt x="37" y="12"/>
                  </a:lnTo>
                  <a:lnTo>
                    <a:pt x="39" y="11"/>
                  </a:lnTo>
                  <a:lnTo>
                    <a:pt x="40" y="11"/>
                  </a:lnTo>
                  <a:lnTo>
                    <a:pt x="43" y="11"/>
                  </a:lnTo>
                  <a:lnTo>
                    <a:pt x="43" y="12"/>
                  </a:lnTo>
                  <a:lnTo>
                    <a:pt x="44" y="12"/>
                  </a:lnTo>
                  <a:lnTo>
                    <a:pt x="46" y="13"/>
                  </a:lnTo>
                  <a:lnTo>
                    <a:pt x="47" y="13"/>
                  </a:lnTo>
                  <a:lnTo>
                    <a:pt x="47" y="15"/>
                  </a:lnTo>
                  <a:lnTo>
                    <a:pt x="46" y="16"/>
                  </a:lnTo>
                  <a:lnTo>
                    <a:pt x="48" y="17"/>
                  </a:lnTo>
                  <a:lnTo>
                    <a:pt x="49" y="16"/>
                  </a:lnTo>
                  <a:lnTo>
                    <a:pt x="50" y="17"/>
                  </a:lnTo>
                  <a:lnTo>
                    <a:pt x="50" y="18"/>
                  </a:lnTo>
                  <a:lnTo>
                    <a:pt x="51" y="18"/>
                  </a:lnTo>
                  <a:lnTo>
                    <a:pt x="52" y="19"/>
                  </a:lnTo>
                  <a:lnTo>
                    <a:pt x="51" y="21"/>
                  </a:lnTo>
                  <a:lnTo>
                    <a:pt x="51" y="22"/>
                  </a:lnTo>
                  <a:lnTo>
                    <a:pt x="51" y="23"/>
                  </a:lnTo>
                  <a:lnTo>
                    <a:pt x="52" y="24"/>
                  </a:lnTo>
                  <a:lnTo>
                    <a:pt x="53" y="25"/>
                  </a:lnTo>
                  <a:lnTo>
                    <a:pt x="55" y="27"/>
                  </a:lnTo>
                  <a:lnTo>
                    <a:pt x="55" y="28"/>
                  </a:lnTo>
                  <a:lnTo>
                    <a:pt x="55" y="30"/>
                  </a:lnTo>
                  <a:lnTo>
                    <a:pt x="55" y="32"/>
                  </a:lnTo>
                  <a:lnTo>
                    <a:pt x="56" y="33"/>
                  </a:lnTo>
                  <a:lnTo>
                    <a:pt x="57" y="35"/>
                  </a:lnTo>
                  <a:lnTo>
                    <a:pt x="58" y="37"/>
                  </a:lnTo>
                  <a:lnTo>
                    <a:pt x="58" y="38"/>
                  </a:lnTo>
                  <a:lnTo>
                    <a:pt x="57" y="39"/>
                  </a:lnTo>
                  <a:lnTo>
                    <a:pt x="56" y="40"/>
                  </a:lnTo>
                  <a:lnTo>
                    <a:pt x="55" y="42"/>
                  </a:lnTo>
                  <a:lnTo>
                    <a:pt x="55" y="44"/>
                  </a:lnTo>
                  <a:lnTo>
                    <a:pt x="56" y="45"/>
                  </a:lnTo>
                  <a:lnTo>
                    <a:pt x="56" y="46"/>
                  </a:lnTo>
                  <a:lnTo>
                    <a:pt x="57" y="47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59" y="50"/>
                  </a:lnTo>
                  <a:lnTo>
                    <a:pt x="60" y="52"/>
                  </a:lnTo>
                  <a:lnTo>
                    <a:pt x="61" y="53"/>
                  </a:lnTo>
                  <a:lnTo>
                    <a:pt x="61" y="54"/>
                  </a:lnTo>
                  <a:lnTo>
                    <a:pt x="61" y="55"/>
                  </a:lnTo>
                  <a:lnTo>
                    <a:pt x="59" y="56"/>
                  </a:lnTo>
                  <a:lnTo>
                    <a:pt x="58" y="57"/>
                  </a:lnTo>
                  <a:lnTo>
                    <a:pt x="58" y="58"/>
                  </a:lnTo>
                  <a:lnTo>
                    <a:pt x="57" y="58"/>
                  </a:lnTo>
                  <a:lnTo>
                    <a:pt x="56" y="59"/>
                  </a:lnTo>
                  <a:lnTo>
                    <a:pt x="54" y="58"/>
                  </a:lnTo>
                  <a:lnTo>
                    <a:pt x="54" y="59"/>
                  </a:lnTo>
                  <a:lnTo>
                    <a:pt x="53" y="60"/>
                  </a:lnTo>
                  <a:lnTo>
                    <a:pt x="54" y="61"/>
                  </a:lnTo>
                  <a:lnTo>
                    <a:pt x="54" y="62"/>
                  </a:lnTo>
                  <a:lnTo>
                    <a:pt x="54" y="63"/>
                  </a:lnTo>
                  <a:lnTo>
                    <a:pt x="53" y="64"/>
                  </a:lnTo>
                  <a:lnTo>
                    <a:pt x="52" y="65"/>
                  </a:lnTo>
                  <a:lnTo>
                    <a:pt x="52" y="66"/>
                  </a:lnTo>
                  <a:lnTo>
                    <a:pt x="51" y="67"/>
                  </a:lnTo>
                  <a:lnTo>
                    <a:pt x="50" y="69"/>
                  </a:lnTo>
                  <a:lnTo>
                    <a:pt x="50" y="70"/>
                  </a:lnTo>
                  <a:lnTo>
                    <a:pt x="49" y="70"/>
                  </a:lnTo>
                  <a:lnTo>
                    <a:pt x="48" y="70"/>
                  </a:lnTo>
                  <a:lnTo>
                    <a:pt x="45" y="70"/>
                  </a:lnTo>
                  <a:lnTo>
                    <a:pt x="43" y="71"/>
                  </a:lnTo>
                  <a:lnTo>
                    <a:pt x="42" y="72"/>
                  </a:lnTo>
                  <a:lnTo>
                    <a:pt x="42" y="73"/>
                  </a:lnTo>
                  <a:lnTo>
                    <a:pt x="41" y="74"/>
                  </a:lnTo>
                  <a:lnTo>
                    <a:pt x="41" y="75"/>
                  </a:lnTo>
                  <a:lnTo>
                    <a:pt x="40" y="76"/>
                  </a:lnTo>
                  <a:lnTo>
                    <a:pt x="39" y="76"/>
                  </a:lnTo>
                  <a:lnTo>
                    <a:pt x="38" y="78"/>
                  </a:lnTo>
                  <a:lnTo>
                    <a:pt x="38" y="79"/>
                  </a:lnTo>
                  <a:lnTo>
                    <a:pt x="36" y="79"/>
                  </a:lnTo>
                  <a:lnTo>
                    <a:pt x="35" y="79"/>
                  </a:lnTo>
                  <a:lnTo>
                    <a:pt x="33" y="79"/>
                  </a:lnTo>
                  <a:lnTo>
                    <a:pt x="31" y="83"/>
                  </a:lnTo>
                  <a:lnTo>
                    <a:pt x="31" y="86"/>
                  </a:lnTo>
                  <a:lnTo>
                    <a:pt x="31" y="87"/>
                  </a:lnTo>
                  <a:lnTo>
                    <a:pt x="31" y="88"/>
                  </a:lnTo>
                  <a:lnTo>
                    <a:pt x="30" y="88"/>
                  </a:lnTo>
                  <a:lnTo>
                    <a:pt x="29" y="88"/>
                  </a:lnTo>
                  <a:lnTo>
                    <a:pt x="28" y="88"/>
                  </a:lnTo>
                  <a:lnTo>
                    <a:pt x="27" y="89"/>
                  </a:lnTo>
                  <a:lnTo>
                    <a:pt x="26" y="90"/>
                  </a:lnTo>
                  <a:lnTo>
                    <a:pt x="26" y="91"/>
                  </a:lnTo>
                  <a:lnTo>
                    <a:pt x="25" y="91"/>
                  </a:lnTo>
                  <a:lnTo>
                    <a:pt x="23" y="92"/>
                  </a:lnTo>
                  <a:lnTo>
                    <a:pt x="23" y="91"/>
                  </a:lnTo>
                  <a:lnTo>
                    <a:pt x="22" y="91"/>
                  </a:lnTo>
                  <a:lnTo>
                    <a:pt x="22" y="90"/>
                  </a:lnTo>
                  <a:lnTo>
                    <a:pt x="21" y="90"/>
                  </a:lnTo>
                  <a:lnTo>
                    <a:pt x="20" y="90"/>
                  </a:lnTo>
                  <a:lnTo>
                    <a:pt x="19" y="91"/>
                  </a:lnTo>
                  <a:lnTo>
                    <a:pt x="18" y="91"/>
                  </a:lnTo>
                  <a:lnTo>
                    <a:pt x="18" y="90"/>
                  </a:lnTo>
                  <a:lnTo>
                    <a:pt x="18" y="89"/>
                  </a:lnTo>
                  <a:lnTo>
                    <a:pt x="18" y="88"/>
                  </a:lnTo>
                  <a:lnTo>
                    <a:pt x="17" y="89"/>
                  </a:lnTo>
                  <a:lnTo>
                    <a:pt x="16" y="89"/>
                  </a:lnTo>
                  <a:lnTo>
                    <a:pt x="15" y="89"/>
                  </a:lnTo>
                  <a:lnTo>
                    <a:pt x="14" y="89"/>
                  </a:lnTo>
                  <a:lnTo>
                    <a:pt x="13" y="89"/>
                  </a:lnTo>
                  <a:lnTo>
                    <a:pt x="12" y="89"/>
                  </a:lnTo>
                  <a:lnTo>
                    <a:pt x="11" y="90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69" name="Freeform 49"/>
            <p:cNvSpPr>
              <a:spLocks/>
            </p:cNvSpPr>
            <p:nvPr/>
          </p:nvSpPr>
          <p:spPr bwMode="auto">
            <a:xfrm>
              <a:off x="1954" y="1990"/>
              <a:ext cx="727" cy="1410"/>
            </a:xfrm>
            <a:custGeom>
              <a:avLst/>
              <a:gdLst>
                <a:gd name="T0" fmla="*/ 140 w 205"/>
                <a:gd name="T1" fmla="*/ 223 h 398"/>
                <a:gd name="T2" fmla="*/ 152 w 205"/>
                <a:gd name="T3" fmla="*/ 219 h 398"/>
                <a:gd name="T4" fmla="*/ 176 w 205"/>
                <a:gd name="T5" fmla="*/ 216 h 398"/>
                <a:gd name="T6" fmla="*/ 199 w 205"/>
                <a:gd name="T7" fmla="*/ 222 h 398"/>
                <a:gd name="T8" fmla="*/ 203 w 205"/>
                <a:gd name="T9" fmla="*/ 231 h 398"/>
                <a:gd name="T10" fmla="*/ 195 w 205"/>
                <a:gd name="T11" fmla="*/ 250 h 398"/>
                <a:gd name="T12" fmla="*/ 185 w 205"/>
                <a:gd name="T13" fmla="*/ 268 h 398"/>
                <a:gd name="T14" fmla="*/ 174 w 205"/>
                <a:gd name="T15" fmla="*/ 258 h 398"/>
                <a:gd name="T16" fmla="*/ 147 w 205"/>
                <a:gd name="T17" fmla="*/ 269 h 398"/>
                <a:gd name="T18" fmla="*/ 147 w 205"/>
                <a:gd name="T19" fmla="*/ 292 h 398"/>
                <a:gd name="T20" fmla="*/ 133 w 205"/>
                <a:gd name="T21" fmla="*/ 310 h 398"/>
                <a:gd name="T22" fmla="*/ 129 w 205"/>
                <a:gd name="T23" fmla="*/ 339 h 398"/>
                <a:gd name="T24" fmla="*/ 118 w 205"/>
                <a:gd name="T25" fmla="*/ 345 h 398"/>
                <a:gd name="T26" fmla="*/ 124 w 205"/>
                <a:gd name="T27" fmla="*/ 360 h 398"/>
                <a:gd name="T28" fmla="*/ 109 w 205"/>
                <a:gd name="T29" fmla="*/ 363 h 398"/>
                <a:gd name="T30" fmla="*/ 94 w 205"/>
                <a:gd name="T31" fmla="*/ 377 h 398"/>
                <a:gd name="T32" fmla="*/ 74 w 205"/>
                <a:gd name="T33" fmla="*/ 396 h 398"/>
                <a:gd name="T34" fmla="*/ 52 w 205"/>
                <a:gd name="T35" fmla="*/ 393 h 398"/>
                <a:gd name="T36" fmla="*/ 50 w 205"/>
                <a:gd name="T37" fmla="*/ 376 h 398"/>
                <a:gd name="T38" fmla="*/ 66 w 205"/>
                <a:gd name="T39" fmla="*/ 359 h 398"/>
                <a:gd name="T40" fmla="*/ 56 w 205"/>
                <a:gd name="T41" fmla="*/ 328 h 398"/>
                <a:gd name="T42" fmla="*/ 38 w 205"/>
                <a:gd name="T43" fmla="*/ 319 h 398"/>
                <a:gd name="T44" fmla="*/ 39 w 205"/>
                <a:gd name="T45" fmla="*/ 301 h 398"/>
                <a:gd name="T46" fmla="*/ 33 w 205"/>
                <a:gd name="T47" fmla="*/ 282 h 398"/>
                <a:gd name="T48" fmla="*/ 37 w 205"/>
                <a:gd name="T49" fmla="*/ 266 h 398"/>
                <a:gd name="T50" fmla="*/ 36 w 205"/>
                <a:gd name="T51" fmla="*/ 246 h 398"/>
                <a:gd name="T52" fmla="*/ 44 w 205"/>
                <a:gd name="T53" fmla="*/ 223 h 398"/>
                <a:gd name="T54" fmla="*/ 22 w 205"/>
                <a:gd name="T55" fmla="*/ 200 h 398"/>
                <a:gd name="T56" fmla="*/ 6 w 205"/>
                <a:gd name="T57" fmla="*/ 171 h 398"/>
                <a:gd name="T58" fmla="*/ 18 w 205"/>
                <a:gd name="T59" fmla="*/ 159 h 398"/>
                <a:gd name="T60" fmla="*/ 10 w 205"/>
                <a:gd name="T61" fmla="*/ 144 h 398"/>
                <a:gd name="T62" fmla="*/ 25 w 205"/>
                <a:gd name="T63" fmla="*/ 126 h 398"/>
                <a:gd name="T64" fmla="*/ 26 w 205"/>
                <a:gd name="T65" fmla="*/ 112 h 398"/>
                <a:gd name="T66" fmla="*/ 35 w 205"/>
                <a:gd name="T67" fmla="*/ 92 h 398"/>
                <a:gd name="T68" fmla="*/ 28 w 205"/>
                <a:gd name="T69" fmla="*/ 84 h 398"/>
                <a:gd name="T70" fmla="*/ 27 w 205"/>
                <a:gd name="T71" fmla="*/ 74 h 398"/>
                <a:gd name="T72" fmla="*/ 21 w 205"/>
                <a:gd name="T73" fmla="*/ 61 h 398"/>
                <a:gd name="T74" fmla="*/ 21 w 205"/>
                <a:gd name="T75" fmla="*/ 49 h 398"/>
                <a:gd name="T76" fmla="*/ 15 w 205"/>
                <a:gd name="T77" fmla="*/ 26 h 398"/>
                <a:gd name="T78" fmla="*/ 17 w 205"/>
                <a:gd name="T79" fmla="*/ 13 h 398"/>
                <a:gd name="T80" fmla="*/ 28 w 205"/>
                <a:gd name="T81" fmla="*/ 2 h 398"/>
                <a:gd name="T82" fmla="*/ 31 w 205"/>
                <a:gd name="T83" fmla="*/ 15 h 398"/>
                <a:gd name="T84" fmla="*/ 38 w 205"/>
                <a:gd name="T85" fmla="*/ 31 h 398"/>
                <a:gd name="T86" fmla="*/ 46 w 205"/>
                <a:gd name="T87" fmla="*/ 19 h 398"/>
                <a:gd name="T88" fmla="*/ 57 w 205"/>
                <a:gd name="T89" fmla="*/ 18 h 398"/>
                <a:gd name="T90" fmla="*/ 70 w 205"/>
                <a:gd name="T91" fmla="*/ 32 h 398"/>
                <a:gd name="T92" fmla="*/ 83 w 205"/>
                <a:gd name="T93" fmla="*/ 34 h 398"/>
                <a:gd name="T94" fmla="*/ 95 w 205"/>
                <a:gd name="T95" fmla="*/ 35 h 398"/>
                <a:gd name="T96" fmla="*/ 85 w 205"/>
                <a:gd name="T97" fmla="*/ 51 h 398"/>
                <a:gd name="T98" fmla="*/ 73 w 205"/>
                <a:gd name="T99" fmla="*/ 59 h 398"/>
                <a:gd name="T100" fmla="*/ 71 w 205"/>
                <a:gd name="T101" fmla="*/ 89 h 398"/>
                <a:gd name="T102" fmla="*/ 77 w 205"/>
                <a:gd name="T103" fmla="*/ 98 h 398"/>
                <a:gd name="T104" fmla="*/ 87 w 205"/>
                <a:gd name="T105" fmla="*/ 107 h 398"/>
                <a:gd name="T106" fmla="*/ 95 w 205"/>
                <a:gd name="T107" fmla="*/ 124 h 398"/>
                <a:gd name="T108" fmla="*/ 90 w 205"/>
                <a:gd name="T109" fmla="*/ 137 h 398"/>
                <a:gd name="T110" fmla="*/ 73 w 205"/>
                <a:gd name="T111" fmla="*/ 153 h 398"/>
                <a:gd name="T112" fmla="*/ 74 w 205"/>
                <a:gd name="T113" fmla="*/ 170 h 398"/>
                <a:gd name="T114" fmla="*/ 78 w 205"/>
                <a:gd name="T115" fmla="*/ 190 h 398"/>
                <a:gd name="T116" fmla="*/ 93 w 205"/>
                <a:gd name="T117" fmla="*/ 182 h 398"/>
                <a:gd name="T118" fmla="*/ 100 w 205"/>
                <a:gd name="T119" fmla="*/ 181 h 398"/>
                <a:gd name="T120" fmla="*/ 109 w 205"/>
                <a:gd name="T121" fmla="*/ 187 h 398"/>
                <a:gd name="T122" fmla="*/ 122 w 205"/>
                <a:gd name="T123" fmla="*/ 200 h 398"/>
                <a:gd name="T124" fmla="*/ 121 w 205"/>
                <a:gd name="T125" fmla="*/ 220 h 39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5"/>
                <a:gd name="T190" fmla="*/ 0 h 398"/>
                <a:gd name="T191" fmla="*/ 205 w 205"/>
                <a:gd name="T192" fmla="*/ 398 h 39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5" h="398">
                  <a:moveTo>
                    <a:pt x="127" y="221"/>
                  </a:moveTo>
                  <a:lnTo>
                    <a:pt x="128" y="221"/>
                  </a:lnTo>
                  <a:lnTo>
                    <a:pt x="129" y="222"/>
                  </a:lnTo>
                  <a:lnTo>
                    <a:pt x="130" y="222"/>
                  </a:lnTo>
                  <a:lnTo>
                    <a:pt x="131" y="222"/>
                  </a:lnTo>
                  <a:lnTo>
                    <a:pt x="131" y="221"/>
                  </a:lnTo>
                  <a:lnTo>
                    <a:pt x="132" y="221"/>
                  </a:lnTo>
                  <a:lnTo>
                    <a:pt x="132" y="223"/>
                  </a:lnTo>
                  <a:lnTo>
                    <a:pt x="132" y="224"/>
                  </a:lnTo>
                  <a:lnTo>
                    <a:pt x="133" y="224"/>
                  </a:lnTo>
                  <a:lnTo>
                    <a:pt x="133" y="225"/>
                  </a:lnTo>
                  <a:lnTo>
                    <a:pt x="134" y="224"/>
                  </a:lnTo>
                  <a:lnTo>
                    <a:pt x="135" y="223"/>
                  </a:lnTo>
                  <a:lnTo>
                    <a:pt x="139" y="223"/>
                  </a:lnTo>
                  <a:lnTo>
                    <a:pt x="140" y="223"/>
                  </a:lnTo>
                  <a:lnTo>
                    <a:pt x="140" y="224"/>
                  </a:lnTo>
                  <a:lnTo>
                    <a:pt x="141" y="224"/>
                  </a:lnTo>
                  <a:lnTo>
                    <a:pt x="142" y="224"/>
                  </a:lnTo>
                  <a:lnTo>
                    <a:pt x="142" y="223"/>
                  </a:lnTo>
                  <a:lnTo>
                    <a:pt x="143" y="223"/>
                  </a:lnTo>
                  <a:lnTo>
                    <a:pt x="142" y="222"/>
                  </a:lnTo>
                  <a:lnTo>
                    <a:pt x="143" y="221"/>
                  </a:lnTo>
                  <a:lnTo>
                    <a:pt x="144" y="220"/>
                  </a:lnTo>
                  <a:lnTo>
                    <a:pt x="145" y="220"/>
                  </a:lnTo>
                  <a:lnTo>
                    <a:pt x="145" y="219"/>
                  </a:lnTo>
                  <a:lnTo>
                    <a:pt x="146" y="219"/>
                  </a:lnTo>
                  <a:lnTo>
                    <a:pt x="147" y="219"/>
                  </a:lnTo>
                  <a:lnTo>
                    <a:pt x="147" y="220"/>
                  </a:lnTo>
                  <a:lnTo>
                    <a:pt x="148" y="220"/>
                  </a:lnTo>
                  <a:lnTo>
                    <a:pt x="151" y="220"/>
                  </a:lnTo>
                  <a:lnTo>
                    <a:pt x="152" y="219"/>
                  </a:lnTo>
                  <a:lnTo>
                    <a:pt x="153" y="219"/>
                  </a:lnTo>
                  <a:lnTo>
                    <a:pt x="154" y="218"/>
                  </a:lnTo>
                  <a:lnTo>
                    <a:pt x="154" y="219"/>
                  </a:lnTo>
                  <a:lnTo>
                    <a:pt x="156" y="219"/>
                  </a:lnTo>
                  <a:lnTo>
                    <a:pt x="158" y="219"/>
                  </a:lnTo>
                  <a:lnTo>
                    <a:pt x="161" y="218"/>
                  </a:lnTo>
                  <a:lnTo>
                    <a:pt x="163" y="219"/>
                  </a:lnTo>
                  <a:lnTo>
                    <a:pt x="164" y="217"/>
                  </a:lnTo>
                  <a:lnTo>
                    <a:pt x="164" y="216"/>
                  </a:lnTo>
                  <a:lnTo>
                    <a:pt x="165" y="215"/>
                  </a:lnTo>
                  <a:lnTo>
                    <a:pt x="166" y="214"/>
                  </a:lnTo>
                  <a:lnTo>
                    <a:pt x="167" y="214"/>
                  </a:lnTo>
                  <a:lnTo>
                    <a:pt x="168" y="212"/>
                  </a:lnTo>
                  <a:lnTo>
                    <a:pt x="170" y="211"/>
                  </a:lnTo>
                  <a:lnTo>
                    <a:pt x="171" y="211"/>
                  </a:lnTo>
                  <a:lnTo>
                    <a:pt x="174" y="213"/>
                  </a:lnTo>
                  <a:lnTo>
                    <a:pt x="176" y="214"/>
                  </a:lnTo>
                  <a:lnTo>
                    <a:pt x="176" y="215"/>
                  </a:lnTo>
                  <a:lnTo>
                    <a:pt x="176" y="216"/>
                  </a:lnTo>
                  <a:lnTo>
                    <a:pt x="178" y="217"/>
                  </a:lnTo>
                  <a:lnTo>
                    <a:pt x="179" y="217"/>
                  </a:lnTo>
                  <a:lnTo>
                    <a:pt x="181" y="218"/>
                  </a:lnTo>
                  <a:lnTo>
                    <a:pt x="183" y="219"/>
                  </a:lnTo>
                  <a:lnTo>
                    <a:pt x="184" y="219"/>
                  </a:lnTo>
                  <a:lnTo>
                    <a:pt x="184" y="218"/>
                  </a:lnTo>
                  <a:lnTo>
                    <a:pt x="185" y="219"/>
                  </a:lnTo>
                  <a:lnTo>
                    <a:pt x="187" y="220"/>
                  </a:lnTo>
                  <a:lnTo>
                    <a:pt x="190" y="220"/>
                  </a:lnTo>
                  <a:lnTo>
                    <a:pt x="191" y="220"/>
                  </a:lnTo>
                  <a:lnTo>
                    <a:pt x="192" y="220"/>
                  </a:lnTo>
                  <a:lnTo>
                    <a:pt x="193" y="219"/>
                  </a:lnTo>
                  <a:lnTo>
                    <a:pt x="195" y="219"/>
                  </a:lnTo>
                  <a:lnTo>
                    <a:pt x="195" y="220"/>
                  </a:lnTo>
                  <a:lnTo>
                    <a:pt x="198" y="221"/>
                  </a:lnTo>
                  <a:lnTo>
                    <a:pt x="199" y="222"/>
                  </a:lnTo>
                  <a:lnTo>
                    <a:pt x="201" y="222"/>
                  </a:lnTo>
                  <a:lnTo>
                    <a:pt x="202" y="221"/>
                  </a:lnTo>
                  <a:lnTo>
                    <a:pt x="203" y="221"/>
                  </a:lnTo>
                  <a:lnTo>
                    <a:pt x="203" y="223"/>
                  </a:lnTo>
                  <a:lnTo>
                    <a:pt x="204" y="225"/>
                  </a:lnTo>
                  <a:lnTo>
                    <a:pt x="205" y="225"/>
                  </a:lnTo>
                  <a:lnTo>
                    <a:pt x="205" y="226"/>
                  </a:lnTo>
                  <a:lnTo>
                    <a:pt x="204" y="226"/>
                  </a:lnTo>
                  <a:lnTo>
                    <a:pt x="204" y="227"/>
                  </a:lnTo>
                  <a:lnTo>
                    <a:pt x="203" y="227"/>
                  </a:lnTo>
                  <a:lnTo>
                    <a:pt x="203" y="228"/>
                  </a:lnTo>
                  <a:lnTo>
                    <a:pt x="204" y="229"/>
                  </a:lnTo>
                  <a:lnTo>
                    <a:pt x="204" y="230"/>
                  </a:lnTo>
                  <a:lnTo>
                    <a:pt x="203" y="231"/>
                  </a:lnTo>
                  <a:lnTo>
                    <a:pt x="204" y="232"/>
                  </a:lnTo>
                  <a:lnTo>
                    <a:pt x="203" y="232"/>
                  </a:lnTo>
                  <a:lnTo>
                    <a:pt x="203" y="233"/>
                  </a:lnTo>
                  <a:lnTo>
                    <a:pt x="203" y="234"/>
                  </a:lnTo>
                  <a:lnTo>
                    <a:pt x="203" y="237"/>
                  </a:lnTo>
                  <a:lnTo>
                    <a:pt x="204" y="238"/>
                  </a:lnTo>
                  <a:lnTo>
                    <a:pt x="204" y="239"/>
                  </a:lnTo>
                  <a:lnTo>
                    <a:pt x="205" y="240"/>
                  </a:lnTo>
                  <a:lnTo>
                    <a:pt x="205" y="241"/>
                  </a:lnTo>
                  <a:lnTo>
                    <a:pt x="204" y="242"/>
                  </a:lnTo>
                  <a:lnTo>
                    <a:pt x="203" y="244"/>
                  </a:lnTo>
                  <a:lnTo>
                    <a:pt x="202" y="245"/>
                  </a:lnTo>
                  <a:lnTo>
                    <a:pt x="201" y="246"/>
                  </a:lnTo>
                  <a:lnTo>
                    <a:pt x="201" y="247"/>
                  </a:lnTo>
                  <a:lnTo>
                    <a:pt x="200" y="247"/>
                  </a:lnTo>
                  <a:lnTo>
                    <a:pt x="198" y="248"/>
                  </a:lnTo>
                  <a:lnTo>
                    <a:pt x="196" y="249"/>
                  </a:lnTo>
                  <a:lnTo>
                    <a:pt x="195" y="249"/>
                  </a:lnTo>
                  <a:lnTo>
                    <a:pt x="195" y="250"/>
                  </a:lnTo>
                  <a:lnTo>
                    <a:pt x="194" y="250"/>
                  </a:lnTo>
                  <a:lnTo>
                    <a:pt x="194" y="251"/>
                  </a:lnTo>
                  <a:lnTo>
                    <a:pt x="193" y="254"/>
                  </a:lnTo>
                  <a:lnTo>
                    <a:pt x="192" y="254"/>
                  </a:lnTo>
                  <a:lnTo>
                    <a:pt x="191" y="254"/>
                  </a:lnTo>
                  <a:lnTo>
                    <a:pt x="190" y="254"/>
                  </a:lnTo>
                  <a:lnTo>
                    <a:pt x="189" y="256"/>
                  </a:lnTo>
                  <a:lnTo>
                    <a:pt x="188" y="256"/>
                  </a:lnTo>
                  <a:lnTo>
                    <a:pt x="188" y="257"/>
                  </a:lnTo>
                  <a:lnTo>
                    <a:pt x="188" y="258"/>
                  </a:lnTo>
                  <a:lnTo>
                    <a:pt x="188" y="259"/>
                  </a:lnTo>
                  <a:lnTo>
                    <a:pt x="188" y="260"/>
                  </a:lnTo>
                  <a:lnTo>
                    <a:pt x="187" y="262"/>
                  </a:lnTo>
                  <a:lnTo>
                    <a:pt x="186" y="262"/>
                  </a:lnTo>
                  <a:lnTo>
                    <a:pt x="185" y="264"/>
                  </a:lnTo>
                  <a:lnTo>
                    <a:pt x="185" y="266"/>
                  </a:lnTo>
                  <a:lnTo>
                    <a:pt x="184" y="267"/>
                  </a:lnTo>
                  <a:lnTo>
                    <a:pt x="185" y="268"/>
                  </a:lnTo>
                  <a:lnTo>
                    <a:pt x="185" y="269"/>
                  </a:lnTo>
                  <a:lnTo>
                    <a:pt x="186" y="269"/>
                  </a:lnTo>
                  <a:lnTo>
                    <a:pt x="186" y="270"/>
                  </a:lnTo>
                  <a:lnTo>
                    <a:pt x="186" y="271"/>
                  </a:lnTo>
                  <a:lnTo>
                    <a:pt x="186" y="272"/>
                  </a:lnTo>
                  <a:lnTo>
                    <a:pt x="184" y="273"/>
                  </a:lnTo>
                  <a:lnTo>
                    <a:pt x="183" y="273"/>
                  </a:lnTo>
                  <a:lnTo>
                    <a:pt x="183" y="272"/>
                  </a:lnTo>
                  <a:lnTo>
                    <a:pt x="181" y="271"/>
                  </a:lnTo>
                  <a:lnTo>
                    <a:pt x="180" y="270"/>
                  </a:lnTo>
                  <a:lnTo>
                    <a:pt x="179" y="267"/>
                  </a:lnTo>
                  <a:lnTo>
                    <a:pt x="179" y="265"/>
                  </a:lnTo>
                  <a:lnTo>
                    <a:pt x="178" y="264"/>
                  </a:lnTo>
                  <a:lnTo>
                    <a:pt x="177" y="263"/>
                  </a:lnTo>
                  <a:lnTo>
                    <a:pt x="176" y="263"/>
                  </a:lnTo>
                  <a:lnTo>
                    <a:pt x="176" y="260"/>
                  </a:lnTo>
                  <a:lnTo>
                    <a:pt x="175" y="260"/>
                  </a:lnTo>
                  <a:lnTo>
                    <a:pt x="175" y="259"/>
                  </a:lnTo>
                  <a:lnTo>
                    <a:pt x="175" y="258"/>
                  </a:lnTo>
                  <a:lnTo>
                    <a:pt x="174" y="258"/>
                  </a:lnTo>
                  <a:lnTo>
                    <a:pt x="171" y="258"/>
                  </a:lnTo>
                  <a:lnTo>
                    <a:pt x="170" y="258"/>
                  </a:lnTo>
                  <a:lnTo>
                    <a:pt x="169" y="261"/>
                  </a:lnTo>
                  <a:lnTo>
                    <a:pt x="168" y="263"/>
                  </a:lnTo>
                  <a:lnTo>
                    <a:pt x="168" y="264"/>
                  </a:lnTo>
                  <a:lnTo>
                    <a:pt x="166" y="264"/>
                  </a:lnTo>
                  <a:lnTo>
                    <a:pt x="164" y="265"/>
                  </a:lnTo>
                  <a:lnTo>
                    <a:pt x="162" y="265"/>
                  </a:lnTo>
                  <a:lnTo>
                    <a:pt x="162" y="266"/>
                  </a:lnTo>
                  <a:lnTo>
                    <a:pt x="161" y="266"/>
                  </a:lnTo>
                  <a:lnTo>
                    <a:pt x="160" y="265"/>
                  </a:lnTo>
                  <a:lnTo>
                    <a:pt x="159" y="264"/>
                  </a:lnTo>
                  <a:lnTo>
                    <a:pt x="157" y="264"/>
                  </a:lnTo>
                  <a:lnTo>
                    <a:pt x="152" y="263"/>
                  </a:lnTo>
                  <a:lnTo>
                    <a:pt x="150" y="263"/>
                  </a:lnTo>
                  <a:lnTo>
                    <a:pt x="149" y="264"/>
                  </a:lnTo>
                  <a:lnTo>
                    <a:pt x="148" y="266"/>
                  </a:lnTo>
                  <a:lnTo>
                    <a:pt x="148" y="268"/>
                  </a:lnTo>
                  <a:lnTo>
                    <a:pt x="147" y="269"/>
                  </a:lnTo>
                  <a:lnTo>
                    <a:pt x="146" y="271"/>
                  </a:lnTo>
                  <a:lnTo>
                    <a:pt x="145" y="274"/>
                  </a:lnTo>
                  <a:lnTo>
                    <a:pt x="143" y="279"/>
                  </a:lnTo>
                  <a:lnTo>
                    <a:pt x="142" y="281"/>
                  </a:lnTo>
                  <a:lnTo>
                    <a:pt x="143" y="283"/>
                  </a:lnTo>
                  <a:lnTo>
                    <a:pt x="144" y="283"/>
                  </a:lnTo>
                  <a:lnTo>
                    <a:pt x="145" y="283"/>
                  </a:lnTo>
                  <a:lnTo>
                    <a:pt x="145" y="284"/>
                  </a:lnTo>
                  <a:lnTo>
                    <a:pt x="144" y="284"/>
                  </a:lnTo>
                  <a:lnTo>
                    <a:pt x="143" y="285"/>
                  </a:lnTo>
                  <a:lnTo>
                    <a:pt x="143" y="286"/>
                  </a:lnTo>
                  <a:lnTo>
                    <a:pt x="144" y="287"/>
                  </a:lnTo>
                  <a:lnTo>
                    <a:pt x="145" y="287"/>
                  </a:lnTo>
                  <a:lnTo>
                    <a:pt x="146" y="287"/>
                  </a:lnTo>
                  <a:lnTo>
                    <a:pt x="147" y="287"/>
                  </a:lnTo>
                  <a:lnTo>
                    <a:pt x="147" y="290"/>
                  </a:lnTo>
                  <a:lnTo>
                    <a:pt x="147" y="292"/>
                  </a:lnTo>
                  <a:lnTo>
                    <a:pt x="148" y="292"/>
                  </a:lnTo>
                  <a:lnTo>
                    <a:pt x="148" y="293"/>
                  </a:lnTo>
                  <a:lnTo>
                    <a:pt x="148" y="295"/>
                  </a:lnTo>
                  <a:lnTo>
                    <a:pt x="148" y="296"/>
                  </a:lnTo>
                  <a:lnTo>
                    <a:pt x="144" y="296"/>
                  </a:lnTo>
                  <a:lnTo>
                    <a:pt x="144" y="299"/>
                  </a:lnTo>
                  <a:lnTo>
                    <a:pt x="144" y="300"/>
                  </a:lnTo>
                  <a:lnTo>
                    <a:pt x="144" y="301"/>
                  </a:lnTo>
                  <a:lnTo>
                    <a:pt x="143" y="301"/>
                  </a:lnTo>
                  <a:lnTo>
                    <a:pt x="142" y="302"/>
                  </a:lnTo>
                  <a:lnTo>
                    <a:pt x="142" y="303"/>
                  </a:lnTo>
                  <a:lnTo>
                    <a:pt x="141" y="304"/>
                  </a:lnTo>
                  <a:lnTo>
                    <a:pt x="140" y="303"/>
                  </a:lnTo>
                  <a:lnTo>
                    <a:pt x="138" y="302"/>
                  </a:lnTo>
                  <a:lnTo>
                    <a:pt x="137" y="304"/>
                  </a:lnTo>
                  <a:lnTo>
                    <a:pt x="136" y="304"/>
                  </a:lnTo>
                  <a:lnTo>
                    <a:pt x="136" y="305"/>
                  </a:lnTo>
                  <a:lnTo>
                    <a:pt x="136" y="307"/>
                  </a:lnTo>
                  <a:lnTo>
                    <a:pt x="136" y="308"/>
                  </a:lnTo>
                  <a:lnTo>
                    <a:pt x="135" y="309"/>
                  </a:lnTo>
                  <a:lnTo>
                    <a:pt x="134" y="310"/>
                  </a:lnTo>
                  <a:lnTo>
                    <a:pt x="133" y="310"/>
                  </a:lnTo>
                  <a:lnTo>
                    <a:pt x="133" y="311"/>
                  </a:lnTo>
                  <a:lnTo>
                    <a:pt x="133" y="313"/>
                  </a:lnTo>
                  <a:lnTo>
                    <a:pt x="134" y="315"/>
                  </a:lnTo>
                  <a:lnTo>
                    <a:pt x="134" y="318"/>
                  </a:lnTo>
                  <a:lnTo>
                    <a:pt x="134" y="319"/>
                  </a:lnTo>
                  <a:lnTo>
                    <a:pt x="135" y="320"/>
                  </a:lnTo>
                  <a:lnTo>
                    <a:pt x="135" y="321"/>
                  </a:lnTo>
                  <a:lnTo>
                    <a:pt x="134" y="321"/>
                  </a:lnTo>
                  <a:lnTo>
                    <a:pt x="133" y="321"/>
                  </a:lnTo>
                  <a:lnTo>
                    <a:pt x="132" y="322"/>
                  </a:lnTo>
                  <a:lnTo>
                    <a:pt x="132" y="323"/>
                  </a:lnTo>
                  <a:lnTo>
                    <a:pt x="132" y="326"/>
                  </a:lnTo>
                  <a:lnTo>
                    <a:pt x="131" y="327"/>
                  </a:lnTo>
                  <a:lnTo>
                    <a:pt x="131" y="328"/>
                  </a:lnTo>
                  <a:lnTo>
                    <a:pt x="131" y="329"/>
                  </a:lnTo>
                  <a:lnTo>
                    <a:pt x="132" y="330"/>
                  </a:lnTo>
                  <a:lnTo>
                    <a:pt x="132" y="331"/>
                  </a:lnTo>
                  <a:lnTo>
                    <a:pt x="130" y="335"/>
                  </a:lnTo>
                  <a:lnTo>
                    <a:pt x="130" y="337"/>
                  </a:lnTo>
                  <a:lnTo>
                    <a:pt x="129" y="339"/>
                  </a:lnTo>
                  <a:lnTo>
                    <a:pt x="126" y="338"/>
                  </a:lnTo>
                  <a:lnTo>
                    <a:pt x="125" y="338"/>
                  </a:lnTo>
                  <a:lnTo>
                    <a:pt x="124" y="338"/>
                  </a:lnTo>
                  <a:lnTo>
                    <a:pt x="123" y="337"/>
                  </a:lnTo>
                  <a:lnTo>
                    <a:pt x="123" y="338"/>
                  </a:lnTo>
                  <a:lnTo>
                    <a:pt x="122" y="338"/>
                  </a:lnTo>
                  <a:lnTo>
                    <a:pt x="122" y="340"/>
                  </a:lnTo>
                  <a:lnTo>
                    <a:pt x="121" y="341"/>
                  </a:lnTo>
                  <a:lnTo>
                    <a:pt x="120" y="341"/>
                  </a:lnTo>
                  <a:lnTo>
                    <a:pt x="119" y="341"/>
                  </a:lnTo>
                  <a:lnTo>
                    <a:pt x="118" y="341"/>
                  </a:lnTo>
                  <a:lnTo>
                    <a:pt x="117" y="342"/>
                  </a:lnTo>
                  <a:lnTo>
                    <a:pt x="117" y="344"/>
                  </a:lnTo>
                  <a:lnTo>
                    <a:pt x="117" y="345"/>
                  </a:lnTo>
                  <a:lnTo>
                    <a:pt x="118" y="345"/>
                  </a:lnTo>
                  <a:lnTo>
                    <a:pt x="119" y="346"/>
                  </a:lnTo>
                  <a:lnTo>
                    <a:pt x="120" y="347"/>
                  </a:lnTo>
                  <a:lnTo>
                    <a:pt x="122" y="349"/>
                  </a:lnTo>
                  <a:lnTo>
                    <a:pt x="123" y="351"/>
                  </a:lnTo>
                  <a:lnTo>
                    <a:pt x="125" y="354"/>
                  </a:lnTo>
                  <a:lnTo>
                    <a:pt x="126" y="355"/>
                  </a:lnTo>
                  <a:lnTo>
                    <a:pt x="126" y="356"/>
                  </a:lnTo>
                  <a:lnTo>
                    <a:pt x="127" y="357"/>
                  </a:lnTo>
                  <a:lnTo>
                    <a:pt x="128" y="358"/>
                  </a:lnTo>
                  <a:lnTo>
                    <a:pt x="130" y="359"/>
                  </a:lnTo>
                  <a:lnTo>
                    <a:pt x="130" y="360"/>
                  </a:lnTo>
                  <a:lnTo>
                    <a:pt x="130" y="361"/>
                  </a:lnTo>
                  <a:lnTo>
                    <a:pt x="128" y="362"/>
                  </a:lnTo>
                  <a:lnTo>
                    <a:pt x="127" y="362"/>
                  </a:lnTo>
                  <a:lnTo>
                    <a:pt x="126" y="361"/>
                  </a:lnTo>
                  <a:lnTo>
                    <a:pt x="126" y="360"/>
                  </a:lnTo>
                  <a:lnTo>
                    <a:pt x="125" y="360"/>
                  </a:lnTo>
                  <a:lnTo>
                    <a:pt x="124" y="360"/>
                  </a:lnTo>
                  <a:lnTo>
                    <a:pt x="124" y="361"/>
                  </a:lnTo>
                  <a:lnTo>
                    <a:pt x="123" y="362"/>
                  </a:lnTo>
                  <a:lnTo>
                    <a:pt x="122" y="363"/>
                  </a:lnTo>
                  <a:lnTo>
                    <a:pt x="118" y="362"/>
                  </a:lnTo>
                  <a:lnTo>
                    <a:pt x="118" y="361"/>
                  </a:lnTo>
                  <a:lnTo>
                    <a:pt x="117" y="361"/>
                  </a:lnTo>
                  <a:lnTo>
                    <a:pt x="117" y="362"/>
                  </a:lnTo>
                  <a:lnTo>
                    <a:pt x="116" y="362"/>
                  </a:lnTo>
                  <a:lnTo>
                    <a:pt x="115" y="363"/>
                  </a:lnTo>
                  <a:lnTo>
                    <a:pt x="114" y="364"/>
                  </a:lnTo>
                  <a:lnTo>
                    <a:pt x="112" y="364"/>
                  </a:lnTo>
                  <a:lnTo>
                    <a:pt x="112" y="365"/>
                  </a:lnTo>
                  <a:lnTo>
                    <a:pt x="111" y="364"/>
                  </a:lnTo>
                  <a:lnTo>
                    <a:pt x="111" y="363"/>
                  </a:lnTo>
                  <a:lnTo>
                    <a:pt x="111" y="362"/>
                  </a:lnTo>
                  <a:lnTo>
                    <a:pt x="110" y="362"/>
                  </a:lnTo>
                  <a:lnTo>
                    <a:pt x="109" y="363"/>
                  </a:lnTo>
                  <a:lnTo>
                    <a:pt x="108" y="364"/>
                  </a:lnTo>
                  <a:lnTo>
                    <a:pt x="107" y="364"/>
                  </a:lnTo>
                  <a:lnTo>
                    <a:pt x="107" y="363"/>
                  </a:lnTo>
                  <a:lnTo>
                    <a:pt x="103" y="363"/>
                  </a:lnTo>
                  <a:lnTo>
                    <a:pt x="101" y="365"/>
                  </a:lnTo>
                  <a:lnTo>
                    <a:pt x="101" y="366"/>
                  </a:lnTo>
                  <a:lnTo>
                    <a:pt x="102" y="366"/>
                  </a:lnTo>
                  <a:lnTo>
                    <a:pt x="103" y="366"/>
                  </a:lnTo>
                  <a:lnTo>
                    <a:pt x="103" y="367"/>
                  </a:lnTo>
                  <a:lnTo>
                    <a:pt x="102" y="368"/>
                  </a:lnTo>
                  <a:lnTo>
                    <a:pt x="101" y="368"/>
                  </a:lnTo>
                  <a:lnTo>
                    <a:pt x="101" y="370"/>
                  </a:lnTo>
                  <a:lnTo>
                    <a:pt x="101" y="371"/>
                  </a:lnTo>
                  <a:lnTo>
                    <a:pt x="100" y="374"/>
                  </a:lnTo>
                  <a:lnTo>
                    <a:pt x="99" y="375"/>
                  </a:lnTo>
                  <a:lnTo>
                    <a:pt x="98" y="375"/>
                  </a:lnTo>
                  <a:lnTo>
                    <a:pt x="98" y="374"/>
                  </a:lnTo>
                  <a:lnTo>
                    <a:pt x="97" y="374"/>
                  </a:lnTo>
                  <a:lnTo>
                    <a:pt x="94" y="375"/>
                  </a:lnTo>
                  <a:lnTo>
                    <a:pt x="94" y="376"/>
                  </a:lnTo>
                  <a:lnTo>
                    <a:pt x="94" y="377"/>
                  </a:lnTo>
                  <a:lnTo>
                    <a:pt x="93" y="380"/>
                  </a:lnTo>
                  <a:lnTo>
                    <a:pt x="92" y="380"/>
                  </a:lnTo>
                  <a:lnTo>
                    <a:pt x="90" y="383"/>
                  </a:lnTo>
                  <a:lnTo>
                    <a:pt x="88" y="384"/>
                  </a:lnTo>
                  <a:lnTo>
                    <a:pt x="87" y="387"/>
                  </a:lnTo>
                  <a:lnTo>
                    <a:pt x="87" y="389"/>
                  </a:lnTo>
                  <a:lnTo>
                    <a:pt x="86" y="389"/>
                  </a:lnTo>
                  <a:lnTo>
                    <a:pt x="86" y="390"/>
                  </a:lnTo>
                  <a:lnTo>
                    <a:pt x="85" y="390"/>
                  </a:lnTo>
                  <a:lnTo>
                    <a:pt x="84" y="390"/>
                  </a:lnTo>
                  <a:lnTo>
                    <a:pt x="82" y="391"/>
                  </a:lnTo>
                  <a:lnTo>
                    <a:pt x="79" y="393"/>
                  </a:lnTo>
                  <a:lnTo>
                    <a:pt x="78" y="394"/>
                  </a:lnTo>
                  <a:lnTo>
                    <a:pt x="78" y="395"/>
                  </a:lnTo>
                  <a:lnTo>
                    <a:pt x="77" y="395"/>
                  </a:lnTo>
                  <a:lnTo>
                    <a:pt x="76" y="395"/>
                  </a:lnTo>
                  <a:lnTo>
                    <a:pt x="75" y="396"/>
                  </a:lnTo>
                  <a:lnTo>
                    <a:pt x="74" y="396"/>
                  </a:lnTo>
                  <a:lnTo>
                    <a:pt x="70" y="398"/>
                  </a:lnTo>
                  <a:lnTo>
                    <a:pt x="69" y="398"/>
                  </a:lnTo>
                  <a:lnTo>
                    <a:pt x="69" y="397"/>
                  </a:lnTo>
                  <a:lnTo>
                    <a:pt x="66" y="396"/>
                  </a:lnTo>
                  <a:lnTo>
                    <a:pt x="65" y="397"/>
                  </a:lnTo>
                  <a:lnTo>
                    <a:pt x="64" y="397"/>
                  </a:lnTo>
                  <a:lnTo>
                    <a:pt x="62" y="396"/>
                  </a:lnTo>
                  <a:lnTo>
                    <a:pt x="61" y="396"/>
                  </a:lnTo>
                  <a:lnTo>
                    <a:pt x="61" y="395"/>
                  </a:lnTo>
                  <a:lnTo>
                    <a:pt x="60" y="394"/>
                  </a:lnTo>
                  <a:lnTo>
                    <a:pt x="59" y="395"/>
                  </a:lnTo>
                  <a:lnTo>
                    <a:pt x="57" y="394"/>
                  </a:lnTo>
                  <a:lnTo>
                    <a:pt x="57" y="393"/>
                  </a:lnTo>
                  <a:lnTo>
                    <a:pt x="56" y="393"/>
                  </a:lnTo>
                  <a:lnTo>
                    <a:pt x="54" y="393"/>
                  </a:lnTo>
                  <a:lnTo>
                    <a:pt x="52" y="393"/>
                  </a:lnTo>
                  <a:lnTo>
                    <a:pt x="51" y="393"/>
                  </a:lnTo>
                  <a:lnTo>
                    <a:pt x="51" y="392"/>
                  </a:lnTo>
                  <a:lnTo>
                    <a:pt x="50" y="392"/>
                  </a:lnTo>
                  <a:lnTo>
                    <a:pt x="49" y="392"/>
                  </a:lnTo>
                  <a:lnTo>
                    <a:pt x="48" y="392"/>
                  </a:lnTo>
                  <a:lnTo>
                    <a:pt x="47" y="392"/>
                  </a:lnTo>
                  <a:lnTo>
                    <a:pt x="47" y="391"/>
                  </a:lnTo>
                  <a:lnTo>
                    <a:pt x="46" y="388"/>
                  </a:lnTo>
                  <a:lnTo>
                    <a:pt x="45" y="388"/>
                  </a:lnTo>
                  <a:lnTo>
                    <a:pt x="45" y="387"/>
                  </a:lnTo>
                  <a:lnTo>
                    <a:pt x="44" y="387"/>
                  </a:lnTo>
                  <a:lnTo>
                    <a:pt x="43" y="386"/>
                  </a:lnTo>
                  <a:lnTo>
                    <a:pt x="43" y="385"/>
                  </a:lnTo>
                  <a:lnTo>
                    <a:pt x="43" y="384"/>
                  </a:lnTo>
                  <a:lnTo>
                    <a:pt x="44" y="382"/>
                  </a:lnTo>
                  <a:lnTo>
                    <a:pt x="45" y="382"/>
                  </a:lnTo>
                  <a:lnTo>
                    <a:pt x="46" y="381"/>
                  </a:lnTo>
                  <a:lnTo>
                    <a:pt x="46" y="380"/>
                  </a:lnTo>
                  <a:lnTo>
                    <a:pt x="47" y="379"/>
                  </a:lnTo>
                  <a:lnTo>
                    <a:pt x="47" y="378"/>
                  </a:lnTo>
                  <a:lnTo>
                    <a:pt x="48" y="377"/>
                  </a:lnTo>
                  <a:lnTo>
                    <a:pt x="50" y="376"/>
                  </a:lnTo>
                  <a:lnTo>
                    <a:pt x="53" y="376"/>
                  </a:lnTo>
                  <a:lnTo>
                    <a:pt x="54" y="376"/>
                  </a:lnTo>
                  <a:lnTo>
                    <a:pt x="55" y="376"/>
                  </a:lnTo>
                  <a:lnTo>
                    <a:pt x="55" y="375"/>
                  </a:lnTo>
                  <a:lnTo>
                    <a:pt x="56" y="373"/>
                  </a:lnTo>
                  <a:lnTo>
                    <a:pt x="57" y="372"/>
                  </a:lnTo>
                  <a:lnTo>
                    <a:pt x="57" y="371"/>
                  </a:lnTo>
                  <a:lnTo>
                    <a:pt x="58" y="370"/>
                  </a:lnTo>
                  <a:lnTo>
                    <a:pt x="59" y="369"/>
                  </a:lnTo>
                  <a:lnTo>
                    <a:pt x="59" y="368"/>
                  </a:lnTo>
                  <a:lnTo>
                    <a:pt x="59" y="367"/>
                  </a:lnTo>
                  <a:lnTo>
                    <a:pt x="58" y="366"/>
                  </a:lnTo>
                  <a:lnTo>
                    <a:pt x="59" y="365"/>
                  </a:lnTo>
                  <a:lnTo>
                    <a:pt x="59" y="364"/>
                  </a:lnTo>
                  <a:lnTo>
                    <a:pt x="61" y="365"/>
                  </a:lnTo>
                  <a:lnTo>
                    <a:pt x="62" y="364"/>
                  </a:lnTo>
                  <a:lnTo>
                    <a:pt x="63" y="364"/>
                  </a:lnTo>
                  <a:lnTo>
                    <a:pt x="63" y="363"/>
                  </a:lnTo>
                  <a:lnTo>
                    <a:pt x="64" y="362"/>
                  </a:lnTo>
                  <a:lnTo>
                    <a:pt x="66" y="361"/>
                  </a:lnTo>
                  <a:lnTo>
                    <a:pt x="66" y="360"/>
                  </a:lnTo>
                  <a:lnTo>
                    <a:pt x="66" y="359"/>
                  </a:lnTo>
                  <a:lnTo>
                    <a:pt x="65" y="358"/>
                  </a:lnTo>
                  <a:lnTo>
                    <a:pt x="64" y="356"/>
                  </a:lnTo>
                  <a:lnTo>
                    <a:pt x="63" y="356"/>
                  </a:lnTo>
                  <a:lnTo>
                    <a:pt x="62" y="356"/>
                  </a:lnTo>
                  <a:lnTo>
                    <a:pt x="62" y="353"/>
                  </a:lnTo>
                  <a:lnTo>
                    <a:pt x="61" y="352"/>
                  </a:lnTo>
                  <a:lnTo>
                    <a:pt x="61" y="351"/>
                  </a:lnTo>
                  <a:lnTo>
                    <a:pt x="60" y="350"/>
                  </a:lnTo>
                  <a:lnTo>
                    <a:pt x="60" y="348"/>
                  </a:lnTo>
                  <a:lnTo>
                    <a:pt x="61" y="346"/>
                  </a:lnTo>
                  <a:lnTo>
                    <a:pt x="62" y="345"/>
                  </a:lnTo>
                  <a:lnTo>
                    <a:pt x="63" y="344"/>
                  </a:lnTo>
                  <a:lnTo>
                    <a:pt x="63" y="343"/>
                  </a:lnTo>
                  <a:lnTo>
                    <a:pt x="62" y="341"/>
                  </a:lnTo>
                  <a:lnTo>
                    <a:pt x="61" y="339"/>
                  </a:lnTo>
                  <a:lnTo>
                    <a:pt x="60" y="338"/>
                  </a:lnTo>
                  <a:lnTo>
                    <a:pt x="60" y="336"/>
                  </a:lnTo>
                  <a:lnTo>
                    <a:pt x="60" y="334"/>
                  </a:lnTo>
                  <a:lnTo>
                    <a:pt x="60" y="333"/>
                  </a:lnTo>
                  <a:lnTo>
                    <a:pt x="58" y="331"/>
                  </a:lnTo>
                  <a:lnTo>
                    <a:pt x="57" y="330"/>
                  </a:lnTo>
                  <a:lnTo>
                    <a:pt x="56" y="329"/>
                  </a:lnTo>
                  <a:lnTo>
                    <a:pt x="56" y="328"/>
                  </a:lnTo>
                  <a:lnTo>
                    <a:pt x="56" y="327"/>
                  </a:lnTo>
                  <a:lnTo>
                    <a:pt x="57" y="325"/>
                  </a:lnTo>
                  <a:lnTo>
                    <a:pt x="56" y="324"/>
                  </a:lnTo>
                  <a:lnTo>
                    <a:pt x="55" y="324"/>
                  </a:lnTo>
                  <a:lnTo>
                    <a:pt x="55" y="323"/>
                  </a:lnTo>
                  <a:lnTo>
                    <a:pt x="54" y="322"/>
                  </a:lnTo>
                  <a:lnTo>
                    <a:pt x="53" y="323"/>
                  </a:lnTo>
                  <a:lnTo>
                    <a:pt x="51" y="322"/>
                  </a:lnTo>
                  <a:lnTo>
                    <a:pt x="52" y="320"/>
                  </a:lnTo>
                  <a:lnTo>
                    <a:pt x="52" y="319"/>
                  </a:lnTo>
                  <a:lnTo>
                    <a:pt x="51" y="319"/>
                  </a:lnTo>
                  <a:lnTo>
                    <a:pt x="49" y="318"/>
                  </a:lnTo>
                  <a:lnTo>
                    <a:pt x="48" y="318"/>
                  </a:lnTo>
                  <a:lnTo>
                    <a:pt x="48" y="317"/>
                  </a:lnTo>
                  <a:lnTo>
                    <a:pt x="45" y="317"/>
                  </a:lnTo>
                  <a:lnTo>
                    <a:pt x="44" y="317"/>
                  </a:lnTo>
                  <a:lnTo>
                    <a:pt x="42" y="318"/>
                  </a:lnTo>
                  <a:lnTo>
                    <a:pt x="42" y="319"/>
                  </a:lnTo>
                  <a:lnTo>
                    <a:pt x="41" y="320"/>
                  </a:lnTo>
                  <a:lnTo>
                    <a:pt x="38" y="319"/>
                  </a:lnTo>
                  <a:lnTo>
                    <a:pt x="37" y="318"/>
                  </a:lnTo>
                  <a:lnTo>
                    <a:pt x="35" y="317"/>
                  </a:lnTo>
                  <a:lnTo>
                    <a:pt x="36" y="316"/>
                  </a:lnTo>
                  <a:lnTo>
                    <a:pt x="35" y="313"/>
                  </a:lnTo>
                  <a:lnTo>
                    <a:pt x="34" y="312"/>
                  </a:lnTo>
                  <a:lnTo>
                    <a:pt x="33" y="311"/>
                  </a:lnTo>
                  <a:lnTo>
                    <a:pt x="34" y="310"/>
                  </a:lnTo>
                  <a:lnTo>
                    <a:pt x="32" y="310"/>
                  </a:lnTo>
                  <a:lnTo>
                    <a:pt x="32" y="309"/>
                  </a:lnTo>
                  <a:lnTo>
                    <a:pt x="32" y="308"/>
                  </a:lnTo>
                  <a:lnTo>
                    <a:pt x="31" y="308"/>
                  </a:lnTo>
                  <a:lnTo>
                    <a:pt x="30" y="307"/>
                  </a:lnTo>
                  <a:lnTo>
                    <a:pt x="29" y="306"/>
                  </a:lnTo>
                  <a:lnTo>
                    <a:pt x="30" y="306"/>
                  </a:lnTo>
                  <a:lnTo>
                    <a:pt x="31" y="305"/>
                  </a:lnTo>
                  <a:lnTo>
                    <a:pt x="33" y="303"/>
                  </a:lnTo>
                  <a:lnTo>
                    <a:pt x="35" y="302"/>
                  </a:lnTo>
                  <a:lnTo>
                    <a:pt x="36" y="302"/>
                  </a:lnTo>
                  <a:lnTo>
                    <a:pt x="38" y="301"/>
                  </a:lnTo>
                  <a:lnTo>
                    <a:pt x="39" y="301"/>
                  </a:lnTo>
                  <a:lnTo>
                    <a:pt x="41" y="299"/>
                  </a:lnTo>
                  <a:lnTo>
                    <a:pt x="40" y="298"/>
                  </a:lnTo>
                  <a:lnTo>
                    <a:pt x="39" y="297"/>
                  </a:lnTo>
                  <a:lnTo>
                    <a:pt x="39" y="295"/>
                  </a:lnTo>
                  <a:lnTo>
                    <a:pt x="39" y="294"/>
                  </a:lnTo>
                  <a:lnTo>
                    <a:pt x="39" y="292"/>
                  </a:lnTo>
                  <a:lnTo>
                    <a:pt x="38" y="292"/>
                  </a:lnTo>
                  <a:lnTo>
                    <a:pt x="37" y="290"/>
                  </a:lnTo>
                  <a:lnTo>
                    <a:pt x="37" y="289"/>
                  </a:lnTo>
                  <a:lnTo>
                    <a:pt x="38" y="288"/>
                  </a:lnTo>
                  <a:lnTo>
                    <a:pt x="36" y="287"/>
                  </a:lnTo>
                  <a:lnTo>
                    <a:pt x="35" y="286"/>
                  </a:lnTo>
                  <a:lnTo>
                    <a:pt x="34" y="286"/>
                  </a:lnTo>
                  <a:lnTo>
                    <a:pt x="32" y="284"/>
                  </a:lnTo>
                  <a:lnTo>
                    <a:pt x="33" y="283"/>
                  </a:lnTo>
                  <a:lnTo>
                    <a:pt x="33" y="282"/>
                  </a:lnTo>
                  <a:lnTo>
                    <a:pt x="32" y="281"/>
                  </a:lnTo>
                  <a:lnTo>
                    <a:pt x="32" y="280"/>
                  </a:lnTo>
                  <a:lnTo>
                    <a:pt x="33" y="280"/>
                  </a:lnTo>
                  <a:lnTo>
                    <a:pt x="34" y="280"/>
                  </a:lnTo>
                  <a:lnTo>
                    <a:pt x="35" y="278"/>
                  </a:lnTo>
                  <a:lnTo>
                    <a:pt x="34" y="276"/>
                  </a:lnTo>
                  <a:lnTo>
                    <a:pt x="34" y="275"/>
                  </a:lnTo>
                  <a:lnTo>
                    <a:pt x="34" y="274"/>
                  </a:lnTo>
                  <a:lnTo>
                    <a:pt x="35" y="271"/>
                  </a:lnTo>
                  <a:lnTo>
                    <a:pt x="36" y="269"/>
                  </a:lnTo>
                  <a:lnTo>
                    <a:pt x="35" y="269"/>
                  </a:lnTo>
                  <a:lnTo>
                    <a:pt x="34" y="269"/>
                  </a:lnTo>
                  <a:lnTo>
                    <a:pt x="34" y="268"/>
                  </a:lnTo>
                  <a:lnTo>
                    <a:pt x="35" y="267"/>
                  </a:lnTo>
                  <a:lnTo>
                    <a:pt x="37" y="266"/>
                  </a:lnTo>
                  <a:lnTo>
                    <a:pt x="38" y="265"/>
                  </a:lnTo>
                  <a:lnTo>
                    <a:pt x="38" y="263"/>
                  </a:lnTo>
                  <a:lnTo>
                    <a:pt x="40" y="261"/>
                  </a:lnTo>
                  <a:lnTo>
                    <a:pt x="42" y="260"/>
                  </a:lnTo>
                  <a:lnTo>
                    <a:pt x="43" y="259"/>
                  </a:lnTo>
                  <a:lnTo>
                    <a:pt x="45" y="259"/>
                  </a:lnTo>
                  <a:lnTo>
                    <a:pt x="46" y="258"/>
                  </a:lnTo>
                  <a:lnTo>
                    <a:pt x="46" y="257"/>
                  </a:lnTo>
                  <a:lnTo>
                    <a:pt x="46" y="255"/>
                  </a:lnTo>
                  <a:lnTo>
                    <a:pt x="47" y="254"/>
                  </a:lnTo>
                  <a:lnTo>
                    <a:pt x="47" y="253"/>
                  </a:lnTo>
                  <a:lnTo>
                    <a:pt x="47" y="252"/>
                  </a:lnTo>
                  <a:lnTo>
                    <a:pt x="47" y="251"/>
                  </a:lnTo>
                  <a:lnTo>
                    <a:pt x="46" y="251"/>
                  </a:lnTo>
                  <a:lnTo>
                    <a:pt x="45" y="251"/>
                  </a:lnTo>
                  <a:lnTo>
                    <a:pt x="43" y="250"/>
                  </a:lnTo>
                  <a:lnTo>
                    <a:pt x="41" y="250"/>
                  </a:lnTo>
                  <a:lnTo>
                    <a:pt x="40" y="249"/>
                  </a:lnTo>
                  <a:lnTo>
                    <a:pt x="39" y="248"/>
                  </a:lnTo>
                  <a:lnTo>
                    <a:pt x="36" y="246"/>
                  </a:lnTo>
                  <a:lnTo>
                    <a:pt x="34" y="245"/>
                  </a:lnTo>
                  <a:lnTo>
                    <a:pt x="33" y="245"/>
                  </a:lnTo>
                  <a:lnTo>
                    <a:pt x="32" y="241"/>
                  </a:lnTo>
                  <a:lnTo>
                    <a:pt x="32" y="240"/>
                  </a:lnTo>
                  <a:lnTo>
                    <a:pt x="32" y="236"/>
                  </a:lnTo>
                  <a:lnTo>
                    <a:pt x="32" y="235"/>
                  </a:lnTo>
                  <a:lnTo>
                    <a:pt x="33" y="234"/>
                  </a:lnTo>
                  <a:lnTo>
                    <a:pt x="34" y="233"/>
                  </a:lnTo>
                  <a:lnTo>
                    <a:pt x="35" y="232"/>
                  </a:lnTo>
                  <a:lnTo>
                    <a:pt x="37" y="230"/>
                  </a:lnTo>
                  <a:lnTo>
                    <a:pt x="38" y="228"/>
                  </a:lnTo>
                  <a:lnTo>
                    <a:pt x="39" y="227"/>
                  </a:lnTo>
                  <a:lnTo>
                    <a:pt x="40" y="227"/>
                  </a:lnTo>
                  <a:lnTo>
                    <a:pt x="41" y="227"/>
                  </a:lnTo>
                  <a:lnTo>
                    <a:pt x="42" y="226"/>
                  </a:lnTo>
                  <a:lnTo>
                    <a:pt x="43" y="226"/>
                  </a:lnTo>
                  <a:lnTo>
                    <a:pt x="44" y="225"/>
                  </a:lnTo>
                  <a:lnTo>
                    <a:pt x="44" y="223"/>
                  </a:lnTo>
                  <a:lnTo>
                    <a:pt x="43" y="222"/>
                  </a:lnTo>
                  <a:lnTo>
                    <a:pt x="42" y="220"/>
                  </a:lnTo>
                  <a:lnTo>
                    <a:pt x="43" y="220"/>
                  </a:lnTo>
                  <a:lnTo>
                    <a:pt x="43" y="219"/>
                  </a:lnTo>
                  <a:lnTo>
                    <a:pt x="39" y="218"/>
                  </a:lnTo>
                  <a:lnTo>
                    <a:pt x="35" y="218"/>
                  </a:lnTo>
                  <a:lnTo>
                    <a:pt x="34" y="217"/>
                  </a:lnTo>
                  <a:lnTo>
                    <a:pt x="34" y="215"/>
                  </a:lnTo>
                  <a:lnTo>
                    <a:pt x="33" y="212"/>
                  </a:lnTo>
                  <a:lnTo>
                    <a:pt x="33" y="210"/>
                  </a:lnTo>
                  <a:lnTo>
                    <a:pt x="32" y="208"/>
                  </a:lnTo>
                  <a:lnTo>
                    <a:pt x="28" y="207"/>
                  </a:lnTo>
                  <a:lnTo>
                    <a:pt x="28" y="206"/>
                  </a:lnTo>
                  <a:lnTo>
                    <a:pt x="28" y="205"/>
                  </a:lnTo>
                  <a:lnTo>
                    <a:pt x="28" y="202"/>
                  </a:lnTo>
                  <a:lnTo>
                    <a:pt x="27" y="202"/>
                  </a:lnTo>
                  <a:lnTo>
                    <a:pt x="25" y="201"/>
                  </a:lnTo>
                  <a:lnTo>
                    <a:pt x="24" y="200"/>
                  </a:lnTo>
                  <a:lnTo>
                    <a:pt x="23" y="200"/>
                  </a:lnTo>
                  <a:lnTo>
                    <a:pt x="22" y="200"/>
                  </a:lnTo>
                  <a:lnTo>
                    <a:pt x="15" y="198"/>
                  </a:lnTo>
                  <a:lnTo>
                    <a:pt x="10" y="199"/>
                  </a:lnTo>
                  <a:lnTo>
                    <a:pt x="9" y="199"/>
                  </a:lnTo>
                  <a:lnTo>
                    <a:pt x="8" y="198"/>
                  </a:lnTo>
                  <a:lnTo>
                    <a:pt x="6" y="198"/>
                  </a:lnTo>
                  <a:lnTo>
                    <a:pt x="4" y="197"/>
                  </a:lnTo>
                  <a:lnTo>
                    <a:pt x="1" y="196"/>
                  </a:lnTo>
                  <a:lnTo>
                    <a:pt x="0" y="194"/>
                  </a:lnTo>
                  <a:lnTo>
                    <a:pt x="1" y="192"/>
                  </a:lnTo>
                  <a:lnTo>
                    <a:pt x="2" y="190"/>
                  </a:lnTo>
                  <a:lnTo>
                    <a:pt x="3" y="187"/>
                  </a:lnTo>
                  <a:lnTo>
                    <a:pt x="4" y="186"/>
                  </a:lnTo>
                  <a:lnTo>
                    <a:pt x="4" y="184"/>
                  </a:lnTo>
                  <a:lnTo>
                    <a:pt x="4" y="182"/>
                  </a:lnTo>
                  <a:lnTo>
                    <a:pt x="3" y="180"/>
                  </a:lnTo>
                  <a:lnTo>
                    <a:pt x="3" y="178"/>
                  </a:lnTo>
                  <a:lnTo>
                    <a:pt x="2" y="177"/>
                  </a:lnTo>
                  <a:lnTo>
                    <a:pt x="2" y="176"/>
                  </a:lnTo>
                  <a:lnTo>
                    <a:pt x="1" y="174"/>
                  </a:lnTo>
                  <a:lnTo>
                    <a:pt x="2" y="174"/>
                  </a:lnTo>
                  <a:lnTo>
                    <a:pt x="4" y="172"/>
                  </a:lnTo>
                  <a:lnTo>
                    <a:pt x="6" y="171"/>
                  </a:lnTo>
                  <a:lnTo>
                    <a:pt x="7" y="172"/>
                  </a:lnTo>
                  <a:lnTo>
                    <a:pt x="8" y="171"/>
                  </a:lnTo>
                  <a:lnTo>
                    <a:pt x="10" y="170"/>
                  </a:lnTo>
                  <a:lnTo>
                    <a:pt x="15" y="169"/>
                  </a:lnTo>
                  <a:lnTo>
                    <a:pt x="18" y="168"/>
                  </a:lnTo>
                  <a:lnTo>
                    <a:pt x="19" y="167"/>
                  </a:lnTo>
                  <a:lnTo>
                    <a:pt x="19" y="166"/>
                  </a:lnTo>
                  <a:lnTo>
                    <a:pt x="19" y="165"/>
                  </a:lnTo>
                  <a:lnTo>
                    <a:pt x="20" y="164"/>
                  </a:lnTo>
                  <a:lnTo>
                    <a:pt x="22" y="164"/>
                  </a:lnTo>
                  <a:lnTo>
                    <a:pt x="23" y="163"/>
                  </a:lnTo>
                  <a:lnTo>
                    <a:pt x="23" y="162"/>
                  </a:lnTo>
                  <a:lnTo>
                    <a:pt x="22" y="161"/>
                  </a:lnTo>
                  <a:lnTo>
                    <a:pt x="21" y="161"/>
                  </a:lnTo>
                  <a:lnTo>
                    <a:pt x="20" y="161"/>
                  </a:lnTo>
                  <a:lnTo>
                    <a:pt x="18" y="159"/>
                  </a:lnTo>
                  <a:lnTo>
                    <a:pt x="18" y="158"/>
                  </a:lnTo>
                  <a:lnTo>
                    <a:pt x="16" y="158"/>
                  </a:lnTo>
                  <a:lnTo>
                    <a:pt x="16" y="157"/>
                  </a:lnTo>
                  <a:lnTo>
                    <a:pt x="15" y="157"/>
                  </a:lnTo>
                  <a:lnTo>
                    <a:pt x="15" y="156"/>
                  </a:lnTo>
                  <a:lnTo>
                    <a:pt x="14" y="155"/>
                  </a:lnTo>
                  <a:lnTo>
                    <a:pt x="13" y="154"/>
                  </a:lnTo>
                  <a:lnTo>
                    <a:pt x="12" y="154"/>
                  </a:lnTo>
                  <a:lnTo>
                    <a:pt x="11" y="154"/>
                  </a:lnTo>
                  <a:lnTo>
                    <a:pt x="10" y="153"/>
                  </a:lnTo>
                  <a:lnTo>
                    <a:pt x="9" y="151"/>
                  </a:lnTo>
                  <a:lnTo>
                    <a:pt x="9" y="150"/>
                  </a:lnTo>
                  <a:lnTo>
                    <a:pt x="10" y="149"/>
                  </a:lnTo>
                  <a:lnTo>
                    <a:pt x="10" y="147"/>
                  </a:lnTo>
                  <a:lnTo>
                    <a:pt x="10" y="144"/>
                  </a:lnTo>
                  <a:lnTo>
                    <a:pt x="13" y="141"/>
                  </a:lnTo>
                  <a:lnTo>
                    <a:pt x="15" y="140"/>
                  </a:lnTo>
                  <a:lnTo>
                    <a:pt x="15" y="139"/>
                  </a:lnTo>
                  <a:lnTo>
                    <a:pt x="16" y="139"/>
                  </a:lnTo>
                  <a:lnTo>
                    <a:pt x="16" y="138"/>
                  </a:lnTo>
                  <a:lnTo>
                    <a:pt x="16" y="137"/>
                  </a:lnTo>
                  <a:lnTo>
                    <a:pt x="17" y="136"/>
                  </a:lnTo>
                  <a:lnTo>
                    <a:pt x="18" y="136"/>
                  </a:lnTo>
                  <a:lnTo>
                    <a:pt x="19" y="135"/>
                  </a:lnTo>
                  <a:lnTo>
                    <a:pt x="20" y="133"/>
                  </a:lnTo>
                  <a:lnTo>
                    <a:pt x="21" y="132"/>
                  </a:lnTo>
                  <a:lnTo>
                    <a:pt x="22" y="131"/>
                  </a:lnTo>
                  <a:lnTo>
                    <a:pt x="23" y="131"/>
                  </a:lnTo>
                  <a:lnTo>
                    <a:pt x="24" y="131"/>
                  </a:lnTo>
                  <a:lnTo>
                    <a:pt x="24" y="130"/>
                  </a:lnTo>
                  <a:lnTo>
                    <a:pt x="26" y="127"/>
                  </a:lnTo>
                  <a:lnTo>
                    <a:pt x="25" y="126"/>
                  </a:lnTo>
                  <a:lnTo>
                    <a:pt x="25" y="125"/>
                  </a:lnTo>
                  <a:lnTo>
                    <a:pt x="25" y="124"/>
                  </a:lnTo>
                  <a:lnTo>
                    <a:pt x="26" y="122"/>
                  </a:lnTo>
                  <a:lnTo>
                    <a:pt x="28" y="121"/>
                  </a:lnTo>
                  <a:lnTo>
                    <a:pt x="28" y="120"/>
                  </a:lnTo>
                  <a:lnTo>
                    <a:pt x="27" y="120"/>
                  </a:lnTo>
                  <a:lnTo>
                    <a:pt x="26" y="120"/>
                  </a:lnTo>
                  <a:lnTo>
                    <a:pt x="25" y="118"/>
                  </a:lnTo>
                  <a:lnTo>
                    <a:pt x="25" y="117"/>
                  </a:lnTo>
                  <a:lnTo>
                    <a:pt x="25" y="116"/>
                  </a:lnTo>
                  <a:lnTo>
                    <a:pt x="24" y="116"/>
                  </a:lnTo>
                  <a:lnTo>
                    <a:pt x="23" y="115"/>
                  </a:lnTo>
                  <a:lnTo>
                    <a:pt x="23" y="114"/>
                  </a:lnTo>
                  <a:lnTo>
                    <a:pt x="24" y="114"/>
                  </a:lnTo>
                  <a:lnTo>
                    <a:pt x="25" y="113"/>
                  </a:lnTo>
                  <a:lnTo>
                    <a:pt x="26" y="112"/>
                  </a:lnTo>
                  <a:lnTo>
                    <a:pt x="26" y="111"/>
                  </a:lnTo>
                  <a:lnTo>
                    <a:pt x="27" y="111"/>
                  </a:lnTo>
                  <a:lnTo>
                    <a:pt x="27" y="109"/>
                  </a:lnTo>
                  <a:lnTo>
                    <a:pt x="28" y="108"/>
                  </a:lnTo>
                  <a:lnTo>
                    <a:pt x="29" y="107"/>
                  </a:lnTo>
                  <a:lnTo>
                    <a:pt x="31" y="106"/>
                  </a:lnTo>
                  <a:lnTo>
                    <a:pt x="33" y="106"/>
                  </a:lnTo>
                  <a:lnTo>
                    <a:pt x="33" y="105"/>
                  </a:lnTo>
                  <a:lnTo>
                    <a:pt x="34" y="105"/>
                  </a:lnTo>
                  <a:lnTo>
                    <a:pt x="34" y="104"/>
                  </a:lnTo>
                  <a:lnTo>
                    <a:pt x="35" y="102"/>
                  </a:lnTo>
                  <a:lnTo>
                    <a:pt x="35" y="101"/>
                  </a:lnTo>
                  <a:lnTo>
                    <a:pt x="36" y="100"/>
                  </a:lnTo>
                  <a:lnTo>
                    <a:pt x="35" y="99"/>
                  </a:lnTo>
                  <a:lnTo>
                    <a:pt x="35" y="96"/>
                  </a:lnTo>
                  <a:lnTo>
                    <a:pt x="35" y="95"/>
                  </a:lnTo>
                  <a:lnTo>
                    <a:pt x="35" y="94"/>
                  </a:lnTo>
                  <a:lnTo>
                    <a:pt x="36" y="93"/>
                  </a:lnTo>
                  <a:lnTo>
                    <a:pt x="35" y="92"/>
                  </a:lnTo>
                  <a:lnTo>
                    <a:pt x="35" y="91"/>
                  </a:lnTo>
                  <a:lnTo>
                    <a:pt x="36" y="90"/>
                  </a:lnTo>
                  <a:lnTo>
                    <a:pt x="36" y="89"/>
                  </a:lnTo>
                  <a:lnTo>
                    <a:pt x="36" y="88"/>
                  </a:lnTo>
                  <a:lnTo>
                    <a:pt x="35" y="88"/>
                  </a:lnTo>
                  <a:lnTo>
                    <a:pt x="35" y="87"/>
                  </a:lnTo>
                  <a:lnTo>
                    <a:pt x="34" y="87"/>
                  </a:lnTo>
                  <a:lnTo>
                    <a:pt x="33" y="87"/>
                  </a:lnTo>
                  <a:lnTo>
                    <a:pt x="32" y="88"/>
                  </a:lnTo>
                  <a:lnTo>
                    <a:pt x="30" y="88"/>
                  </a:lnTo>
                  <a:lnTo>
                    <a:pt x="29" y="88"/>
                  </a:lnTo>
                  <a:lnTo>
                    <a:pt x="28" y="86"/>
                  </a:lnTo>
                  <a:lnTo>
                    <a:pt x="28" y="85"/>
                  </a:lnTo>
                  <a:lnTo>
                    <a:pt x="28" y="84"/>
                  </a:lnTo>
                  <a:lnTo>
                    <a:pt x="28" y="83"/>
                  </a:lnTo>
                  <a:lnTo>
                    <a:pt x="27" y="83"/>
                  </a:lnTo>
                  <a:lnTo>
                    <a:pt x="26" y="83"/>
                  </a:lnTo>
                  <a:lnTo>
                    <a:pt x="25" y="83"/>
                  </a:lnTo>
                  <a:lnTo>
                    <a:pt x="24" y="83"/>
                  </a:lnTo>
                  <a:lnTo>
                    <a:pt x="23" y="83"/>
                  </a:lnTo>
                  <a:lnTo>
                    <a:pt x="22" y="83"/>
                  </a:lnTo>
                  <a:lnTo>
                    <a:pt x="22" y="82"/>
                  </a:lnTo>
                  <a:lnTo>
                    <a:pt x="23" y="78"/>
                  </a:lnTo>
                  <a:lnTo>
                    <a:pt x="24" y="77"/>
                  </a:lnTo>
                  <a:lnTo>
                    <a:pt x="24" y="76"/>
                  </a:lnTo>
                  <a:lnTo>
                    <a:pt x="25" y="76"/>
                  </a:lnTo>
                  <a:lnTo>
                    <a:pt x="26" y="76"/>
                  </a:lnTo>
                  <a:lnTo>
                    <a:pt x="26" y="75"/>
                  </a:lnTo>
                  <a:lnTo>
                    <a:pt x="27" y="74"/>
                  </a:lnTo>
                  <a:lnTo>
                    <a:pt x="27" y="71"/>
                  </a:lnTo>
                  <a:lnTo>
                    <a:pt x="27" y="69"/>
                  </a:lnTo>
                  <a:lnTo>
                    <a:pt x="27" y="68"/>
                  </a:lnTo>
                  <a:lnTo>
                    <a:pt x="26" y="68"/>
                  </a:lnTo>
                  <a:lnTo>
                    <a:pt x="25" y="67"/>
                  </a:lnTo>
                  <a:lnTo>
                    <a:pt x="26" y="66"/>
                  </a:lnTo>
                  <a:lnTo>
                    <a:pt x="26" y="65"/>
                  </a:lnTo>
                  <a:lnTo>
                    <a:pt x="25" y="64"/>
                  </a:lnTo>
                  <a:lnTo>
                    <a:pt x="24" y="63"/>
                  </a:lnTo>
                  <a:lnTo>
                    <a:pt x="24" y="62"/>
                  </a:lnTo>
                  <a:lnTo>
                    <a:pt x="23" y="61"/>
                  </a:lnTo>
                  <a:lnTo>
                    <a:pt x="22" y="61"/>
                  </a:lnTo>
                  <a:lnTo>
                    <a:pt x="21" y="61"/>
                  </a:lnTo>
                  <a:lnTo>
                    <a:pt x="20" y="61"/>
                  </a:lnTo>
                  <a:lnTo>
                    <a:pt x="19" y="60"/>
                  </a:lnTo>
                  <a:lnTo>
                    <a:pt x="20" y="59"/>
                  </a:lnTo>
                  <a:lnTo>
                    <a:pt x="20" y="58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19" y="55"/>
                  </a:lnTo>
                  <a:lnTo>
                    <a:pt x="19" y="54"/>
                  </a:lnTo>
                  <a:lnTo>
                    <a:pt x="20" y="53"/>
                  </a:lnTo>
                  <a:lnTo>
                    <a:pt x="21" y="53"/>
                  </a:lnTo>
                  <a:lnTo>
                    <a:pt x="21" y="52"/>
                  </a:lnTo>
                  <a:lnTo>
                    <a:pt x="21" y="51"/>
                  </a:lnTo>
                  <a:lnTo>
                    <a:pt x="21" y="50"/>
                  </a:lnTo>
                  <a:lnTo>
                    <a:pt x="21" y="49"/>
                  </a:lnTo>
                  <a:lnTo>
                    <a:pt x="21" y="48"/>
                  </a:lnTo>
                  <a:lnTo>
                    <a:pt x="20" y="47"/>
                  </a:lnTo>
                  <a:lnTo>
                    <a:pt x="20" y="46"/>
                  </a:lnTo>
                  <a:lnTo>
                    <a:pt x="19" y="46"/>
                  </a:lnTo>
                  <a:lnTo>
                    <a:pt x="19" y="45"/>
                  </a:lnTo>
                  <a:lnTo>
                    <a:pt x="19" y="44"/>
                  </a:lnTo>
                  <a:lnTo>
                    <a:pt x="19" y="42"/>
                  </a:lnTo>
                  <a:lnTo>
                    <a:pt x="20" y="41"/>
                  </a:lnTo>
                  <a:lnTo>
                    <a:pt x="21" y="41"/>
                  </a:lnTo>
                  <a:lnTo>
                    <a:pt x="22" y="40"/>
                  </a:lnTo>
                  <a:lnTo>
                    <a:pt x="21" y="37"/>
                  </a:lnTo>
                  <a:lnTo>
                    <a:pt x="21" y="35"/>
                  </a:lnTo>
                  <a:lnTo>
                    <a:pt x="20" y="34"/>
                  </a:lnTo>
                  <a:lnTo>
                    <a:pt x="18" y="31"/>
                  </a:lnTo>
                  <a:lnTo>
                    <a:pt x="15" y="26"/>
                  </a:lnTo>
                  <a:lnTo>
                    <a:pt x="15" y="25"/>
                  </a:lnTo>
                  <a:lnTo>
                    <a:pt x="16" y="24"/>
                  </a:lnTo>
                  <a:lnTo>
                    <a:pt x="17" y="24"/>
                  </a:lnTo>
                  <a:lnTo>
                    <a:pt x="17" y="22"/>
                  </a:lnTo>
                  <a:lnTo>
                    <a:pt x="17" y="21"/>
                  </a:lnTo>
                  <a:lnTo>
                    <a:pt x="18" y="20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8" y="18"/>
                  </a:lnTo>
                  <a:lnTo>
                    <a:pt x="17" y="17"/>
                  </a:lnTo>
                  <a:lnTo>
                    <a:pt x="16" y="16"/>
                  </a:lnTo>
                  <a:lnTo>
                    <a:pt x="17" y="15"/>
                  </a:lnTo>
                  <a:lnTo>
                    <a:pt x="17" y="14"/>
                  </a:lnTo>
                  <a:lnTo>
                    <a:pt x="17" y="13"/>
                  </a:lnTo>
                  <a:lnTo>
                    <a:pt x="16" y="12"/>
                  </a:lnTo>
                  <a:lnTo>
                    <a:pt x="15" y="9"/>
                  </a:lnTo>
                  <a:lnTo>
                    <a:pt x="16" y="8"/>
                  </a:lnTo>
                  <a:lnTo>
                    <a:pt x="17" y="9"/>
                  </a:lnTo>
                  <a:lnTo>
                    <a:pt x="19" y="9"/>
                  </a:lnTo>
                  <a:lnTo>
                    <a:pt x="20" y="10"/>
                  </a:lnTo>
                  <a:lnTo>
                    <a:pt x="21" y="10"/>
                  </a:lnTo>
                  <a:lnTo>
                    <a:pt x="21" y="9"/>
                  </a:lnTo>
                  <a:lnTo>
                    <a:pt x="22" y="7"/>
                  </a:lnTo>
                  <a:lnTo>
                    <a:pt x="22" y="5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6" y="3"/>
                  </a:lnTo>
                  <a:lnTo>
                    <a:pt x="26" y="0"/>
                  </a:lnTo>
                  <a:lnTo>
                    <a:pt x="27" y="1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28" y="3"/>
                  </a:lnTo>
                  <a:lnTo>
                    <a:pt x="29" y="4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29" y="9"/>
                  </a:lnTo>
                  <a:lnTo>
                    <a:pt x="28" y="9"/>
                  </a:lnTo>
                  <a:lnTo>
                    <a:pt x="28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29" y="12"/>
                  </a:lnTo>
                  <a:lnTo>
                    <a:pt x="30" y="14"/>
                  </a:lnTo>
                  <a:lnTo>
                    <a:pt x="30" y="15"/>
                  </a:lnTo>
                  <a:lnTo>
                    <a:pt x="31" y="15"/>
                  </a:lnTo>
                  <a:lnTo>
                    <a:pt x="31" y="16"/>
                  </a:lnTo>
                  <a:lnTo>
                    <a:pt x="31" y="18"/>
                  </a:lnTo>
                  <a:lnTo>
                    <a:pt x="32" y="20"/>
                  </a:lnTo>
                  <a:lnTo>
                    <a:pt x="33" y="20"/>
                  </a:lnTo>
                  <a:lnTo>
                    <a:pt x="34" y="20"/>
                  </a:lnTo>
                  <a:lnTo>
                    <a:pt x="34" y="21"/>
                  </a:lnTo>
                  <a:lnTo>
                    <a:pt x="34" y="23"/>
                  </a:lnTo>
                  <a:lnTo>
                    <a:pt x="35" y="24"/>
                  </a:lnTo>
                  <a:lnTo>
                    <a:pt x="36" y="24"/>
                  </a:lnTo>
                  <a:lnTo>
                    <a:pt x="36" y="25"/>
                  </a:lnTo>
                  <a:lnTo>
                    <a:pt x="35" y="25"/>
                  </a:lnTo>
                  <a:lnTo>
                    <a:pt x="36" y="27"/>
                  </a:lnTo>
                  <a:lnTo>
                    <a:pt x="36" y="28"/>
                  </a:lnTo>
                  <a:lnTo>
                    <a:pt x="37" y="28"/>
                  </a:lnTo>
                  <a:lnTo>
                    <a:pt x="37" y="29"/>
                  </a:lnTo>
                  <a:lnTo>
                    <a:pt x="37" y="30"/>
                  </a:lnTo>
                  <a:lnTo>
                    <a:pt x="38" y="31"/>
                  </a:lnTo>
                  <a:lnTo>
                    <a:pt x="39" y="31"/>
                  </a:lnTo>
                  <a:lnTo>
                    <a:pt x="40" y="30"/>
                  </a:lnTo>
                  <a:lnTo>
                    <a:pt x="41" y="29"/>
                  </a:lnTo>
                  <a:lnTo>
                    <a:pt x="42" y="29"/>
                  </a:lnTo>
                  <a:lnTo>
                    <a:pt x="41" y="29"/>
                  </a:lnTo>
                  <a:lnTo>
                    <a:pt x="40" y="28"/>
                  </a:lnTo>
                  <a:lnTo>
                    <a:pt x="40" y="27"/>
                  </a:lnTo>
                  <a:lnTo>
                    <a:pt x="43" y="25"/>
                  </a:lnTo>
                  <a:lnTo>
                    <a:pt x="43" y="24"/>
                  </a:lnTo>
                  <a:lnTo>
                    <a:pt x="44" y="24"/>
                  </a:lnTo>
                  <a:lnTo>
                    <a:pt x="45" y="24"/>
                  </a:lnTo>
                  <a:lnTo>
                    <a:pt x="45" y="23"/>
                  </a:lnTo>
                  <a:lnTo>
                    <a:pt x="44" y="22"/>
                  </a:lnTo>
                  <a:lnTo>
                    <a:pt x="43" y="21"/>
                  </a:lnTo>
                  <a:lnTo>
                    <a:pt x="44" y="21"/>
                  </a:lnTo>
                  <a:lnTo>
                    <a:pt x="45" y="20"/>
                  </a:lnTo>
                  <a:lnTo>
                    <a:pt x="46" y="19"/>
                  </a:lnTo>
                  <a:lnTo>
                    <a:pt x="47" y="18"/>
                  </a:lnTo>
                  <a:lnTo>
                    <a:pt x="48" y="17"/>
                  </a:lnTo>
                  <a:lnTo>
                    <a:pt x="49" y="17"/>
                  </a:lnTo>
                  <a:lnTo>
                    <a:pt x="49" y="16"/>
                  </a:lnTo>
                  <a:lnTo>
                    <a:pt x="49" y="15"/>
                  </a:lnTo>
                  <a:lnTo>
                    <a:pt x="50" y="14"/>
                  </a:lnTo>
                  <a:lnTo>
                    <a:pt x="51" y="14"/>
                  </a:lnTo>
                  <a:lnTo>
                    <a:pt x="52" y="14"/>
                  </a:lnTo>
                  <a:lnTo>
                    <a:pt x="53" y="14"/>
                  </a:lnTo>
                  <a:lnTo>
                    <a:pt x="54" y="14"/>
                  </a:lnTo>
                  <a:lnTo>
                    <a:pt x="56" y="14"/>
                  </a:lnTo>
                  <a:lnTo>
                    <a:pt x="57" y="14"/>
                  </a:lnTo>
                  <a:lnTo>
                    <a:pt x="57" y="18"/>
                  </a:lnTo>
                  <a:lnTo>
                    <a:pt x="57" y="22"/>
                  </a:lnTo>
                  <a:lnTo>
                    <a:pt x="58" y="25"/>
                  </a:lnTo>
                  <a:lnTo>
                    <a:pt x="58" y="26"/>
                  </a:lnTo>
                  <a:lnTo>
                    <a:pt x="58" y="27"/>
                  </a:lnTo>
                  <a:lnTo>
                    <a:pt x="60" y="30"/>
                  </a:lnTo>
                  <a:lnTo>
                    <a:pt x="61" y="32"/>
                  </a:lnTo>
                  <a:lnTo>
                    <a:pt x="61" y="33"/>
                  </a:lnTo>
                  <a:lnTo>
                    <a:pt x="62" y="33"/>
                  </a:lnTo>
                  <a:lnTo>
                    <a:pt x="63" y="33"/>
                  </a:lnTo>
                  <a:lnTo>
                    <a:pt x="65" y="33"/>
                  </a:lnTo>
                  <a:lnTo>
                    <a:pt x="66" y="33"/>
                  </a:lnTo>
                  <a:lnTo>
                    <a:pt x="66" y="32"/>
                  </a:lnTo>
                  <a:lnTo>
                    <a:pt x="67" y="32"/>
                  </a:lnTo>
                  <a:lnTo>
                    <a:pt x="67" y="31"/>
                  </a:lnTo>
                  <a:lnTo>
                    <a:pt x="67" y="32"/>
                  </a:lnTo>
                  <a:lnTo>
                    <a:pt x="68" y="32"/>
                  </a:lnTo>
                  <a:lnTo>
                    <a:pt x="69" y="32"/>
                  </a:lnTo>
                  <a:lnTo>
                    <a:pt x="70" y="32"/>
                  </a:lnTo>
                  <a:lnTo>
                    <a:pt x="71" y="33"/>
                  </a:lnTo>
                  <a:lnTo>
                    <a:pt x="73" y="33"/>
                  </a:lnTo>
                  <a:lnTo>
                    <a:pt x="75" y="35"/>
                  </a:lnTo>
                  <a:lnTo>
                    <a:pt x="76" y="35"/>
                  </a:lnTo>
                  <a:lnTo>
                    <a:pt x="76" y="34"/>
                  </a:lnTo>
                  <a:lnTo>
                    <a:pt x="77" y="34"/>
                  </a:lnTo>
                  <a:lnTo>
                    <a:pt x="77" y="33"/>
                  </a:lnTo>
                  <a:lnTo>
                    <a:pt x="78" y="33"/>
                  </a:lnTo>
                  <a:lnTo>
                    <a:pt x="78" y="32"/>
                  </a:lnTo>
                  <a:lnTo>
                    <a:pt x="78" y="31"/>
                  </a:lnTo>
                  <a:lnTo>
                    <a:pt x="79" y="31"/>
                  </a:lnTo>
                  <a:lnTo>
                    <a:pt x="80" y="33"/>
                  </a:lnTo>
                  <a:lnTo>
                    <a:pt x="80" y="34"/>
                  </a:lnTo>
                  <a:lnTo>
                    <a:pt x="80" y="35"/>
                  </a:lnTo>
                  <a:lnTo>
                    <a:pt x="81" y="34"/>
                  </a:lnTo>
                  <a:lnTo>
                    <a:pt x="82" y="34"/>
                  </a:lnTo>
                  <a:lnTo>
                    <a:pt x="83" y="34"/>
                  </a:lnTo>
                  <a:lnTo>
                    <a:pt x="84" y="34"/>
                  </a:lnTo>
                  <a:lnTo>
                    <a:pt x="85" y="33"/>
                  </a:lnTo>
                  <a:lnTo>
                    <a:pt x="86" y="34"/>
                  </a:lnTo>
                  <a:lnTo>
                    <a:pt x="86" y="35"/>
                  </a:lnTo>
                  <a:lnTo>
                    <a:pt x="87" y="35"/>
                  </a:lnTo>
                  <a:lnTo>
                    <a:pt x="88" y="35"/>
                  </a:lnTo>
                  <a:lnTo>
                    <a:pt x="89" y="36"/>
                  </a:lnTo>
                  <a:lnTo>
                    <a:pt x="90" y="36"/>
                  </a:lnTo>
                  <a:lnTo>
                    <a:pt x="91" y="36"/>
                  </a:lnTo>
                  <a:lnTo>
                    <a:pt x="93" y="36"/>
                  </a:lnTo>
                  <a:lnTo>
                    <a:pt x="94" y="36"/>
                  </a:lnTo>
                  <a:lnTo>
                    <a:pt x="94" y="35"/>
                  </a:lnTo>
                  <a:lnTo>
                    <a:pt x="95" y="35"/>
                  </a:lnTo>
                  <a:lnTo>
                    <a:pt x="96" y="35"/>
                  </a:lnTo>
                  <a:lnTo>
                    <a:pt x="96" y="37"/>
                  </a:lnTo>
                  <a:lnTo>
                    <a:pt x="96" y="38"/>
                  </a:lnTo>
                  <a:lnTo>
                    <a:pt x="95" y="39"/>
                  </a:lnTo>
                  <a:lnTo>
                    <a:pt x="94" y="39"/>
                  </a:lnTo>
                  <a:lnTo>
                    <a:pt x="93" y="40"/>
                  </a:lnTo>
                  <a:lnTo>
                    <a:pt x="92" y="42"/>
                  </a:lnTo>
                  <a:lnTo>
                    <a:pt x="91" y="45"/>
                  </a:lnTo>
                  <a:lnTo>
                    <a:pt x="90" y="46"/>
                  </a:lnTo>
                  <a:lnTo>
                    <a:pt x="88" y="48"/>
                  </a:lnTo>
                  <a:lnTo>
                    <a:pt x="87" y="49"/>
                  </a:lnTo>
                  <a:lnTo>
                    <a:pt x="86" y="50"/>
                  </a:lnTo>
                  <a:lnTo>
                    <a:pt x="85" y="50"/>
                  </a:lnTo>
                  <a:lnTo>
                    <a:pt x="85" y="51"/>
                  </a:lnTo>
                  <a:lnTo>
                    <a:pt x="84" y="52"/>
                  </a:lnTo>
                  <a:lnTo>
                    <a:pt x="84" y="53"/>
                  </a:lnTo>
                  <a:lnTo>
                    <a:pt x="83" y="53"/>
                  </a:lnTo>
                  <a:lnTo>
                    <a:pt x="82" y="53"/>
                  </a:lnTo>
                  <a:lnTo>
                    <a:pt x="81" y="53"/>
                  </a:lnTo>
                  <a:lnTo>
                    <a:pt x="81" y="54"/>
                  </a:lnTo>
                  <a:lnTo>
                    <a:pt x="81" y="55"/>
                  </a:lnTo>
                  <a:lnTo>
                    <a:pt x="81" y="57"/>
                  </a:lnTo>
                  <a:lnTo>
                    <a:pt x="80" y="57"/>
                  </a:lnTo>
                  <a:lnTo>
                    <a:pt x="80" y="58"/>
                  </a:lnTo>
                  <a:lnTo>
                    <a:pt x="79" y="58"/>
                  </a:lnTo>
                  <a:lnTo>
                    <a:pt x="79" y="57"/>
                  </a:lnTo>
                  <a:lnTo>
                    <a:pt x="78" y="57"/>
                  </a:lnTo>
                  <a:lnTo>
                    <a:pt x="78" y="56"/>
                  </a:lnTo>
                  <a:lnTo>
                    <a:pt x="77" y="56"/>
                  </a:lnTo>
                  <a:lnTo>
                    <a:pt x="75" y="56"/>
                  </a:lnTo>
                  <a:lnTo>
                    <a:pt x="74" y="56"/>
                  </a:lnTo>
                  <a:lnTo>
                    <a:pt x="73" y="58"/>
                  </a:lnTo>
                  <a:lnTo>
                    <a:pt x="73" y="59"/>
                  </a:lnTo>
                  <a:lnTo>
                    <a:pt x="72" y="61"/>
                  </a:lnTo>
                  <a:lnTo>
                    <a:pt x="71" y="63"/>
                  </a:lnTo>
                  <a:lnTo>
                    <a:pt x="71" y="64"/>
                  </a:lnTo>
                  <a:lnTo>
                    <a:pt x="72" y="66"/>
                  </a:lnTo>
                  <a:lnTo>
                    <a:pt x="71" y="69"/>
                  </a:lnTo>
                  <a:lnTo>
                    <a:pt x="71" y="70"/>
                  </a:lnTo>
                  <a:lnTo>
                    <a:pt x="70" y="70"/>
                  </a:lnTo>
                  <a:lnTo>
                    <a:pt x="69" y="72"/>
                  </a:lnTo>
                  <a:lnTo>
                    <a:pt x="66" y="74"/>
                  </a:lnTo>
                  <a:lnTo>
                    <a:pt x="66" y="75"/>
                  </a:lnTo>
                  <a:lnTo>
                    <a:pt x="66" y="77"/>
                  </a:lnTo>
                  <a:lnTo>
                    <a:pt x="67" y="78"/>
                  </a:lnTo>
                  <a:lnTo>
                    <a:pt x="68" y="78"/>
                  </a:lnTo>
                  <a:lnTo>
                    <a:pt x="69" y="78"/>
                  </a:lnTo>
                  <a:lnTo>
                    <a:pt x="70" y="79"/>
                  </a:lnTo>
                  <a:lnTo>
                    <a:pt x="73" y="82"/>
                  </a:lnTo>
                  <a:lnTo>
                    <a:pt x="73" y="83"/>
                  </a:lnTo>
                  <a:lnTo>
                    <a:pt x="73" y="86"/>
                  </a:lnTo>
                  <a:lnTo>
                    <a:pt x="73" y="87"/>
                  </a:lnTo>
                  <a:lnTo>
                    <a:pt x="71" y="89"/>
                  </a:lnTo>
                  <a:lnTo>
                    <a:pt x="71" y="90"/>
                  </a:lnTo>
                  <a:lnTo>
                    <a:pt x="70" y="90"/>
                  </a:lnTo>
                  <a:lnTo>
                    <a:pt x="69" y="92"/>
                  </a:lnTo>
                  <a:lnTo>
                    <a:pt x="68" y="93"/>
                  </a:lnTo>
                  <a:lnTo>
                    <a:pt x="68" y="94"/>
                  </a:lnTo>
                  <a:lnTo>
                    <a:pt x="69" y="95"/>
                  </a:lnTo>
                  <a:lnTo>
                    <a:pt x="71" y="95"/>
                  </a:lnTo>
                  <a:lnTo>
                    <a:pt x="72" y="95"/>
                  </a:lnTo>
                  <a:lnTo>
                    <a:pt x="73" y="95"/>
                  </a:lnTo>
                  <a:lnTo>
                    <a:pt x="74" y="95"/>
                  </a:lnTo>
                  <a:lnTo>
                    <a:pt x="75" y="95"/>
                  </a:lnTo>
                  <a:lnTo>
                    <a:pt x="75" y="96"/>
                  </a:lnTo>
                  <a:lnTo>
                    <a:pt x="74" y="97"/>
                  </a:lnTo>
                  <a:lnTo>
                    <a:pt x="75" y="98"/>
                  </a:lnTo>
                  <a:lnTo>
                    <a:pt x="76" y="98"/>
                  </a:lnTo>
                  <a:lnTo>
                    <a:pt x="77" y="98"/>
                  </a:lnTo>
                  <a:lnTo>
                    <a:pt x="77" y="99"/>
                  </a:lnTo>
                  <a:lnTo>
                    <a:pt x="79" y="102"/>
                  </a:lnTo>
                  <a:lnTo>
                    <a:pt x="80" y="103"/>
                  </a:lnTo>
                  <a:lnTo>
                    <a:pt x="81" y="102"/>
                  </a:lnTo>
                  <a:lnTo>
                    <a:pt x="80" y="101"/>
                  </a:lnTo>
                  <a:lnTo>
                    <a:pt x="81" y="100"/>
                  </a:lnTo>
                  <a:lnTo>
                    <a:pt x="82" y="101"/>
                  </a:lnTo>
                  <a:lnTo>
                    <a:pt x="83" y="101"/>
                  </a:lnTo>
                  <a:lnTo>
                    <a:pt x="83" y="102"/>
                  </a:lnTo>
                  <a:lnTo>
                    <a:pt x="82" y="104"/>
                  </a:lnTo>
                  <a:lnTo>
                    <a:pt x="84" y="105"/>
                  </a:lnTo>
                  <a:lnTo>
                    <a:pt x="85" y="105"/>
                  </a:lnTo>
                  <a:lnTo>
                    <a:pt x="86" y="105"/>
                  </a:lnTo>
                  <a:lnTo>
                    <a:pt x="86" y="106"/>
                  </a:lnTo>
                  <a:lnTo>
                    <a:pt x="86" y="107"/>
                  </a:lnTo>
                  <a:lnTo>
                    <a:pt x="87" y="108"/>
                  </a:lnTo>
                  <a:lnTo>
                    <a:pt x="87" y="107"/>
                  </a:lnTo>
                  <a:lnTo>
                    <a:pt x="88" y="107"/>
                  </a:lnTo>
                  <a:lnTo>
                    <a:pt x="90" y="107"/>
                  </a:lnTo>
                  <a:lnTo>
                    <a:pt x="92" y="107"/>
                  </a:lnTo>
                  <a:lnTo>
                    <a:pt x="92" y="108"/>
                  </a:lnTo>
                  <a:lnTo>
                    <a:pt x="92" y="110"/>
                  </a:lnTo>
                  <a:lnTo>
                    <a:pt x="92" y="111"/>
                  </a:lnTo>
                  <a:lnTo>
                    <a:pt x="93" y="112"/>
                  </a:lnTo>
                  <a:lnTo>
                    <a:pt x="95" y="113"/>
                  </a:lnTo>
                  <a:lnTo>
                    <a:pt x="95" y="115"/>
                  </a:lnTo>
                  <a:lnTo>
                    <a:pt x="94" y="116"/>
                  </a:lnTo>
                  <a:lnTo>
                    <a:pt x="93" y="117"/>
                  </a:lnTo>
                  <a:lnTo>
                    <a:pt x="93" y="118"/>
                  </a:lnTo>
                  <a:lnTo>
                    <a:pt x="95" y="119"/>
                  </a:lnTo>
                  <a:lnTo>
                    <a:pt x="96" y="120"/>
                  </a:lnTo>
                  <a:lnTo>
                    <a:pt x="96" y="122"/>
                  </a:lnTo>
                  <a:lnTo>
                    <a:pt x="95" y="123"/>
                  </a:lnTo>
                  <a:lnTo>
                    <a:pt x="95" y="124"/>
                  </a:lnTo>
                  <a:lnTo>
                    <a:pt x="94" y="125"/>
                  </a:lnTo>
                  <a:lnTo>
                    <a:pt x="93" y="125"/>
                  </a:lnTo>
                  <a:lnTo>
                    <a:pt x="92" y="125"/>
                  </a:lnTo>
                  <a:lnTo>
                    <a:pt x="91" y="126"/>
                  </a:lnTo>
                  <a:lnTo>
                    <a:pt x="91" y="127"/>
                  </a:lnTo>
                  <a:lnTo>
                    <a:pt x="90" y="129"/>
                  </a:lnTo>
                  <a:lnTo>
                    <a:pt x="90" y="130"/>
                  </a:lnTo>
                  <a:lnTo>
                    <a:pt x="89" y="130"/>
                  </a:lnTo>
                  <a:lnTo>
                    <a:pt x="89" y="132"/>
                  </a:lnTo>
                  <a:lnTo>
                    <a:pt x="89" y="133"/>
                  </a:lnTo>
                  <a:lnTo>
                    <a:pt x="89" y="134"/>
                  </a:lnTo>
                  <a:lnTo>
                    <a:pt x="89" y="135"/>
                  </a:lnTo>
                  <a:lnTo>
                    <a:pt x="89" y="136"/>
                  </a:lnTo>
                  <a:lnTo>
                    <a:pt x="90" y="137"/>
                  </a:lnTo>
                  <a:lnTo>
                    <a:pt x="90" y="138"/>
                  </a:lnTo>
                  <a:lnTo>
                    <a:pt x="90" y="139"/>
                  </a:lnTo>
                  <a:lnTo>
                    <a:pt x="89" y="139"/>
                  </a:lnTo>
                  <a:lnTo>
                    <a:pt x="88" y="140"/>
                  </a:lnTo>
                  <a:lnTo>
                    <a:pt x="87" y="140"/>
                  </a:lnTo>
                  <a:lnTo>
                    <a:pt x="86" y="141"/>
                  </a:lnTo>
                  <a:lnTo>
                    <a:pt x="85" y="142"/>
                  </a:lnTo>
                  <a:lnTo>
                    <a:pt x="83" y="143"/>
                  </a:lnTo>
                  <a:lnTo>
                    <a:pt x="81" y="145"/>
                  </a:lnTo>
                  <a:lnTo>
                    <a:pt x="81" y="146"/>
                  </a:lnTo>
                  <a:lnTo>
                    <a:pt x="81" y="147"/>
                  </a:lnTo>
                  <a:lnTo>
                    <a:pt x="80" y="148"/>
                  </a:lnTo>
                  <a:lnTo>
                    <a:pt x="79" y="150"/>
                  </a:lnTo>
                  <a:lnTo>
                    <a:pt x="78" y="150"/>
                  </a:lnTo>
                  <a:lnTo>
                    <a:pt x="77" y="150"/>
                  </a:lnTo>
                  <a:lnTo>
                    <a:pt x="75" y="150"/>
                  </a:lnTo>
                  <a:lnTo>
                    <a:pt x="74" y="150"/>
                  </a:lnTo>
                  <a:lnTo>
                    <a:pt x="73" y="151"/>
                  </a:lnTo>
                  <a:lnTo>
                    <a:pt x="73" y="152"/>
                  </a:lnTo>
                  <a:lnTo>
                    <a:pt x="73" y="153"/>
                  </a:lnTo>
                  <a:lnTo>
                    <a:pt x="72" y="153"/>
                  </a:lnTo>
                  <a:lnTo>
                    <a:pt x="71" y="154"/>
                  </a:lnTo>
                  <a:lnTo>
                    <a:pt x="69" y="156"/>
                  </a:lnTo>
                  <a:lnTo>
                    <a:pt x="70" y="157"/>
                  </a:lnTo>
                  <a:lnTo>
                    <a:pt x="71" y="158"/>
                  </a:lnTo>
                  <a:lnTo>
                    <a:pt x="72" y="160"/>
                  </a:lnTo>
                  <a:lnTo>
                    <a:pt x="74" y="161"/>
                  </a:lnTo>
                  <a:lnTo>
                    <a:pt x="75" y="163"/>
                  </a:lnTo>
                  <a:lnTo>
                    <a:pt x="76" y="163"/>
                  </a:lnTo>
                  <a:lnTo>
                    <a:pt x="77" y="164"/>
                  </a:lnTo>
                  <a:lnTo>
                    <a:pt x="77" y="166"/>
                  </a:lnTo>
                  <a:lnTo>
                    <a:pt x="77" y="168"/>
                  </a:lnTo>
                  <a:lnTo>
                    <a:pt x="76" y="169"/>
                  </a:lnTo>
                  <a:lnTo>
                    <a:pt x="75" y="169"/>
                  </a:lnTo>
                  <a:lnTo>
                    <a:pt x="75" y="168"/>
                  </a:lnTo>
                  <a:lnTo>
                    <a:pt x="74" y="170"/>
                  </a:lnTo>
                  <a:lnTo>
                    <a:pt x="73" y="172"/>
                  </a:lnTo>
                  <a:lnTo>
                    <a:pt x="73" y="173"/>
                  </a:lnTo>
                  <a:lnTo>
                    <a:pt x="74" y="174"/>
                  </a:lnTo>
                  <a:lnTo>
                    <a:pt x="75" y="176"/>
                  </a:lnTo>
                  <a:lnTo>
                    <a:pt x="75" y="178"/>
                  </a:lnTo>
                  <a:lnTo>
                    <a:pt x="75" y="179"/>
                  </a:lnTo>
                  <a:lnTo>
                    <a:pt x="76" y="179"/>
                  </a:lnTo>
                  <a:lnTo>
                    <a:pt x="77" y="180"/>
                  </a:lnTo>
                  <a:lnTo>
                    <a:pt x="77" y="181"/>
                  </a:lnTo>
                  <a:lnTo>
                    <a:pt x="77" y="182"/>
                  </a:lnTo>
                  <a:lnTo>
                    <a:pt x="77" y="183"/>
                  </a:lnTo>
                  <a:lnTo>
                    <a:pt x="77" y="184"/>
                  </a:lnTo>
                  <a:lnTo>
                    <a:pt x="78" y="186"/>
                  </a:lnTo>
                  <a:lnTo>
                    <a:pt x="79" y="187"/>
                  </a:lnTo>
                  <a:lnTo>
                    <a:pt x="79" y="188"/>
                  </a:lnTo>
                  <a:lnTo>
                    <a:pt x="80" y="188"/>
                  </a:lnTo>
                  <a:lnTo>
                    <a:pt x="80" y="189"/>
                  </a:lnTo>
                  <a:lnTo>
                    <a:pt x="79" y="189"/>
                  </a:lnTo>
                  <a:lnTo>
                    <a:pt x="79" y="190"/>
                  </a:lnTo>
                  <a:lnTo>
                    <a:pt x="78" y="190"/>
                  </a:lnTo>
                  <a:lnTo>
                    <a:pt x="77" y="191"/>
                  </a:lnTo>
                  <a:lnTo>
                    <a:pt x="79" y="191"/>
                  </a:lnTo>
                  <a:lnTo>
                    <a:pt x="83" y="190"/>
                  </a:lnTo>
                  <a:lnTo>
                    <a:pt x="88" y="189"/>
                  </a:lnTo>
                  <a:lnTo>
                    <a:pt x="88" y="188"/>
                  </a:lnTo>
                  <a:lnTo>
                    <a:pt x="89" y="186"/>
                  </a:lnTo>
                  <a:lnTo>
                    <a:pt x="90" y="186"/>
                  </a:lnTo>
                  <a:lnTo>
                    <a:pt x="91" y="186"/>
                  </a:lnTo>
                  <a:lnTo>
                    <a:pt x="92" y="186"/>
                  </a:lnTo>
                  <a:lnTo>
                    <a:pt x="92" y="185"/>
                  </a:lnTo>
                  <a:lnTo>
                    <a:pt x="92" y="184"/>
                  </a:lnTo>
                  <a:lnTo>
                    <a:pt x="91" y="183"/>
                  </a:lnTo>
                  <a:lnTo>
                    <a:pt x="92" y="182"/>
                  </a:lnTo>
                  <a:lnTo>
                    <a:pt x="93" y="181"/>
                  </a:lnTo>
                  <a:lnTo>
                    <a:pt x="93" y="182"/>
                  </a:lnTo>
                  <a:lnTo>
                    <a:pt x="94" y="183"/>
                  </a:lnTo>
                  <a:lnTo>
                    <a:pt x="95" y="184"/>
                  </a:lnTo>
                  <a:lnTo>
                    <a:pt x="96" y="185"/>
                  </a:lnTo>
                  <a:lnTo>
                    <a:pt x="97" y="185"/>
                  </a:lnTo>
                  <a:lnTo>
                    <a:pt x="97" y="184"/>
                  </a:lnTo>
                  <a:lnTo>
                    <a:pt x="97" y="183"/>
                  </a:lnTo>
                  <a:lnTo>
                    <a:pt x="97" y="182"/>
                  </a:lnTo>
                  <a:lnTo>
                    <a:pt x="96" y="180"/>
                  </a:lnTo>
                  <a:lnTo>
                    <a:pt x="95" y="180"/>
                  </a:lnTo>
                  <a:lnTo>
                    <a:pt x="94" y="179"/>
                  </a:lnTo>
                  <a:lnTo>
                    <a:pt x="96" y="178"/>
                  </a:lnTo>
                  <a:lnTo>
                    <a:pt x="97" y="178"/>
                  </a:lnTo>
                  <a:lnTo>
                    <a:pt x="98" y="178"/>
                  </a:lnTo>
                  <a:lnTo>
                    <a:pt x="100" y="179"/>
                  </a:lnTo>
                  <a:lnTo>
                    <a:pt x="100" y="180"/>
                  </a:lnTo>
                  <a:lnTo>
                    <a:pt x="100" y="181"/>
                  </a:lnTo>
                  <a:lnTo>
                    <a:pt x="101" y="183"/>
                  </a:lnTo>
                  <a:lnTo>
                    <a:pt x="102" y="184"/>
                  </a:lnTo>
                  <a:lnTo>
                    <a:pt x="103" y="185"/>
                  </a:lnTo>
                  <a:lnTo>
                    <a:pt x="103" y="184"/>
                  </a:lnTo>
                  <a:lnTo>
                    <a:pt x="104" y="184"/>
                  </a:lnTo>
                  <a:lnTo>
                    <a:pt x="104" y="185"/>
                  </a:lnTo>
                  <a:lnTo>
                    <a:pt x="105" y="185"/>
                  </a:lnTo>
                  <a:lnTo>
                    <a:pt x="105" y="186"/>
                  </a:lnTo>
                  <a:lnTo>
                    <a:pt x="106" y="186"/>
                  </a:lnTo>
                  <a:lnTo>
                    <a:pt x="107" y="186"/>
                  </a:lnTo>
                  <a:lnTo>
                    <a:pt x="108" y="186"/>
                  </a:lnTo>
                  <a:lnTo>
                    <a:pt x="108" y="187"/>
                  </a:lnTo>
                  <a:lnTo>
                    <a:pt x="109" y="188"/>
                  </a:lnTo>
                  <a:lnTo>
                    <a:pt x="109" y="187"/>
                  </a:lnTo>
                  <a:lnTo>
                    <a:pt x="110" y="186"/>
                  </a:lnTo>
                  <a:lnTo>
                    <a:pt x="112" y="185"/>
                  </a:lnTo>
                  <a:lnTo>
                    <a:pt x="113" y="185"/>
                  </a:lnTo>
                  <a:lnTo>
                    <a:pt x="114" y="185"/>
                  </a:lnTo>
                  <a:lnTo>
                    <a:pt x="114" y="184"/>
                  </a:lnTo>
                  <a:lnTo>
                    <a:pt x="115" y="184"/>
                  </a:lnTo>
                  <a:lnTo>
                    <a:pt x="117" y="184"/>
                  </a:lnTo>
                  <a:lnTo>
                    <a:pt x="117" y="185"/>
                  </a:lnTo>
                  <a:lnTo>
                    <a:pt x="118" y="185"/>
                  </a:lnTo>
                  <a:lnTo>
                    <a:pt x="120" y="186"/>
                  </a:lnTo>
                  <a:lnTo>
                    <a:pt x="121" y="186"/>
                  </a:lnTo>
                  <a:lnTo>
                    <a:pt x="123" y="190"/>
                  </a:lnTo>
                  <a:lnTo>
                    <a:pt x="124" y="195"/>
                  </a:lnTo>
                  <a:lnTo>
                    <a:pt x="124" y="196"/>
                  </a:lnTo>
                  <a:lnTo>
                    <a:pt x="123" y="197"/>
                  </a:lnTo>
                  <a:lnTo>
                    <a:pt x="122" y="198"/>
                  </a:lnTo>
                  <a:lnTo>
                    <a:pt x="121" y="200"/>
                  </a:lnTo>
                  <a:lnTo>
                    <a:pt x="122" y="200"/>
                  </a:lnTo>
                  <a:lnTo>
                    <a:pt x="122" y="201"/>
                  </a:lnTo>
                  <a:lnTo>
                    <a:pt x="121" y="202"/>
                  </a:lnTo>
                  <a:lnTo>
                    <a:pt x="120" y="202"/>
                  </a:lnTo>
                  <a:lnTo>
                    <a:pt x="119" y="202"/>
                  </a:lnTo>
                  <a:lnTo>
                    <a:pt x="119" y="203"/>
                  </a:lnTo>
                  <a:lnTo>
                    <a:pt x="118" y="204"/>
                  </a:lnTo>
                  <a:lnTo>
                    <a:pt x="118" y="205"/>
                  </a:lnTo>
                  <a:lnTo>
                    <a:pt x="118" y="206"/>
                  </a:lnTo>
                  <a:lnTo>
                    <a:pt x="119" y="210"/>
                  </a:lnTo>
                  <a:lnTo>
                    <a:pt x="119" y="211"/>
                  </a:lnTo>
                  <a:lnTo>
                    <a:pt x="118" y="211"/>
                  </a:lnTo>
                  <a:lnTo>
                    <a:pt x="118" y="212"/>
                  </a:lnTo>
                  <a:lnTo>
                    <a:pt x="118" y="214"/>
                  </a:lnTo>
                  <a:lnTo>
                    <a:pt x="119" y="217"/>
                  </a:lnTo>
                  <a:lnTo>
                    <a:pt x="119" y="218"/>
                  </a:lnTo>
                  <a:lnTo>
                    <a:pt x="120" y="220"/>
                  </a:lnTo>
                  <a:lnTo>
                    <a:pt x="121" y="220"/>
                  </a:lnTo>
                  <a:lnTo>
                    <a:pt x="122" y="220"/>
                  </a:lnTo>
                  <a:lnTo>
                    <a:pt x="123" y="220"/>
                  </a:lnTo>
                  <a:lnTo>
                    <a:pt x="124" y="221"/>
                  </a:lnTo>
                  <a:lnTo>
                    <a:pt x="124" y="222"/>
                  </a:lnTo>
                  <a:lnTo>
                    <a:pt x="126" y="222"/>
                  </a:lnTo>
                  <a:lnTo>
                    <a:pt x="126" y="221"/>
                  </a:lnTo>
                  <a:lnTo>
                    <a:pt x="127" y="221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70" name="Freeform 50"/>
            <p:cNvSpPr>
              <a:spLocks/>
            </p:cNvSpPr>
            <p:nvPr/>
          </p:nvSpPr>
          <p:spPr bwMode="auto">
            <a:xfrm>
              <a:off x="2507" y="2890"/>
              <a:ext cx="843" cy="659"/>
            </a:xfrm>
            <a:custGeom>
              <a:avLst/>
              <a:gdLst>
                <a:gd name="T0" fmla="*/ 193 w 238"/>
                <a:gd name="T1" fmla="*/ 20 h 186"/>
                <a:gd name="T2" fmla="*/ 203 w 238"/>
                <a:gd name="T3" fmla="*/ 9 h 186"/>
                <a:gd name="T4" fmla="*/ 211 w 238"/>
                <a:gd name="T5" fmla="*/ 1 h 186"/>
                <a:gd name="T6" fmla="*/ 212 w 238"/>
                <a:gd name="T7" fmla="*/ 8 h 186"/>
                <a:gd name="T8" fmla="*/ 211 w 238"/>
                <a:gd name="T9" fmla="*/ 14 h 186"/>
                <a:gd name="T10" fmla="*/ 214 w 238"/>
                <a:gd name="T11" fmla="*/ 21 h 186"/>
                <a:gd name="T12" fmla="*/ 219 w 238"/>
                <a:gd name="T13" fmla="*/ 33 h 186"/>
                <a:gd name="T14" fmla="*/ 229 w 238"/>
                <a:gd name="T15" fmla="*/ 43 h 186"/>
                <a:gd name="T16" fmla="*/ 238 w 238"/>
                <a:gd name="T17" fmla="*/ 55 h 186"/>
                <a:gd name="T18" fmla="*/ 222 w 238"/>
                <a:gd name="T19" fmla="*/ 69 h 186"/>
                <a:gd name="T20" fmla="*/ 211 w 238"/>
                <a:gd name="T21" fmla="*/ 82 h 186"/>
                <a:gd name="T22" fmla="*/ 204 w 238"/>
                <a:gd name="T23" fmla="*/ 92 h 186"/>
                <a:gd name="T24" fmla="*/ 211 w 238"/>
                <a:gd name="T25" fmla="*/ 108 h 186"/>
                <a:gd name="T26" fmla="*/ 199 w 238"/>
                <a:gd name="T27" fmla="*/ 118 h 186"/>
                <a:gd name="T28" fmla="*/ 191 w 238"/>
                <a:gd name="T29" fmla="*/ 122 h 186"/>
                <a:gd name="T30" fmla="*/ 182 w 238"/>
                <a:gd name="T31" fmla="*/ 130 h 186"/>
                <a:gd name="T32" fmla="*/ 169 w 238"/>
                <a:gd name="T33" fmla="*/ 144 h 186"/>
                <a:gd name="T34" fmla="*/ 153 w 238"/>
                <a:gd name="T35" fmla="*/ 148 h 186"/>
                <a:gd name="T36" fmla="*/ 140 w 238"/>
                <a:gd name="T37" fmla="*/ 148 h 186"/>
                <a:gd name="T38" fmla="*/ 140 w 238"/>
                <a:gd name="T39" fmla="*/ 156 h 186"/>
                <a:gd name="T40" fmla="*/ 134 w 238"/>
                <a:gd name="T41" fmla="*/ 166 h 186"/>
                <a:gd name="T42" fmla="*/ 143 w 238"/>
                <a:gd name="T43" fmla="*/ 172 h 186"/>
                <a:gd name="T44" fmla="*/ 136 w 238"/>
                <a:gd name="T45" fmla="*/ 176 h 186"/>
                <a:gd name="T46" fmla="*/ 124 w 238"/>
                <a:gd name="T47" fmla="*/ 185 h 186"/>
                <a:gd name="T48" fmla="*/ 113 w 238"/>
                <a:gd name="T49" fmla="*/ 178 h 186"/>
                <a:gd name="T50" fmla="*/ 101 w 238"/>
                <a:gd name="T51" fmla="*/ 177 h 186"/>
                <a:gd name="T52" fmla="*/ 91 w 238"/>
                <a:gd name="T53" fmla="*/ 179 h 186"/>
                <a:gd name="T54" fmla="*/ 81 w 238"/>
                <a:gd name="T55" fmla="*/ 184 h 186"/>
                <a:gd name="T56" fmla="*/ 73 w 238"/>
                <a:gd name="T57" fmla="*/ 186 h 186"/>
                <a:gd name="T58" fmla="*/ 63 w 238"/>
                <a:gd name="T59" fmla="*/ 182 h 186"/>
                <a:gd name="T60" fmla="*/ 56 w 238"/>
                <a:gd name="T61" fmla="*/ 180 h 186"/>
                <a:gd name="T62" fmla="*/ 52 w 238"/>
                <a:gd name="T63" fmla="*/ 174 h 186"/>
                <a:gd name="T64" fmla="*/ 50 w 238"/>
                <a:gd name="T65" fmla="*/ 160 h 186"/>
                <a:gd name="T66" fmla="*/ 40 w 238"/>
                <a:gd name="T67" fmla="*/ 156 h 186"/>
                <a:gd name="T68" fmla="*/ 30 w 238"/>
                <a:gd name="T69" fmla="*/ 152 h 186"/>
                <a:gd name="T70" fmla="*/ 17 w 238"/>
                <a:gd name="T71" fmla="*/ 149 h 186"/>
                <a:gd name="T72" fmla="*/ 4 w 238"/>
                <a:gd name="T73" fmla="*/ 141 h 186"/>
                <a:gd name="T74" fmla="*/ 3 w 238"/>
                <a:gd name="T75" fmla="*/ 129 h 186"/>
                <a:gd name="T76" fmla="*/ 8 w 238"/>
                <a:gd name="T77" fmla="*/ 123 h 186"/>
                <a:gd name="T78" fmla="*/ 21 w 238"/>
                <a:gd name="T79" fmla="*/ 113 h 186"/>
                <a:gd name="T80" fmla="*/ 28 w 238"/>
                <a:gd name="T81" fmla="*/ 123 h 186"/>
                <a:gd name="T82" fmla="*/ 36 w 238"/>
                <a:gd name="T83" fmla="*/ 129 h 186"/>
                <a:gd name="T84" fmla="*/ 46 w 238"/>
                <a:gd name="T85" fmla="*/ 139 h 186"/>
                <a:gd name="T86" fmla="*/ 56 w 238"/>
                <a:gd name="T87" fmla="*/ 141 h 186"/>
                <a:gd name="T88" fmla="*/ 66 w 238"/>
                <a:gd name="T89" fmla="*/ 156 h 186"/>
                <a:gd name="T90" fmla="*/ 73 w 238"/>
                <a:gd name="T91" fmla="*/ 163 h 186"/>
                <a:gd name="T92" fmla="*/ 83 w 238"/>
                <a:gd name="T93" fmla="*/ 159 h 186"/>
                <a:gd name="T94" fmla="*/ 95 w 238"/>
                <a:gd name="T95" fmla="*/ 145 h 186"/>
                <a:gd name="T96" fmla="*/ 104 w 238"/>
                <a:gd name="T97" fmla="*/ 130 h 186"/>
                <a:gd name="T98" fmla="*/ 125 w 238"/>
                <a:gd name="T99" fmla="*/ 113 h 186"/>
                <a:gd name="T100" fmla="*/ 135 w 238"/>
                <a:gd name="T101" fmla="*/ 87 h 186"/>
                <a:gd name="T102" fmla="*/ 132 w 238"/>
                <a:gd name="T103" fmla="*/ 66 h 186"/>
                <a:gd name="T104" fmla="*/ 133 w 238"/>
                <a:gd name="T105" fmla="*/ 46 h 186"/>
                <a:gd name="T106" fmla="*/ 129 w 238"/>
                <a:gd name="T107" fmla="*/ 39 h 186"/>
                <a:gd name="T108" fmla="*/ 133 w 238"/>
                <a:gd name="T109" fmla="*/ 29 h 186"/>
                <a:gd name="T110" fmla="*/ 140 w 238"/>
                <a:gd name="T111" fmla="*/ 26 h 186"/>
                <a:gd name="T112" fmla="*/ 150 w 238"/>
                <a:gd name="T113" fmla="*/ 22 h 186"/>
                <a:gd name="T114" fmla="*/ 157 w 238"/>
                <a:gd name="T115" fmla="*/ 22 h 186"/>
                <a:gd name="T116" fmla="*/ 163 w 238"/>
                <a:gd name="T117" fmla="*/ 17 h 186"/>
                <a:gd name="T118" fmla="*/ 172 w 238"/>
                <a:gd name="T119" fmla="*/ 18 h 186"/>
                <a:gd name="T120" fmla="*/ 179 w 238"/>
                <a:gd name="T121" fmla="*/ 21 h 18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8"/>
                <a:gd name="T184" fmla="*/ 0 h 186"/>
                <a:gd name="T185" fmla="*/ 238 w 238"/>
                <a:gd name="T186" fmla="*/ 186 h 18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8" h="186">
                  <a:moveTo>
                    <a:pt x="181" y="21"/>
                  </a:moveTo>
                  <a:lnTo>
                    <a:pt x="182" y="21"/>
                  </a:lnTo>
                  <a:lnTo>
                    <a:pt x="184" y="21"/>
                  </a:lnTo>
                  <a:lnTo>
                    <a:pt x="185" y="21"/>
                  </a:lnTo>
                  <a:lnTo>
                    <a:pt x="186" y="20"/>
                  </a:lnTo>
                  <a:lnTo>
                    <a:pt x="187" y="20"/>
                  </a:lnTo>
                  <a:lnTo>
                    <a:pt x="190" y="21"/>
                  </a:lnTo>
                  <a:lnTo>
                    <a:pt x="191" y="22"/>
                  </a:lnTo>
                  <a:lnTo>
                    <a:pt x="192" y="22"/>
                  </a:lnTo>
                  <a:lnTo>
                    <a:pt x="193" y="21"/>
                  </a:lnTo>
                  <a:lnTo>
                    <a:pt x="193" y="20"/>
                  </a:lnTo>
                  <a:lnTo>
                    <a:pt x="193" y="18"/>
                  </a:lnTo>
                  <a:lnTo>
                    <a:pt x="194" y="18"/>
                  </a:lnTo>
                  <a:lnTo>
                    <a:pt x="195" y="18"/>
                  </a:lnTo>
                  <a:lnTo>
                    <a:pt x="197" y="18"/>
                  </a:lnTo>
                  <a:lnTo>
                    <a:pt x="198" y="17"/>
                  </a:lnTo>
                  <a:lnTo>
                    <a:pt x="201" y="16"/>
                  </a:lnTo>
                  <a:lnTo>
                    <a:pt x="201" y="14"/>
                  </a:lnTo>
                  <a:lnTo>
                    <a:pt x="201" y="13"/>
                  </a:lnTo>
                  <a:lnTo>
                    <a:pt x="202" y="11"/>
                  </a:lnTo>
                  <a:lnTo>
                    <a:pt x="203" y="10"/>
                  </a:lnTo>
                  <a:lnTo>
                    <a:pt x="203" y="9"/>
                  </a:lnTo>
                  <a:lnTo>
                    <a:pt x="203" y="8"/>
                  </a:lnTo>
                  <a:lnTo>
                    <a:pt x="203" y="7"/>
                  </a:lnTo>
                  <a:lnTo>
                    <a:pt x="203" y="6"/>
                  </a:lnTo>
                  <a:lnTo>
                    <a:pt x="204" y="6"/>
                  </a:lnTo>
                  <a:lnTo>
                    <a:pt x="205" y="6"/>
                  </a:lnTo>
                  <a:lnTo>
                    <a:pt x="206" y="6"/>
                  </a:lnTo>
                  <a:lnTo>
                    <a:pt x="208" y="5"/>
                  </a:lnTo>
                  <a:lnTo>
                    <a:pt x="210" y="4"/>
                  </a:lnTo>
                  <a:lnTo>
                    <a:pt x="211" y="3"/>
                  </a:lnTo>
                  <a:lnTo>
                    <a:pt x="211" y="1"/>
                  </a:lnTo>
                  <a:lnTo>
                    <a:pt x="212" y="1"/>
                  </a:lnTo>
                  <a:lnTo>
                    <a:pt x="215" y="0"/>
                  </a:lnTo>
                  <a:lnTo>
                    <a:pt x="217" y="2"/>
                  </a:lnTo>
                  <a:lnTo>
                    <a:pt x="215" y="4"/>
                  </a:lnTo>
                  <a:lnTo>
                    <a:pt x="215" y="5"/>
                  </a:lnTo>
                  <a:lnTo>
                    <a:pt x="214" y="6"/>
                  </a:lnTo>
                  <a:lnTo>
                    <a:pt x="213" y="6"/>
                  </a:lnTo>
                  <a:lnTo>
                    <a:pt x="212" y="7"/>
                  </a:lnTo>
                  <a:lnTo>
                    <a:pt x="212" y="8"/>
                  </a:lnTo>
                  <a:lnTo>
                    <a:pt x="211" y="8"/>
                  </a:lnTo>
                  <a:lnTo>
                    <a:pt x="211" y="9"/>
                  </a:lnTo>
                  <a:lnTo>
                    <a:pt x="210" y="10"/>
                  </a:lnTo>
                  <a:lnTo>
                    <a:pt x="211" y="11"/>
                  </a:lnTo>
                  <a:lnTo>
                    <a:pt x="211" y="12"/>
                  </a:lnTo>
                  <a:lnTo>
                    <a:pt x="211" y="13"/>
                  </a:lnTo>
                  <a:lnTo>
                    <a:pt x="211" y="14"/>
                  </a:lnTo>
                  <a:lnTo>
                    <a:pt x="210" y="15"/>
                  </a:lnTo>
                  <a:lnTo>
                    <a:pt x="209" y="15"/>
                  </a:lnTo>
                  <a:lnTo>
                    <a:pt x="210" y="16"/>
                  </a:lnTo>
                  <a:lnTo>
                    <a:pt x="210" y="17"/>
                  </a:lnTo>
                  <a:lnTo>
                    <a:pt x="212" y="17"/>
                  </a:lnTo>
                  <a:lnTo>
                    <a:pt x="213" y="17"/>
                  </a:lnTo>
                  <a:lnTo>
                    <a:pt x="214" y="19"/>
                  </a:lnTo>
                  <a:lnTo>
                    <a:pt x="214" y="20"/>
                  </a:lnTo>
                  <a:lnTo>
                    <a:pt x="214" y="21"/>
                  </a:lnTo>
                  <a:lnTo>
                    <a:pt x="214" y="23"/>
                  </a:lnTo>
                  <a:lnTo>
                    <a:pt x="215" y="24"/>
                  </a:lnTo>
                  <a:lnTo>
                    <a:pt x="216" y="25"/>
                  </a:lnTo>
                  <a:lnTo>
                    <a:pt x="216" y="27"/>
                  </a:lnTo>
                  <a:lnTo>
                    <a:pt x="217" y="28"/>
                  </a:lnTo>
                  <a:lnTo>
                    <a:pt x="217" y="30"/>
                  </a:lnTo>
                  <a:lnTo>
                    <a:pt x="218" y="30"/>
                  </a:lnTo>
                  <a:lnTo>
                    <a:pt x="219" y="31"/>
                  </a:lnTo>
                  <a:lnTo>
                    <a:pt x="219" y="32"/>
                  </a:lnTo>
                  <a:lnTo>
                    <a:pt x="219" y="33"/>
                  </a:lnTo>
                  <a:lnTo>
                    <a:pt x="219" y="36"/>
                  </a:lnTo>
                  <a:lnTo>
                    <a:pt x="221" y="40"/>
                  </a:lnTo>
                  <a:lnTo>
                    <a:pt x="222" y="42"/>
                  </a:lnTo>
                  <a:lnTo>
                    <a:pt x="222" y="43"/>
                  </a:lnTo>
                  <a:lnTo>
                    <a:pt x="225" y="43"/>
                  </a:lnTo>
                  <a:lnTo>
                    <a:pt x="226" y="43"/>
                  </a:lnTo>
                  <a:lnTo>
                    <a:pt x="226" y="42"/>
                  </a:lnTo>
                  <a:lnTo>
                    <a:pt x="227" y="42"/>
                  </a:lnTo>
                  <a:lnTo>
                    <a:pt x="228" y="42"/>
                  </a:lnTo>
                  <a:lnTo>
                    <a:pt x="229" y="43"/>
                  </a:lnTo>
                  <a:lnTo>
                    <a:pt x="230" y="44"/>
                  </a:lnTo>
                  <a:lnTo>
                    <a:pt x="232" y="46"/>
                  </a:lnTo>
                  <a:lnTo>
                    <a:pt x="233" y="46"/>
                  </a:lnTo>
                  <a:lnTo>
                    <a:pt x="234" y="46"/>
                  </a:lnTo>
                  <a:lnTo>
                    <a:pt x="235" y="47"/>
                  </a:lnTo>
                  <a:lnTo>
                    <a:pt x="236" y="49"/>
                  </a:lnTo>
                  <a:lnTo>
                    <a:pt x="236" y="50"/>
                  </a:lnTo>
                  <a:lnTo>
                    <a:pt x="236" y="51"/>
                  </a:lnTo>
                  <a:lnTo>
                    <a:pt x="237" y="51"/>
                  </a:lnTo>
                  <a:lnTo>
                    <a:pt x="237" y="52"/>
                  </a:lnTo>
                  <a:lnTo>
                    <a:pt x="238" y="53"/>
                  </a:lnTo>
                  <a:lnTo>
                    <a:pt x="238" y="55"/>
                  </a:lnTo>
                  <a:lnTo>
                    <a:pt x="236" y="59"/>
                  </a:lnTo>
                  <a:lnTo>
                    <a:pt x="236" y="60"/>
                  </a:lnTo>
                  <a:lnTo>
                    <a:pt x="232" y="61"/>
                  </a:lnTo>
                  <a:lnTo>
                    <a:pt x="231" y="61"/>
                  </a:lnTo>
                  <a:lnTo>
                    <a:pt x="230" y="62"/>
                  </a:lnTo>
                  <a:lnTo>
                    <a:pt x="229" y="62"/>
                  </a:lnTo>
                  <a:lnTo>
                    <a:pt x="226" y="64"/>
                  </a:lnTo>
                  <a:lnTo>
                    <a:pt x="224" y="65"/>
                  </a:lnTo>
                  <a:lnTo>
                    <a:pt x="223" y="66"/>
                  </a:lnTo>
                  <a:lnTo>
                    <a:pt x="222" y="68"/>
                  </a:lnTo>
                  <a:lnTo>
                    <a:pt x="222" y="69"/>
                  </a:lnTo>
                  <a:lnTo>
                    <a:pt x="221" y="69"/>
                  </a:lnTo>
                  <a:lnTo>
                    <a:pt x="220" y="70"/>
                  </a:lnTo>
                  <a:lnTo>
                    <a:pt x="218" y="72"/>
                  </a:lnTo>
                  <a:lnTo>
                    <a:pt x="218" y="73"/>
                  </a:lnTo>
                  <a:lnTo>
                    <a:pt x="217" y="77"/>
                  </a:lnTo>
                  <a:lnTo>
                    <a:pt x="215" y="78"/>
                  </a:lnTo>
                  <a:lnTo>
                    <a:pt x="214" y="79"/>
                  </a:lnTo>
                  <a:lnTo>
                    <a:pt x="212" y="80"/>
                  </a:lnTo>
                  <a:lnTo>
                    <a:pt x="212" y="81"/>
                  </a:lnTo>
                  <a:lnTo>
                    <a:pt x="211" y="82"/>
                  </a:lnTo>
                  <a:lnTo>
                    <a:pt x="211" y="83"/>
                  </a:lnTo>
                  <a:lnTo>
                    <a:pt x="210" y="83"/>
                  </a:lnTo>
                  <a:lnTo>
                    <a:pt x="210" y="84"/>
                  </a:lnTo>
                  <a:lnTo>
                    <a:pt x="209" y="84"/>
                  </a:lnTo>
                  <a:lnTo>
                    <a:pt x="208" y="85"/>
                  </a:lnTo>
                  <a:lnTo>
                    <a:pt x="207" y="85"/>
                  </a:lnTo>
                  <a:lnTo>
                    <a:pt x="205" y="86"/>
                  </a:lnTo>
                  <a:lnTo>
                    <a:pt x="205" y="87"/>
                  </a:lnTo>
                  <a:lnTo>
                    <a:pt x="203" y="89"/>
                  </a:lnTo>
                  <a:lnTo>
                    <a:pt x="204" y="92"/>
                  </a:lnTo>
                  <a:lnTo>
                    <a:pt x="204" y="94"/>
                  </a:lnTo>
                  <a:lnTo>
                    <a:pt x="207" y="97"/>
                  </a:lnTo>
                  <a:lnTo>
                    <a:pt x="209" y="97"/>
                  </a:lnTo>
                  <a:lnTo>
                    <a:pt x="210" y="98"/>
                  </a:lnTo>
                  <a:lnTo>
                    <a:pt x="212" y="100"/>
                  </a:lnTo>
                  <a:lnTo>
                    <a:pt x="212" y="101"/>
                  </a:lnTo>
                  <a:lnTo>
                    <a:pt x="212" y="102"/>
                  </a:lnTo>
                  <a:lnTo>
                    <a:pt x="212" y="103"/>
                  </a:lnTo>
                  <a:lnTo>
                    <a:pt x="212" y="104"/>
                  </a:lnTo>
                  <a:lnTo>
                    <a:pt x="212" y="105"/>
                  </a:lnTo>
                  <a:lnTo>
                    <a:pt x="211" y="108"/>
                  </a:lnTo>
                  <a:lnTo>
                    <a:pt x="211" y="109"/>
                  </a:lnTo>
                  <a:lnTo>
                    <a:pt x="208" y="111"/>
                  </a:lnTo>
                  <a:lnTo>
                    <a:pt x="207" y="112"/>
                  </a:lnTo>
                  <a:lnTo>
                    <a:pt x="206" y="113"/>
                  </a:lnTo>
                  <a:lnTo>
                    <a:pt x="205" y="115"/>
                  </a:lnTo>
                  <a:lnTo>
                    <a:pt x="204" y="115"/>
                  </a:lnTo>
                  <a:lnTo>
                    <a:pt x="202" y="116"/>
                  </a:lnTo>
                  <a:lnTo>
                    <a:pt x="201" y="116"/>
                  </a:lnTo>
                  <a:lnTo>
                    <a:pt x="200" y="116"/>
                  </a:lnTo>
                  <a:lnTo>
                    <a:pt x="199" y="117"/>
                  </a:lnTo>
                  <a:lnTo>
                    <a:pt x="199" y="118"/>
                  </a:lnTo>
                  <a:lnTo>
                    <a:pt x="197" y="119"/>
                  </a:lnTo>
                  <a:lnTo>
                    <a:pt x="197" y="120"/>
                  </a:lnTo>
                  <a:lnTo>
                    <a:pt x="196" y="120"/>
                  </a:lnTo>
                  <a:lnTo>
                    <a:pt x="195" y="120"/>
                  </a:lnTo>
                  <a:lnTo>
                    <a:pt x="194" y="121"/>
                  </a:lnTo>
                  <a:lnTo>
                    <a:pt x="193" y="121"/>
                  </a:lnTo>
                  <a:lnTo>
                    <a:pt x="193" y="120"/>
                  </a:lnTo>
                  <a:lnTo>
                    <a:pt x="192" y="120"/>
                  </a:lnTo>
                  <a:lnTo>
                    <a:pt x="191" y="121"/>
                  </a:lnTo>
                  <a:lnTo>
                    <a:pt x="191" y="122"/>
                  </a:lnTo>
                  <a:lnTo>
                    <a:pt x="191" y="123"/>
                  </a:lnTo>
                  <a:lnTo>
                    <a:pt x="190" y="124"/>
                  </a:lnTo>
                  <a:lnTo>
                    <a:pt x="189" y="124"/>
                  </a:lnTo>
                  <a:lnTo>
                    <a:pt x="186" y="123"/>
                  </a:lnTo>
                  <a:lnTo>
                    <a:pt x="185" y="123"/>
                  </a:lnTo>
                  <a:lnTo>
                    <a:pt x="184" y="126"/>
                  </a:lnTo>
                  <a:lnTo>
                    <a:pt x="183" y="127"/>
                  </a:lnTo>
                  <a:lnTo>
                    <a:pt x="183" y="128"/>
                  </a:lnTo>
                  <a:lnTo>
                    <a:pt x="182" y="128"/>
                  </a:lnTo>
                  <a:lnTo>
                    <a:pt x="182" y="129"/>
                  </a:lnTo>
                  <a:lnTo>
                    <a:pt x="182" y="130"/>
                  </a:lnTo>
                  <a:lnTo>
                    <a:pt x="181" y="131"/>
                  </a:lnTo>
                  <a:lnTo>
                    <a:pt x="180" y="132"/>
                  </a:lnTo>
                  <a:lnTo>
                    <a:pt x="179" y="134"/>
                  </a:lnTo>
                  <a:lnTo>
                    <a:pt x="175" y="136"/>
                  </a:lnTo>
                  <a:lnTo>
                    <a:pt x="174" y="136"/>
                  </a:lnTo>
                  <a:lnTo>
                    <a:pt x="173" y="137"/>
                  </a:lnTo>
                  <a:lnTo>
                    <a:pt x="171" y="140"/>
                  </a:lnTo>
                  <a:lnTo>
                    <a:pt x="171" y="141"/>
                  </a:lnTo>
                  <a:lnTo>
                    <a:pt x="170" y="143"/>
                  </a:lnTo>
                  <a:lnTo>
                    <a:pt x="169" y="144"/>
                  </a:lnTo>
                  <a:lnTo>
                    <a:pt x="167" y="145"/>
                  </a:lnTo>
                  <a:lnTo>
                    <a:pt x="165" y="144"/>
                  </a:lnTo>
                  <a:lnTo>
                    <a:pt x="165" y="143"/>
                  </a:lnTo>
                  <a:lnTo>
                    <a:pt x="163" y="143"/>
                  </a:lnTo>
                  <a:lnTo>
                    <a:pt x="160" y="143"/>
                  </a:lnTo>
                  <a:lnTo>
                    <a:pt x="159" y="143"/>
                  </a:lnTo>
                  <a:lnTo>
                    <a:pt x="157" y="145"/>
                  </a:lnTo>
                  <a:lnTo>
                    <a:pt x="157" y="146"/>
                  </a:lnTo>
                  <a:lnTo>
                    <a:pt x="155" y="147"/>
                  </a:lnTo>
                  <a:lnTo>
                    <a:pt x="154" y="147"/>
                  </a:lnTo>
                  <a:lnTo>
                    <a:pt x="153" y="148"/>
                  </a:lnTo>
                  <a:lnTo>
                    <a:pt x="152" y="149"/>
                  </a:lnTo>
                  <a:lnTo>
                    <a:pt x="151" y="149"/>
                  </a:lnTo>
                  <a:lnTo>
                    <a:pt x="149" y="150"/>
                  </a:lnTo>
                  <a:lnTo>
                    <a:pt x="149" y="149"/>
                  </a:lnTo>
                  <a:lnTo>
                    <a:pt x="147" y="148"/>
                  </a:lnTo>
                  <a:lnTo>
                    <a:pt x="146" y="148"/>
                  </a:lnTo>
                  <a:lnTo>
                    <a:pt x="145" y="149"/>
                  </a:lnTo>
                  <a:lnTo>
                    <a:pt x="142" y="149"/>
                  </a:lnTo>
                  <a:lnTo>
                    <a:pt x="141" y="148"/>
                  </a:lnTo>
                  <a:lnTo>
                    <a:pt x="140" y="148"/>
                  </a:lnTo>
                  <a:lnTo>
                    <a:pt x="139" y="149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8" y="153"/>
                  </a:lnTo>
                  <a:lnTo>
                    <a:pt x="137" y="153"/>
                  </a:lnTo>
                  <a:lnTo>
                    <a:pt x="137" y="154"/>
                  </a:lnTo>
                  <a:lnTo>
                    <a:pt x="137" y="155"/>
                  </a:lnTo>
                  <a:lnTo>
                    <a:pt x="139" y="155"/>
                  </a:lnTo>
                  <a:lnTo>
                    <a:pt x="139" y="156"/>
                  </a:lnTo>
                  <a:lnTo>
                    <a:pt x="140" y="156"/>
                  </a:lnTo>
                  <a:lnTo>
                    <a:pt x="140" y="157"/>
                  </a:lnTo>
                  <a:lnTo>
                    <a:pt x="140" y="158"/>
                  </a:lnTo>
                  <a:lnTo>
                    <a:pt x="139" y="159"/>
                  </a:lnTo>
                  <a:lnTo>
                    <a:pt x="138" y="159"/>
                  </a:lnTo>
                  <a:lnTo>
                    <a:pt x="137" y="159"/>
                  </a:lnTo>
                  <a:lnTo>
                    <a:pt x="137" y="160"/>
                  </a:lnTo>
                  <a:lnTo>
                    <a:pt x="137" y="162"/>
                  </a:lnTo>
                  <a:lnTo>
                    <a:pt x="137" y="163"/>
                  </a:lnTo>
                  <a:lnTo>
                    <a:pt x="136" y="164"/>
                  </a:lnTo>
                  <a:lnTo>
                    <a:pt x="135" y="165"/>
                  </a:lnTo>
                  <a:lnTo>
                    <a:pt x="134" y="166"/>
                  </a:lnTo>
                  <a:lnTo>
                    <a:pt x="135" y="167"/>
                  </a:lnTo>
                  <a:lnTo>
                    <a:pt x="135" y="168"/>
                  </a:lnTo>
                  <a:lnTo>
                    <a:pt x="136" y="168"/>
                  </a:lnTo>
                  <a:lnTo>
                    <a:pt x="138" y="169"/>
                  </a:lnTo>
                  <a:lnTo>
                    <a:pt x="140" y="169"/>
                  </a:lnTo>
                  <a:lnTo>
                    <a:pt x="141" y="169"/>
                  </a:lnTo>
                  <a:lnTo>
                    <a:pt x="144" y="170"/>
                  </a:lnTo>
                  <a:lnTo>
                    <a:pt x="144" y="171"/>
                  </a:lnTo>
                  <a:lnTo>
                    <a:pt x="143" y="172"/>
                  </a:lnTo>
                  <a:lnTo>
                    <a:pt x="142" y="172"/>
                  </a:lnTo>
                  <a:lnTo>
                    <a:pt x="140" y="173"/>
                  </a:lnTo>
                  <a:lnTo>
                    <a:pt x="139" y="174"/>
                  </a:lnTo>
                  <a:lnTo>
                    <a:pt x="138" y="174"/>
                  </a:lnTo>
                  <a:lnTo>
                    <a:pt x="137" y="174"/>
                  </a:lnTo>
                  <a:lnTo>
                    <a:pt x="137" y="175"/>
                  </a:lnTo>
                  <a:lnTo>
                    <a:pt x="136" y="176"/>
                  </a:lnTo>
                  <a:lnTo>
                    <a:pt x="135" y="176"/>
                  </a:lnTo>
                  <a:lnTo>
                    <a:pt x="134" y="176"/>
                  </a:lnTo>
                  <a:lnTo>
                    <a:pt x="132" y="179"/>
                  </a:lnTo>
                  <a:lnTo>
                    <a:pt x="132" y="181"/>
                  </a:lnTo>
                  <a:lnTo>
                    <a:pt x="132" y="182"/>
                  </a:lnTo>
                  <a:lnTo>
                    <a:pt x="132" y="184"/>
                  </a:lnTo>
                  <a:lnTo>
                    <a:pt x="132" y="185"/>
                  </a:lnTo>
                  <a:lnTo>
                    <a:pt x="131" y="185"/>
                  </a:lnTo>
                  <a:lnTo>
                    <a:pt x="129" y="185"/>
                  </a:lnTo>
                  <a:lnTo>
                    <a:pt x="127" y="185"/>
                  </a:lnTo>
                  <a:lnTo>
                    <a:pt x="124" y="185"/>
                  </a:lnTo>
                  <a:lnTo>
                    <a:pt x="123" y="184"/>
                  </a:lnTo>
                  <a:lnTo>
                    <a:pt x="122" y="183"/>
                  </a:lnTo>
                  <a:lnTo>
                    <a:pt x="121" y="183"/>
                  </a:lnTo>
                  <a:lnTo>
                    <a:pt x="121" y="182"/>
                  </a:lnTo>
                  <a:lnTo>
                    <a:pt x="120" y="181"/>
                  </a:lnTo>
                  <a:lnTo>
                    <a:pt x="118" y="179"/>
                  </a:lnTo>
                  <a:lnTo>
                    <a:pt x="117" y="178"/>
                  </a:lnTo>
                  <a:lnTo>
                    <a:pt x="116" y="178"/>
                  </a:lnTo>
                  <a:lnTo>
                    <a:pt x="115" y="178"/>
                  </a:lnTo>
                  <a:lnTo>
                    <a:pt x="114" y="178"/>
                  </a:lnTo>
                  <a:lnTo>
                    <a:pt x="113" y="178"/>
                  </a:lnTo>
                  <a:lnTo>
                    <a:pt x="112" y="178"/>
                  </a:lnTo>
                  <a:lnTo>
                    <a:pt x="110" y="179"/>
                  </a:lnTo>
                  <a:lnTo>
                    <a:pt x="109" y="179"/>
                  </a:lnTo>
                  <a:lnTo>
                    <a:pt x="107" y="179"/>
                  </a:lnTo>
                  <a:lnTo>
                    <a:pt x="106" y="178"/>
                  </a:lnTo>
                  <a:lnTo>
                    <a:pt x="106" y="177"/>
                  </a:lnTo>
                  <a:lnTo>
                    <a:pt x="105" y="177"/>
                  </a:lnTo>
                  <a:lnTo>
                    <a:pt x="103" y="177"/>
                  </a:lnTo>
                  <a:lnTo>
                    <a:pt x="101" y="177"/>
                  </a:lnTo>
                  <a:lnTo>
                    <a:pt x="98" y="177"/>
                  </a:lnTo>
                  <a:lnTo>
                    <a:pt x="96" y="176"/>
                  </a:lnTo>
                  <a:lnTo>
                    <a:pt x="95" y="176"/>
                  </a:lnTo>
                  <a:lnTo>
                    <a:pt x="95" y="177"/>
                  </a:lnTo>
                  <a:lnTo>
                    <a:pt x="94" y="177"/>
                  </a:lnTo>
                  <a:lnTo>
                    <a:pt x="94" y="178"/>
                  </a:lnTo>
                  <a:lnTo>
                    <a:pt x="93" y="178"/>
                  </a:lnTo>
                  <a:lnTo>
                    <a:pt x="92" y="179"/>
                  </a:lnTo>
                  <a:lnTo>
                    <a:pt x="91" y="179"/>
                  </a:lnTo>
                  <a:lnTo>
                    <a:pt x="91" y="178"/>
                  </a:lnTo>
                  <a:lnTo>
                    <a:pt x="87" y="180"/>
                  </a:lnTo>
                  <a:lnTo>
                    <a:pt x="86" y="180"/>
                  </a:lnTo>
                  <a:lnTo>
                    <a:pt x="86" y="181"/>
                  </a:lnTo>
                  <a:lnTo>
                    <a:pt x="85" y="181"/>
                  </a:lnTo>
                  <a:lnTo>
                    <a:pt x="84" y="181"/>
                  </a:lnTo>
                  <a:lnTo>
                    <a:pt x="83" y="181"/>
                  </a:lnTo>
                  <a:lnTo>
                    <a:pt x="82" y="182"/>
                  </a:lnTo>
                  <a:lnTo>
                    <a:pt x="81" y="183"/>
                  </a:lnTo>
                  <a:lnTo>
                    <a:pt x="81" y="184"/>
                  </a:lnTo>
                  <a:lnTo>
                    <a:pt x="80" y="184"/>
                  </a:lnTo>
                  <a:lnTo>
                    <a:pt x="79" y="185"/>
                  </a:lnTo>
                  <a:lnTo>
                    <a:pt x="78" y="185"/>
                  </a:lnTo>
                  <a:lnTo>
                    <a:pt x="77" y="185"/>
                  </a:lnTo>
                  <a:lnTo>
                    <a:pt x="76" y="185"/>
                  </a:lnTo>
                  <a:lnTo>
                    <a:pt x="75" y="185"/>
                  </a:lnTo>
                  <a:lnTo>
                    <a:pt x="75" y="184"/>
                  </a:lnTo>
                  <a:lnTo>
                    <a:pt x="74" y="184"/>
                  </a:lnTo>
                  <a:lnTo>
                    <a:pt x="73" y="185"/>
                  </a:lnTo>
                  <a:lnTo>
                    <a:pt x="73" y="186"/>
                  </a:lnTo>
                  <a:lnTo>
                    <a:pt x="72" y="186"/>
                  </a:lnTo>
                  <a:lnTo>
                    <a:pt x="71" y="186"/>
                  </a:lnTo>
                  <a:lnTo>
                    <a:pt x="70" y="185"/>
                  </a:lnTo>
                  <a:lnTo>
                    <a:pt x="67" y="185"/>
                  </a:lnTo>
                  <a:lnTo>
                    <a:pt x="66" y="184"/>
                  </a:lnTo>
                  <a:lnTo>
                    <a:pt x="66" y="183"/>
                  </a:lnTo>
                  <a:lnTo>
                    <a:pt x="65" y="182"/>
                  </a:lnTo>
                  <a:lnTo>
                    <a:pt x="64" y="182"/>
                  </a:lnTo>
                  <a:lnTo>
                    <a:pt x="63" y="182"/>
                  </a:lnTo>
                  <a:lnTo>
                    <a:pt x="62" y="182"/>
                  </a:lnTo>
                  <a:lnTo>
                    <a:pt x="61" y="182"/>
                  </a:lnTo>
                  <a:lnTo>
                    <a:pt x="60" y="181"/>
                  </a:lnTo>
                  <a:lnTo>
                    <a:pt x="59" y="181"/>
                  </a:lnTo>
                  <a:lnTo>
                    <a:pt x="58" y="181"/>
                  </a:lnTo>
                  <a:lnTo>
                    <a:pt x="57" y="180"/>
                  </a:lnTo>
                  <a:lnTo>
                    <a:pt x="56" y="180"/>
                  </a:lnTo>
                  <a:lnTo>
                    <a:pt x="56" y="179"/>
                  </a:lnTo>
                  <a:lnTo>
                    <a:pt x="55" y="178"/>
                  </a:lnTo>
                  <a:lnTo>
                    <a:pt x="54" y="177"/>
                  </a:lnTo>
                  <a:lnTo>
                    <a:pt x="53" y="177"/>
                  </a:lnTo>
                  <a:lnTo>
                    <a:pt x="52" y="177"/>
                  </a:lnTo>
                  <a:lnTo>
                    <a:pt x="52" y="176"/>
                  </a:lnTo>
                  <a:lnTo>
                    <a:pt x="52" y="175"/>
                  </a:lnTo>
                  <a:lnTo>
                    <a:pt x="52" y="174"/>
                  </a:lnTo>
                  <a:lnTo>
                    <a:pt x="52" y="173"/>
                  </a:lnTo>
                  <a:lnTo>
                    <a:pt x="52" y="172"/>
                  </a:lnTo>
                  <a:lnTo>
                    <a:pt x="51" y="172"/>
                  </a:lnTo>
                  <a:lnTo>
                    <a:pt x="51" y="171"/>
                  </a:lnTo>
                  <a:lnTo>
                    <a:pt x="51" y="170"/>
                  </a:lnTo>
                  <a:lnTo>
                    <a:pt x="51" y="169"/>
                  </a:lnTo>
                  <a:lnTo>
                    <a:pt x="51" y="167"/>
                  </a:lnTo>
                  <a:lnTo>
                    <a:pt x="50" y="166"/>
                  </a:lnTo>
                  <a:lnTo>
                    <a:pt x="50" y="165"/>
                  </a:lnTo>
                  <a:lnTo>
                    <a:pt x="50" y="164"/>
                  </a:lnTo>
                  <a:lnTo>
                    <a:pt x="49" y="161"/>
                  </a:lnTo>
                  <a:lnTo>
                    <a:pt x="50" y="160"/>
                  </a:lnTo>
                  <a:lnTo>
                    <a:pt x="50" y="159"/>
                  </a:lnTo>
                  <a:lnTo>
                    <a:pt x="48" y="158"/>
                  </a:lnTo>
                  <a:lnTo>
                    <a:pt x="47" y="158"/>
                  </a:lnTo>
                  <a:lnTo>
                    <a:pt x="45" y="157"/>
                  </a:lnTo>
                  <a:lnTo>
                    <a:pt x="44" y="157"/>
                  </a:lnTo>
                  <a:lnTo>
                    <a:pt x="43" y="156"/>
                  </a:lnTo>
                  <a:lnTo>
                    <a:pt x="41" y="156"/>
                  </a:lnTo>
                  <a:lnTo>
                    <a:pt x="40" y="156"/>
                  </a:lnTo>
                  <a:lnTo>
                    <a:pt x="39" y="156"/>
                  </a:lnTo>
                  <a:lnTo>
                    <a:pt x="39" y="157"/>
                  </a:lnTo>
                  <a:lnTo>
                    <a:pt x="38" y="157"/>
                  </a:lnTo>
                  <a:lnTo>
                    <a:pt x="38" y="156"/>
                  </a:lnTo>
                  <a:lnTo>
                    <a:pt x="37" y="156"/>
                  </a:lnTo>
                  <a:lnTo>
                    <a:pt x="37" y="155"/>
                  </a:lnTo>
                  <a:lnTo>
                    <a:pt x="36" y="155"/>
                  </a:lnTo>
                  <a:lnTo>
                    <a:pt x="34" y="154"/>
                  </a:lnTo>
                  <a:lnTo>
                    <a:pt x="33" y="154"/>
                  </a:lnTo>
                  <a:lnTo>
                    <a:pt x="31" y="153"/>
                  </a:lnTo>
                  <a:lnTo>
                    <a:pt x="30" y="152"/>
                  </a:lnTo>
                  <a:lnTo>
                    <a:pt x="28" y="151"/>
                  </a:lnTo>
                  <a:lnTo>
                    <a:pt x="26" y="150"/>
                  </a:lnTo>
                  <a:lnTo>
                    <a:pt x="25" y="150"/>
                  </a:lnTo>
                  <a:lnTo>
                    <a:pt x="23" y="150"/>
                  </a:lnTo>
                  <a:lnTo>
                    <a:pt x="22" y="150"/>
                  </a:lnTo>
                  <a:lnTo>
                    <a:pt x="19" y="150"/>
                  </a:lnTo>
                  <a:lnTo>
                    <a:pt x="18" y="150"/>
                  </a:lnTo>
                  <a:lnTo>
                    <a:pt x="17" y="150"/>
                  </a:lnTo>
                  <a:lnTo>
                    <a:pt x="17" y="149"/>
                  </a:lnTo>
                  <a:lnTo>
                    <a:pt x="16" y="148"/>
                  </a:lnTo>
                  <a:lnTo>
                    <a:pt x="15" y="147"/>
                  </a:lnTo>
                  <a:lnTo>
                    <a:pt x="14" y="147"/>
                  </a:lnTo>
                  <a:lnTo>
                    <a:pt x="13" y="147"/>
                  </a:lnTo>
                  <a:lnTo>
                    <a:pt x="9" y="146"/>
                  </a:lnTo>
                  <a:lnTo>
                    <a:pt x="9" y="145"/>
                  </a:lnTo>
                  <a:lnTo>
                    <a:pt x="7" y="144"/>
                  </a:lnTo>
                  <a:lnTo>
                    <a:pt x="5" y="143"/>
                  </a:lnTo>
                  <a:lnTo>
                    <a:pt x="4" y="141"/>
                  </a:lnTo>
                  <a:lnTo>
                    <a:pt x="4" y="140"/>
                  </a:lnTo>
                  <a:lnTo>
                    <a:pt x="2" y="138"/>
                  </a:lnTo>
                  <a:lnTo>
                    <a:pt x="1" y="137"/>
                  </a:lnTo>
                  <a:lnTo>
                    <a:pt x="0" y="135"/>
                  </a:lnTo>
                  <a:lnTo>
                    <a:pt x="0" y="134"/>
                  </a:lnTo>
                  <a:lnTo>
                    <a:pt x="1" y="133"/>
                  </a:lnTo>
                  <a:lnTo>
                    <a:pt x="2" y="132"/>
                  </a:lnTo>
                  <a:lnTo>
                    <a:pt x="2" y="131"/>
                  </a:lnTo>
                  <a:lnTo>
                    <a:pt x="2" y="130"/>
                  </a:lnTo>
                  <a:lnTo>
                    <a:pt x="3" y="129"/>
                  </a:lnTo>
                  <a:lnTo>
                    <a:pt x="4" y="129"/>
                  </a:lnTo>
                  <a:lnTo>
                    <a:pt x="4" y="126"/>
                  </a:lnTo>
                  <a:lnTo>
                    <a:pt x="3" y="126"/>
                  </a:lnTo>
                  <a:lnTo>
                    <a:pt x="3" y="125"/>
                  </a:lnTo>
                  <a:lnTo>
                    <a:pt x="4" y="123"/>
                  </a:lnTo>
                  <a:lnTo>
                    <a:pt x="5" y="123"/>
                  </a:lnTo>
                  <a:lnTo>
                    <a:pt x="6" y="124"/>
                  </a:lnTo>
                  <a:lnTo>
                    <a:pt x="7" y="124"/>
                  </a:lnTo>
                  <a:lnTo>
                    <a:pt x="8" y="124"/>
                  </a:lnTo>
                  <a:lnTo>
                    <a:pt x="8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10" y="119"/>
                  </a:lnTo>
                  <a:lnTo>
                    <a:pt x="10" y="118"/>
                  </a:lnTo>
                  <a:lnTo>
                    <a:pt x="11" y="118"/>
                  </a:lnTo>
                  <a:lnTo>
                    <a:pt x="13" y="118"/>
                  </a:lnTo>
                  <a:lnTo>
                    <a:pt x="16" y="117"/>
                  </a:lnTo>
                  <a:lnTo>
                    <a:pt x="16" y="115"/>
                  </a:lnTo>
                  <a:lnTo>
                    <a:pt x="17" y="114"/>
                  </a:lnTo>
                  <a:lnTo>
                    <a:pt x="18" y="114"/>
                  </a:lnTo>
                  <a:lnTo>
                    <a:pt x="19" y="114"/>
                  </a:lnTo>
                  <a:lnTo>
                    <a:pt x="20" y="114"/>
                  </a:lnTo>
                  <a:lnTo>
                    <a:pt x="21" y="113"/>
                  </a:lnTo>
                  <a:lnTo>
                    <a:pt x="22" y="113"/>
                  </a:lnTo>
                  <a:lnTo>
                    <a:pt x="24" y="116"/>
                  </a:lnTo>
                  <a:lnTo>
                    <a:pt x="24" y="117"/>
                  </a:lnTo>
                  <a:lnTo>
                    <a:pt x="23" y="117"/>
                  </a:lnTo>
                  <a:lnTo>
                    <a:pt x="24" y="118"/>
                  </a:lnTo>
                  <a:lnTo>
                    <a:pt x="24" y="119"/>
                  </a:lnTo>
                  <a:lnTo>
                    <a:pt x="25" y="120"/>
                  </a:lnTo>
                  <a:lnTo>
                    <a:pt x="26" y="121"/>
                  </a:lnTo>
                  <a:lnTo>
                    <a:pt x="27" y="122"/>
                  </a:lnTo>
                  <a:lnTo>
                    <a:pt x="28" y="123"/>
                  </a:lnTo>
                  <a:lnTo>
                    <a:pt x="29" y="123"/>
                  </a:lnTo>
                  <a:lnTo>
                    <a:pt x="30" y="125"/>
                  </a:lnTo>
                  <a:lnTo>
                    <a:pt x="30" y="126"/>
                  </a:lnTo>
                  <a:lnTo>
                    <a:pt x="31" y="126"/>
                  </a:lnTo>
                  <a:lnTo>
                    <a:pt x="32" y="126"/>
                  </a:lnTo>
                  <a:lnTo>
                    <a:pt x="33" y="126"/>
                  </a:lnTo>
                  <a:lnTo>
                    <a:pt x="33" y="127"/>
                  </a:lnTo>
                  <a:lnTo>
                    <a:pt x="34" y="127"/>
                  </a:lnTo>
                  <a:lnTo>
                    <a:pt x="36" y="129"/>
                  </a:lnTo>
                  <a:lnTo>
                    <a:pt x="37" y="129"/>
                  </a:lnTo>
                  <a:lnTo>
                    <a:pt x="38" y="129"/>
                  </a:lnTo>
                  <a:lnTo>
                    <a:pt x="39" y="130"/>
                  </a:lnTo>
                  <a:lnTo>
                    <a:pt x="39" y="131"/>
                  </a:lnTo>
                  <a:lnTo>
                    <a:pt x="41" y="132"/>
                  </a:lnTo>
                  <a:lnTo>
                    <a:pt x="41" y="133"/>
                  </a:lnTo>
                  <a:lnTo>
                    <a:pt x="42" y="134"/>
                  </a:lnTo>
                  <a:lnTo>
                    <a:pt x="43" y="135"/>
                  </a:lnTo>
                  <a:lnTo>
                    <a:pt x="45" y="137"/>
                  </a:lnTo>
                  <a:lnTo>
                    <a:pt x="46" y="139"/>
                  </a:lnTo>
                  <a:lnTo>
                    <a:pt x="47" y="139"/>
                  </a:lnTo>
                  <a:lnTo>
                    <a:pt x="47" y="138"/>
                  </a:lnTo>
                  <a:lnTo>
                    <a:pt x="48" y="138"/>
                  </a:lnTo>
                  <a:lnTo>
                    <a:pt x="48" y="137"/>
                  </a:lnTo>
                  <a:lnTo>
                    <a:pt x="49" y="137"/>
                  </a:lnTo>
                  <a:lnTo>
                    <a:pt x="51" y="138"/>
                  </a:lnTo>
                  <a:lnTo>
                    <a:pt x="54" y="138"/>
                  </a:lnTo>
                  <a:lnTo>
                    <a:pt x="54" y="139"/>
                  </a:lnTo>
                  <a:lnTo>
                    <a:pt x="54" y="140"/>
                  </a:lnTo>
                  <a:lnTo>
                    <a:pt x="55" y="141"/>
                  </a:lnTo>
                  <a:lnTo>
                    <a:pt x="56" y="141"/>
                  </a:lnTo>
                  <a:lnTo>
                    <a:pt x="57" y="142"/>
                  </a:lnTo>
                  <a:lnTo>
                    <a:pt x="59" y="145"/>
                  </a:lnTo>
                  <a:lnTo>
                    <a:pt x="60" y="145"/>
                  </a:lnTo>
                  <a:lnTo>
                    <a:pt x="62" y="147"/>
                  </a:lnTo>
                  <a:lnTo>
                    <a:pt x="63" y="147"/>
                  </a:lnTo>
                  <a:lnTo>
                    <a:pt x="64" y="147"/>
                  </a:lnTo>
                  <a:lnTo>
                    <a:pt x="64" y="148"/>
                  </a:lnTo>
                  <a:lnTo>
                    <a:pt x="64" y="151"/>
                  </a:lnTo>
                  <a:lnTo>
                    <a:pt x="63" y="152"/>
                  </a:lnTo>
                  <a:lnTo>
                    <a:pt x="64" y="154"/>
                  </a:lnTo>
                  <a:lnTo>
                    <a:pt x="66" y="156"/>
                  </a:lnTo>
                  <a:lnTo>
                    <a:pt x="69" y="155"/>
                  </a:lnTo>
                  <a:lnTo>
                    <a:pt x="71" y="155"/>
                  </a:lnTo>
                  <a:lnTo>
                    <a:pt x="72" y="156"/>
                  </a:lnTo>
                  <a:lnTo>
                    <a:pt x="73" y="157"/>
                  </a:lnTo>
                  <a:lnTo>
                    <a:pt x="73" y="158"/>
                  </a:lnTo>
                  <a:lnTo>
                    <a:pt x="73" y="159"/>
                  </a:lnTo>
                  <a:lnTo>
                    <a:pt x="73" y="160"/>
                  </a:lnTo>
                  <a:lnTo>
                    <a:pt x="73" y="163"/>
                  </a:lnTo>
                  <a:lnTo>
                    <a:pt x="74" y="163"/>
                  </a:lnTo>
                  <a:lnTo>
                    <a:pt x="74" y="162"/>
                  </a:lnTo>
                  <a:lnTo>
                    <a:pt x="77" y="161"/>
                  </a:lnTo>
                  <a:lnTo>
                    <a:pt x="77" y="160"/>
                  </a:lnTo>
                  <a:lnTo>
                    <a:pt x="78" y="159"/>
                  </a:lnTo>
                  <a:lnTo>
                    <a:pt x="79" y="159"/>
                  </a:lnTo>
                  <a:lnTo>
                    <a:pt x="80" y="159"/>
                  </a:lnTo>
                  <a:lnTo>
                    <a:pt x="82" y="159"/>
                  </a:lnTo>
                  <a:lnTo>
                    <a:pt x="83" y="158"/>
                  </a:lnTo>
                  <a:lnTo>
                    <a:pt x="83" y="159"/>
                  </a:lnTo>
                  <a:lnTo>
                    <a:pt x="84" y="159"/>
                  </a:lnTo>
                  <a:lnTo>
                    <a:pt x="85" y="158"/>
                  </a:lnTo>
                  <a:lnTo>
                    <a:pt x="85" y="156"/>
                  </a:lnTo>
                  <a:lnTo>
                    <a:pt x="84" y="155"/>
                  </a:lnTo>
                  <a:lnTo>
                    <a:pt x="84" y="151"/>
                  </a:lnTo>
                  <a:lnTo>
                    <a:pt x="86" y="150"/>
                  </a:lnTo>
                  <a:lnTo>
                    <a:pt x="87" y="149"/>
                  </a:lnTo>
                  <a:lnTo>
                    <a:pt x="90" y="148"/>
                  </a:lnTo>
                  <a:lnTo>
                    <a:pt x="91" y="148"/>
                  </a:lnTo>
                  <a:lnTo>
                    <a:pt x="91" y="147"/>
                  </a:lnTo>
                  <a:lnTo>
                    <a:pt x="95" y="145"/>
                  </a:lnTo>
                  <a:lnTo>
                    <a:pt x="95" y="144"/>
                  </a:lnTo>
                  <a:lnTo>
                    <a:pt x="96" y="143"/>
                  </a:lnTo>
                  <a:lnTo>
                    <a:pt x="98" y="141"/>
                  </a:lnTo>
                  <a:lnTo>
                    <a:pt x="99" y="140"/>
                  </a:lnTo>
                  <a:lnTo>
                    <a:pt x="99" y="139"/>
                  </a:lnTo>
                  <a:lnTo>
                    <a:pt x="101" y="137"/>
                  </a:lnTo>
                  <a:lnTo>
                    <a:pt x="101" y="136"/>
                  </a:lnTo>
                  <a:lnTo>
                    <a:pt x="102" y="136"/>
                  </a:lnTo>
                  <a:lnTo>
                    <a:pt x="103" y="134"/>
                  </a:lnTo>
                  <a:lnTo>
                    <a:pt x="104" y="132"/>
                  </a:lnTo>
                  <a:lnTo>
                    <a:pt x="104" y="131"/>
                  </a:lnTo>
                  <a:lnTo>
                    <a:pt x="104" y="130"/>
                  </a:lnTo>
                  <a:lnTo>
                    <a:pt x="105" y="129"/>
                  </a:lnTo>
                  <a:lnTo>
                    <a:pt x="106" y="129"/>
                  </a:lnTo>
                  <a:lnTo>
                    <a:pt x="107" y="128"/>
                  </a:lnTo>
                  <a:lnTo>
                    <a:pt x="111" y="125"/>
                  </a:lnTo>
                  <a:lnTo>
                    <a:pt x="113" y="123"/>
                  </a:lnTo>
                  <a:lnTo>
                    <a:pt x="116" y="121"/>
                  </a:lnTo>
                  <a:lnTo>
                    <a:pt x="117" y="119"/>
                  </a:lnTo>
                  <a:lnTo>
                    <a:pt x="118" y="118"/>
                  </a:lnTo>
                  <a:lnTo>
                    <a:pt x="120" y="116"/>
                  </a:lnTo>
                  <a:lnTo>
                    <a:pt x="121" y="116"/>
                  </a:lnTo>
                  <a:lnTo>
                    <a:pt x="123" y="115"/>
                  </a:lnTo>
                  <a:lnTo>
                    <a:pt x="125" y="113"/>
                  </a:lnTo>
                  <a:lnTo>
                    <a:pt x="126" y="112"/>
                  </a:lnTo>
                  <a:lnTo>
                    <a:pt x="127" y="111"/>
                  </a:lnTo>
                  <a:lnTo>
                    <a:pt x="128" y="110"/>
                  </a:lnTo>
                  <a:lnTo>
                    <a:pt x="128" y="108"/>
                  </a:lnTo>
                  <a:lnTo>
                    <a:pt x="129" y="103"/>
                  </a:lnTo>
                  <a:lnTo>
                    <a:pt x="130" y="99"/>
                  </a:lnTo>
                  <a:lnTo>
                    <a:pt x="131" y="97"/>
                  </a:lnTo>
                  <a:lnTo>
                    <a:pt x="131" y="96"/>
                  </a:lnTo>
                  <a:lnTo>
                    <a:pt x="131" y="95"/>
                  </a:lnTo>
                  <a:lnTo>
                    <a:pt x="132" y="95"/>
                  </a:lnTo>
                  <a:lnTo>
                    <a:pt x="134" y="88"/>
                  </a:lnTo>
                  <a:lnTo>
                    <a:pt x="135" y="87"/>
                  </a:lnTo>
                  <a:lnTo>
                    <a:pt x="135" y="86"/>
                  </a:lnTo>
                  <a:lnTo>
                    <a:pt x="136" y="83"/>
                  </a:lnTo>
                  <a:lnTo>
                    <a:pt x="137" y="81"/>
                  </a:lnTo>
                  <a:lnTo>
                    <a:pt x="137" y="79"/>
                  </a:lnTo>
                  <a:lnTo>
                    <a:pt x="132" y="78"/>
                  </a:lnTo>
                  <a:lnTo>
                    <a:pt x="132" y="77"/>
                  </a:lnTo>
                  <a:lnTo>
                    <a:pt x="132" y="75"/>
                  </a:lnTo>
                  <a:lnTo>
                    <a:pt x="132" y="69"/>
                  </a:lnTo>
                  <a:lnTo>
                    <a:pt x="131" y="68"/>
                  </a:lnTo>
                  <a:lnTo>
                    <a:pt x="131" y="67"/>
                  </a:lnTo>
                  <a:lnTo>
                    <a:pt x="132" y="66"/>
                  </a:lnTo>
                  <a:lnTo>
                    <a:pt x="132" y="65"/>
                  </a:lnTo>
                  <a:lnTo>
                    <a:pt x="132" y="64"/>
                  </a:lnTo>
                  <a:lnTo>
                    <a:pt x="132" y="62"/>
                  </a:lnTo>
                  <a:lnTo>
                    <a:pt x="131" y="62"/>
                  </a:lnTo>
                  <a:lnTo>
                    <a:pt x="130" y="61"/>
                  </a:lnTo>
                  <a:lnTo>
                    <a:pt x="130" y="58"/>
                  </a:lnTo>
                  <a:lnTo>
                    <a:pt x="130" y="55"/>
                  </a:lnTo>
                  <a:lnTo>
                    <a:pt x="131" y="54"/>
                  </a:lnTo>
                  <a:lnTo>
                    <a:pt x="131" y="50"/>
                  </a:lnTo>
                  <a:lnTo>
                    <a:pt x="131" y="48"/>
                  </a:lnTo>
                  <a:lnTo>
                    <a:pt x="132" y="46"/>
                  </a:lnTo>
                  <a:lnTo>
                    <a:pt x="133" y="46"/>
                  </a:lnTo>
                  <a:lnTo>
                    <a:pt x="135" y="46"/>
                  </a:lnTo>
                  <a:lnTo>
                    <a:pt x="136" y="45"/>
                  </a:lnTo>
                  <a:lnTo>
                    <a:pt x="135" y="44"/>
                  </a:lnTo>
                  <a:lnTo>
                    <a:pt x="134" y="44"/>
                  </a:lnTo>
                  <a:lnTo>
                    <a:pt x="132" y="44"/>
                  </a:lnTo>
                  <a:lnTo>
                    <a:pt x="131" y="42"/>
                  </a:lnTo>
                  <a:lnTo>
                    <a:pt x="131" y="41"/>
                  </a:lnTo>
                  <a:lnTo>
                    <a:pt x="130" y="40"/>
                  </a:lnTo>
                  <a:lnTo>
                    <a:pt x="130" y="39"/>
                  </a:lnTo>
                  <a:lnTo>
                    <a:pt x="129" y="39"/>
                  </a:lnTo>
                  <a:lnTo>
                    <a:pt x="128" y="39"/>
                  </a:lnTo>
                  <a:lnTo>
                    <a:pt x="127" y="39"/>
                  </a:lnTo>
                  <a:lnTo>
                    <a:pt x="126" y="38"/>
                  </a:lnTo>
                  <a:lnTo>
                    <a:pt x="126" y="37"/>
                  </a:lnTo>
                  <a:lnTo>
                    <a:pt x="127" y="36"/>
                  </a:lnTo>
                  <a:lnTo>
                    <a:pt x="127" y="34"/>
                  </a:lnTo>
                  <a:lnTo>
                    <a:pt x="127" y="33"/>
                  </a:lnTo>
                  <a:lnTo>
                    <a:pt x="127" y="32"/>
                  </a:lnTo>
                  <a:lnTo>
                    <a:pt x="128" y="31"/>
                  </a:lnTo>
                  <a:lnTo>
                    <a:pt x="131" y="30"/>
                  </a:lnTo>
                  <a:lnTo>
                    <a:pt x="132" y="29"/>
                  </a:lnTo>
                  <a:lnTo>
                    <a:pt x="133" y="29"/>
                  </a:lnTo>
                  <a:lnTo>
                    <a:pt x="134" y="28"/>
                  </a:lnTo>
                  <a:lnTo>
                    <a:pt x="135" y="28"/>
                  </a:lnTo>
                  <a:lnTo>
                    <a:pt x="135" y="27"/>
                  </a:lnTo>
                  <a:lnTo>
                    <a:pt x="137" y="27"/>
                  </a:lnTo>
                  <a:lnTo>
                    <a:pt x="138" y="27"/>
                  </a:lnTo>
                  <a:lnTo>
                    <a:pt x="139" y="27"/>
                  </a:lnTo>
                  <a:lnTo>
                    <a:pt x="140" y="27"/>
                  </a:lnTo>
                  <a:lnTo>
                    <a:pt x="140" y="26"/>
                  </a:lnTo>
                  <a:lnTo>
                    <a:pt x="141" y="25"/>
                  </a:lnTo>
                  <a:lnTo>
                    <a:pt x="141" y="24"/>
                  </a:lnTo>
                  <a:lnTo>
                    <a:pt x="140" y="24"/>
                  </a:lnTo>
                  <a:lnTo>
                    <a:pt x="141" y="23"/>
                  </a:lnTo>
                  <a:lnTo>
                    <a:pt x="141" y="22"/>
                  </a:lnTo>
                  <a:lnTo>
                    <a:pt x="141" y="21"/>
                  </a:lnTo>
                  <a:lnTo>
                    <a:pt x="142" y="21"/>
                  </a:lnTo>
                  <a:lnTo>
                    <a:pt x="143" y="20"/>
                  </a:lnTo>
                  <a:lnTo>
                    <a:pt x="145" y="21"/>
                  </a:lnTo>
                  <a:lnTo>
                    <a:pt x="147" y="21"/>
                  </a:lnTo>
                  <a:lnTo>
                    <a:pt x="149" y="22"/>
                  </a:lnTo>
                  <a:lnTo>
                    <a:pt x="150" y="23"/>
                  </a:lnTo>
                  <a:lnTo>
                    <a:pt x="150" y="22"/>
                  </a:lnTo>
                  <a:lnTo>
                    <a:pt x="152" y="21"/>
                  </a:lnTo>
                  <a:lnTo>
                    <a:pt x="152" y="22"/>
                  </a:lnTo>
                  <a:lnTo>
                    <a:pt x="153" y="22"/>
                  </a:lnTo>
                  <a:lnTo>
                    <a:pt x="154" y="21"/>
                  </a:lnTo>
                  <a:lnTo>
                    <a:pt x="155" y="21"/>
                  </a:lnTo>
                  <a:lnTo>
                    <a:pt x="155" y="22"/>
                  </a:lnTo>
                  <a:lnTo>
                    <a:pt x="156" y="22"/>
                  </a:lnTo>
                  <a:lnTo>
                    <a:pt x="157" y="22"/>
                  </a:lnTo>
                  <a:lnTo>
                    <a:pt x="159" y="19"/>
                  </a:lnTo>
                  <a:lnTo>
                    <a:pt x="159" y="17"/>
                  </a:lnTo>
                  <a:lnTo>
                    <a:pt x="159" y="16"/>
                  </a:lnTo>
                  <a:lnTo>
                    <a:pt x="159" y="15"/>
                  </a:lnTo>
                  <a:lnTo>
                    <a:pt x="161" y="14"/>
                  </a:lnTo>
                  <a:lnTo>
                    <a:pt x="161" y="15"/>
                  </a:lnTo>
                  <a:lnTo>
                    <a:pt x="162" y="16"/>
                  </a:lnTo>
                  <a:lnTo>
                    <a:pt x="162" y="17"/>
                  </a:lnTo>
                  <a:lnTo>
                    <a:pt x="163" y="17"/>
                  </a:lnTo>
                  <a:lnTo>
                    <a:pt x="164" y="18"/>
                  </a:lnTo>
                  <a:lnTo>
                    <a:pt x="165" y="18"/>
                  </a:lnTo>
                  <a:lnTo>
                    <a:pt x="165" y="17"/>
                  </a:lnTo>
                  <a:lnTo>
                    <a:pt x="167" y="17"/>
                  </a:lnTo>
                  <a:lnTo>
                    <a:pt x="168" y="17"/>
                  </a:lnTo>
                  <a:lnTo>
                    <a:pt x="169" y="17"/>
                  </a:lnTo>
                  <a:lnTo>
                    <a:pt x="169" y="18"/>
                  </a:lnTo>
                  <a:lnTo>
                    <a:pt x="172" y="18"/>
                  </a:lnTo>
                  <a:lnTo>
                    <a:pt x="173" y="18"/>
                  </a:lnTo>
                  <a:lnTo>
                    <a:pt x="173" y="17"/>
                  </a:lnTo>
                  <a:lnTo>
                    <a:pt x="173" y="16"/>
                  </a:lnTo>
                  <a:lnTo>
                    <a:pt x="174" y="15"/>
                  </a:lnTo>
                  <a:lnTo>
                    <a:pt x="175" y="16"/>
                  </a:lnTo>
                  <a:lnTo>
                    <a:pt x="176" y="16"/>
                  </a:lnTo>
                  <a:lnTo>
                    <a:pt x="175" y="17"/>
                  </a:lnTo>
                  <a:lnTo>
                    <a:pt x="175" y="18"/>
                  </a:lnTo>
                  <a:lnTo>
                    <a:pt x="176" y="19"/>
                  </a:lnTo>
                  <a:lnTo>
                    <a:pt x="176" y="20"/>
                  </a:lnTo>
                  <a:lnTo>
                    <a:pt x="178" y="21"/>
                  </a:lnTo>
                  <a:lnTo>
                    <a:pt x="179" y="21"/>
                  </a:lnTo>
                  <a:lnTo>
                    <a:pt x="180" y="21"/>
                  </a:lnTo>
                  <a:lnTo>
                    <a:pt x="181" y="21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71" name="Freeform 51"/>
            <p:cNvSpPr>
              <a:spLocks/>
            </p:cNvSpPr>
            <p:nvPr/>
          </p:nvSpPr>
          <p:spPr bwMode="auto">
            <a:xfrm>
              <a:off x="2369" y="2377"/>
              <a:ext cx="1002" cy="1091"/>
            </a:xfrm>
            <a:custGeom>
              <a:avLst/>
              <a:gdLst>
                <a:gd name="T0" fmla="*/ 29 w 283"/>
                <a:gd name="T1" fmla="*/ 258 h 308"/>
                <a:gd name="T2" fmla="*/ 47 w 283"/>
                <a:gd name="T3" fmla="*/ 267 h 308"/>
                <a:gd name="T4" fmla="*/ 64 w 283"/>
                <a:gd name="T5" fmla="*/ 265 h 308"/>
                <a:gd name="T6" fmla="*/ 77 w 283"/>
                <a:gd name="T7" fmla="*/ 274 h 308"/>
                <a:gd name="T8" fmla="*/ 94 w 283"/>
                <a:gd name="T9" fmla="*/ 286 h 308"/>
                <a:gd name="T10" fmla="*/ 111 w 283"/>
                <a:gd name="T11" fmla="*/ 301 h 308"/>
                <a:gd name="T12" fmla="*/ 123 w 283"/>
                <a:gd name="T13" fmla="*/ 304 h 308"/>
                <a:gd name="T14" fmla="*/ 142 w 283"/>
                <a:gd name="T15" fmla="*/ 279 h 308"/>
                <a:gd name="T16" fmla="*/ 167 w 283"/>
                <a:gd name="T17" fmla="*/ 255 h 308"/>
                <a:gd name="T18" fmla="*/ 170 w 283"/>
                <a:gd name="T19" fmla="*/ 212 h 308"/>
                <a:gd name="T20" fmla="*/ 171 w 283"/>
                <a:gd name="T21" fmla="*/ 189 h 308"/>
                <a:gd name="T22" fmla="*/ 173 w 283"/>
                <a:gd name="T23" fmla="*/ 173 h 308"/>
                <a:gd name="T24" fmla="*/ 186 w 283"/>
                <a:gd name="T25" fmla="*/ 166 h 308"/>
                <a:gd name="T26" fmla="*/ 198 w 283"/>
                <a:gd name="T27" fmla="*/ 160 h 308"/>
                <a:gd name="T28" fmla="*/ 211 w 283"/>
                <a:gd name="T29" fmla="*/ 163 h 308"/>
                <a:gd name="T30" fmla="*/ 226 w 283"/>
                <a:gd name="T31" fmla="*/ 165 h 308"/>
                <a:gd name="T32" fmla="*/ 242 w 283"/>
                <a:gd name="T33" fmla="*/ 153 h 308"/>
                <a:gd name="T34" fmla="*/ 252 w 283"/>
                <a:gd name="T35" fmla="*/ 151 h 308"/>
                <a:gd name="T36" fmla="*/ 262 w 283"/>
                <a:gd name="T37" fmla="*/ 155 h 308"/>
                <a:gd name="T38" fmla="*/ 272 w 283"/>
                <a:gd name="T39" fmla="*/ 143 h 308"/>
                <a:gd name="T40" fmla="*/ 265 w 283"/>
                <a:gd name="T41" fmla="*/ 127 h 308"/>
                <a:gd name="T42" fmla="*/ 274 w 283"/>
                <a:gd name="T43" fmla="*/ 114 h 308"/>
                <a:gd name="T44" fmla="*/ 278 w 283"/>
                <a:gd name="T45" fmla="*/ 105 h 308"/>
                <a:gd name="T46" fmla="*/ 272 w 283"/>
                <a:gd name="T47" fmla="*/ 90 h 308"/>
                <a:gd name="T48" fmla="*/ 261 w 283"/>
                <a:gd name="T49" fmla="*/ 89 h 308"/>
                <a:gd name="T50" fmla="*/ 253 w 283"/>
                <a:gd name="T51" fmla="*/ 80 h 308"/>
                <a:gd name="T52" fmla="*/ 240 w 283"/>
                <a:gd name="T53" fmla="*/ 74 h 308"/>
                <a:gd name="T54" fmla="*/ 226 w 283"/>
                <a:gd name="T55" fmla="*/ 78 h 308"/>
                <a:gd name="T56" fmla="*/ 215 w 283"/>
                <a:gd name="T57" fmla="*/ 98 h 308"/>
                <a:gd name="T58" fmla="*/ 206 w 283"/>
                <a:gd name="T59" fmla="*/ 112 h 308"/>
                <a:gd name="T60" fmla="*/ 200 w 283"/>
                <a:gd name="T61" fmla="*/ 108 h 308"/>
                <a:gd name="T62" fmla="*/ 188 w 283"/>
                <a:gd name="T63" fmla="*/ 111 h 308"/>
                <a:gd name="T64" fmla="*/ 176 w 283"/>
                <a:gd name="T65" fmla="*/ 119 h 308"/>
                <a:gd name="T66" fmla="*/ 164 w 283"/>
                <a:gd name="T67" fmla="*/ 110 h 308"/>
                <a:gd name="T68" fmla="*/ 169 w 283"/>
                <a:gd name="T69" fmla="*/ 86 h 308"/>
                <a:gd name="T70" fmla="*/ 171 w 283"/>
                <a:gd name="T71" fmla="*/ 69 h 308"/>
                <a:gd name="T72" fmla="*/ 161 w 283"/>
                <a:gd name="T73" fmla="*/ 53 h 308"/>
                <a:gd name="T74" fmla="*/ 157 w 283"/>
                <a:gd name="T75" fmla="*/ 36 h 308"/>
                <a:gd name="T76" fmla="*/ 150 w 283"/>
                <a:gd name="T77" fmla="*/ 16 h 308"/>
                <a:gd name="T78" fmla="*/ 145 w 283"/>
                <a:gd name="T79" fmla="*/ 11 h 308"/>
                <a:gd name="T80" fmla="*/ 138 w 283"/>
                <a:gd name="T81" fmla="*/ 2 h 308"/>
                <a:gd name="T82" fmla="*/ 131 w 283"/>
                <a:gd name="T83" fmla="*/ 9 h 308"/>
                <a:gd name="T84" fmla="*/ 126 w 283"/>
                <a:gd name="T85" fmla="*/ 14 h 308"/>
                <a:gd name="T86" fmla="*/ 123 w 283"/>
                <a:gd name="T87" fmla="*/ 30 h 308"/>
                <a:gd name="T88" fmla="*/ 129 w 283"/>
                <a:gd name="T89" fmla="*/ 43 h 308"/>
                <a:gd name="T90" fmla="*/ 122 w 283"/>
                <a:gd name="T91" fmla="*/ 61 h 308"/>
                <a:gd name="T92" fmla="*/ 112 w 283"/>
                <a:gd name="T93" fmla="*/ 75 h 308"/>
                <a:gd name="T94" fmla="*/ 109 w 283"/>
                <a:gd name="T95" fmla="*/ 90 h 308"/>
                <a:gd name="T96" fmla="*/ 119 w 283"/>
                <a:gd name="T97" fmla="*/ 99 h 308"/>
                <a:gd name="T98" fmla="*/ 118 w 283"/>
                <a:gd name="T99" fmla="*/ 116 h 308"/>
                <a:gd name="T100" fmla="*/ 110 w 283"/>
                <a:gd name="T101" fmla="*/ 135 h 308"/>
                <a:gd name="T102" fmla="*/ 102 w 283"/>
                <a:gd name="T103" fmla="*/ 128 h 308"/>
                <a:gd name="T104" fmla="*/ 93 w 283"/>
                <a:gd name="T105" fmla="*/ 120 h 308"/>
                <a:gd name="T106" fmla="*/ 88 w 283"/>
                <a:gd name="T107" fmla="*/ 131 h 308"/>
                <a:gd name="T108" fmla="*/ 73 w 283"/>
                <a:gd name="T109" fmla="*/ 145 h 308"/>
                <a:gd name="T110" fmla="*/ 69 w 283"/>
                <a:gd name="T111" fmla="*/ 163 h 308"/>
                <a:gd name="T112" fmla="*/ 52 w 283"/>
                <a:gd name="T113" fmla="*/ 152 h 308"/>
                <a:gd name="T114" fmla="*/ 29 w 283"/>
                <a:gd name="T115" fmla="*/ 162 h 308"/>
                <a:gd name="T116" fmla="*/ 30 w 283"/>
                <a:gd name="T117" fmla="*/ 178 h 308"/>
                <a:gd name="T118" fmla="*/ 19 w 283"/>
                <a:gd name="T119" fmla="*/ 198 h 308"/>
                <a:gd name="T120" fmla="*/ 15 w 283"/>
                <a:gd name="T121" fmla="*/ 217 h 308"/>
                <a:gd name="T122" fmla="*/ 3 w 283"/>
                <a:gd name="T123" fmla="*/ 232 h 308"/>
                <a:gd name="T124" fmla="*/ 9 w 283"/>
                <a:gd name="T125" fmla="*/ 247 h 30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3"/>
                <a:gd name="T190" fmla="*/ 0 h 308"/>
                <a:gd name="T191" fmla="*/ 283 w 283"/>
                <a:gd name="T192" fmla="*/ 308 h 30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3" h="308">
                  <a:moveTo>
                    <a:pt x="13" y="250"/>
                  </a:moveTo>
                  <a:lnTo>
                    <a:pt x="14" y="249"/>
                  </a:lnTo>
                  <a:lnTo>
                    <a:pt x="15" y="248"/>
                  </a:lnTo>
                  <a:lnTo>
                    <a:pt x="16" y="248"/>
                  </a:lnTo>
                  <a:lnTo>
                    <a:pt x="18" y="250"/>
                  </a:lnTo>
                  <a:lnTo>
                    <a:pt x="20" y="252"/>
                  </a:lnTo>
                  <a:lnTo>
                    <a:pt x="21" y="252"/>
                  </a:lnTo>
                  <a:lnTo>
                    <a:pt x="23" y="255"/>
                  </a:lnTo>
                  <a:lnTo>
                    <a:pt x="24" y="255"/>
                  </a:lnTo>
                  <a:lnTo>
                    <a:pt x="25" y="255"/>
                  </a:lnTo>
                  <a:lnTo>
                    <a:pt x="25" y="256"/>
                  </a:lnTo>
                  <a:lnTo>
                    <a:pt x="25" y="257"/>
                  </a:lnTo>
                  <a:lnTo>
                    <a:pt x="26" y="257"/>
                  </a:lnTo>
                  <a:lnTo>
                    <a:pt x="27" y="257"/>
                  </a:lnTo>
                  <a:lnTo>
                    <a:pt x="29" y="258"/>
                  </a:lnTo>
                  <a:lnTo>
                    <a:pt x="30" y="259"/>
                  </a:lnTo>
                  <a:lnTo>
                    <a:pt x="32" y="260"/>
                  </a:lnTo>
                  <a:lnTo>
                    <a:pt x="33" y="260"/>
                  </a:lnTo>
                  <a:lnTo>
                    <a:pt x="34" y="261"/>
                  </a:lnTo>
                  <a:lnTo>
                    <a:pt x="34" y="263"/>
                  </a:lnTo>
                  <a:lnTo>
                    <a:pt x="34" y="264"/>
                  </a:lnTo>
                  <a:lnTo>
                    <a:pt x="35" y="264"/>
                  </a:lnTo>
                  <a:lnTo>
                    <a:pt x="38" y="263"/>
                  </a:lnTo>
                  <a:lnTo>
                    <a:pt x="39" y="263"/>
                  </a:lnTo>
                  <a:lnTo>
                    <a:pt x="43" y="262"/>
                  </a:lnTo>
                  <a:lnTo>
                    <a:pt x="43" y="263"/>
                  </a:lnTo>
                  <a:lnTo>
                    <a:pt x="45" y="264"/>
                  </a:lnTo>
                  <a:lnTo>
                    <a:pt x="44" y="264"/>
                  </a:lnTo>
                  <a:lnTo>
                    <a:pt x="44" y="265"/>
                  </a:lnTo>
                  <a:lnTo>
                    <a:pt x="45" y="266"/>
                  </a:lnTo>
                  <a:lnTo>
                    <a:pt x="46" y="266"/>
                  </a:lnTo>
                  <a:lnTo>
                    <a:pt x="46" y="267"/>
                  </a:lnTo>
                  <a:lnTo>
                    <a:pt x="47" y="267"/>
                  </a:lnTo>
                  <a:lnTo>
                    <a:pt x="48" y="266"/>
                  </a:lnTo>
                  <a:lnTo>
                    <a:pt x="49" y="264"/>
                  </a:lnTo>
                  <a:lnTo>
                    <a:pt x="49" y="263"/>
                  </a:lnTo>
                  <a:lnTo>
                    <a:pt x="50" y="263"/>
                  </a:lnTo>
                  <a:lnTo>
                    <a:pt x="52" y="263"/>
                  </a:lnTo>
                  <a:lnTo>
                    <a:pt x="55" y="262"/>
                  </a:lnTo>
                  <a:lnTo>
                    <a:pt x="55" y="260"/>
                  </a:lnTo>
                  <a:lnTo>
                    <a:pt x="56" y="259"/>
                  </a:lnTo>
                  <a:lnTo>
                    <a:pt x="57" y="259"/>
                  </a:lnTo>
                  <a:lnTo>
                    <a:pt x="58" y="259"/>
                  </a:lnTo>
                  <a:lnTo>
                    <a:pt x="59" y="259"/>
                  </a:lnTo>
                  <a:lnTo>
                    <a:pt x="60" y="258"/>
                  </a:lnTo>
                  <a:lnTo>
                    <a:pt x="61" y="258"/>
                  </a:lnTo>
                  <a:lnTo>
                    <a:pt x="63" y="261"/>
                  </a:lnTo>
                  <a:lnTo>
                    <a:pt x="63" y="262"/>
                  </a:lnTo>
                  <a:lnTo>
                    <a:pt x="62" y="262"/>
                  </a:lnTo>
                  <a:lnTo>
                    <a:pt x="63" y="263"/>
                  </a:lnTo>
                  <a:lnTo>
                    <a:pt x="63" y="264"/>
                  </a:lnTo>
                  <a:lnTo>
                    <a:pt x="64" y="265"/>
                  </a:lnTo>
                  <a:lnTo>
                    <a:pt x="65" y="266"/>
                  </a:lnTo>
                  <a:lnTo>
                    <a:pt x="66" y="267"/>
                  </a:lnTo>
                  <a:lnTo>
                    <a:pt x="67" y="268"/>
                  </a:lnTo>
                  <a:lnTo>
                    <a:pt x="68" y="268"/>
                  </a:lnTo>
                  <a:lnTo>
                    <a:pt x="69" y="270"/>
                  </a:lnTo>
                  <a:lnTo>
                    <a:pt x="69" y="271"/>
                  </a:lnTo>
                  <a:lnTo>
                    <a:pt x="70" y="271"/>
                  </a:lnTo>
                  <a:lnTo>
                    <a:pt x="71" y="271"/>
                  </a:lnTo>
                  <a:lnTo>
                    <a:pt x="72" y="271"/>
                  </a:lnTo>
                  <a:lnTo>
                    <a:pt x="72" y="272"/>
                  </a:lnTo>
                  <a:lnTo>
                    <a:pt x="73" y="272"/>
                  </a:lnTo>
                  <a:lnTo>
                    <a:pt x="75" y="274"/>
                  </a:lnTo>
                  <a:lnTo>
                    <a:pt x="76" y="274"/>
                  </a:lnTo>
                  <a:lnTo>
                    <a:pt x="77" y="274"/>
                  </a:lnTo>
                  <a:lnTo>
                    <a:pt x="78" y="275"/>
                  </a:lnTo>
                  <a:lnTo>
                    <a:pt x="78" y="276"/>
                  </a:lnTo>
                  <a:lnTo>
                    <a:pt x="80" y="277"/>
                  </a:lnTo>
                  <a:lnTo>
                    <a:pt x="80" y="278"/>
                  </a:lnTo>
                  <a:lnTo>
                    <a:pt x="81" y="279"/>
                  </a:lnTo>
                  <a:lnTo>
                    <a:pt x="82" y="280"/>
                  </a:lnTo>
                  <a:lnTo>
                    <a:pt x="84" y="282"/>
                  </a:lnTo>
                  <a:lnTo>
                    <a:pt x="85" y="284"/>
                  </a:lnTo>
                  <a:lnTo>
                    <a:pt x="86" y="284"/>
                  </a:lnTo>
                  <a:lnTo>
                    <a:pt x="86" y="283"/>
                  </a:lnTo>
                  <a:lnTo>
                    <a:pt x="87" y="283"/>
                  </a:lnTo>
                  <a:lnTo>
                    <a:pt x="87" y="282"/>
                  </a:lnTo>
                  <a:lnTo>
                    <a:pt x="88" y="282"/>
                  </a:lnTo>
                  <a:lnTo>
                    <a:pt x="90" y="283"/>
                  </a:lnTo>
                  <a:lnTo>
                    <a:pt x="93" y="283"/>
                  </a:lnTo>
                  <a:lnTo>
                    <a:pt x="93" y="284"/>
                  </a:lnTo>
                  <a:lnTo>
                    <a:pt x="93" y="285"/>
                  </a:lnTo>
                  <a:lnTo>
                    <a:pt x="94" y="286"/>
                  </a:lnTo>
                  <a:lnTo>
                    <a:pt x="95" y="286"/>
                  </a:lnTo>
                  <a:lnTo>
                    <a:pt x="96" y="287"/>
                  </a:lnTo>
                  <a:lnTo>
                    <a:pt x="98" y="290"/>
                  </a:lnTo>
                  <a:lnTo>
                    <a:pt x="99" y="290"/>
                  </a:lnTo>
                  <a:lnTo>
                    <a:pt x="101" y="292"/>
                  </a:lnTo>
                  <a:lnTo>
                    <a:pt x="102" y="292"/>
                  </a:lnTo>
                  <a:lnTo>
                    <a:pt x="103" y="292"/>
                  </a:lnTo>
                  <a:lnTo>
                    <a:pt x="103" y="293"/>
                  </a:lnTo>
                  <a:lnTo>
                    <a:pt x="103" y="296"/>
                  </a:lnTo>
                  <a:lnTo>
                    <a:pt x="102" y="297"/>
                  </a:lnTo>
                  <a:lnTo>
                    <a:pt x="103" y="299"/>
                  </a:lnTo>
                  <a:lnTo>
                    <a:pt x="105" y="301"/>
                  </a:lnTo>
                  <a:lnTo>
                    <a:pt x="107" y="300"/>
                  </a:lnTo>
                  <a:lnTo>
                    <a:pt x="108" y="300"/>
                  </a:lnTo>
                  <a:lnTo>
                    <a:pt x="110" y="300"/>
                  </a:lnTo>
                  <a:lnTo>
                    <a:pt x="111" y="301"/>
                  </a:lnTo>
                  <a:lnTo>
                    <a:pt x="112" y="302"/>
                  </a:lnTo>
                  <a:lnTo>
                    <a:pt x="112" y="303"/>
                  </a:lnTo>
                  <a:lnTo>
                    <a:pt x="112" y="304"/>
                  </a:lnTo>
                  <a:lnTo>
                    <a:pt x="112" y="305"/>
                  </a:lnTo>
                  <a:lnTo>
                    <a:pt x="112" y="308"/>
                  </a:lnTo>
                  <a:lnTo>
                    <a:pt x="113" y="308"/>
                  </a:lnTo>
                  <a:lnTo>
                    <a:pt x="113" y="307"/>
                  </a:lnTo>
                  <a:lnTo>
                    <a:pt x="116" y="306"/>
                  </a:lnTo>
                  <a:lnTo>
                    <a:pt x="116" y="305"/>
                  </a:lnTo>
                  <a:lnTo>
                    <a:pt x="117" y="304"/>
                  </a:lnTo>
                  <a:lnTo>
                    <a:pt x="118" y="304"/>
                  </a:lnTo>
                  <a:lnTo>
                    <a:pt x="119" y="304"/>
                  </a:lnTo>
                  <a:lnTo>
                    <a:pt x="121" y="304"/>
                  </a:lnTo>
                  <a:lnTo>
                    <a:pt x="122" y="303"/>
                  </a:lnTo>
                  <a:lnTo>
                    <a:pt x="122" y="304"/>
                  </a:lnTo>
                  <a:lnTo>
                    <a:pt x="123" y="304"/>
                  </a:lnTo>
                  <a:lnTo>
                    <a:pt x="124" y="303"/>
                  </a:lnTo>
                  <a:lnTo>
                    <a:pt x="124" y="301"/>
                  </a:lnTo>
                  <a:lnTo>
                    <a:pt x="123" y="300"/>
                  </a:lnTo>
                  <a:lnTo>
                    <a:pt x="123" y="296"/>
                  </a:lnTo>
                  <a:lnTo>
                    <a:pt x="125" y="295"/>
                  </a:lnTo>
                  <a:lnTo>
                    <a:pt x="126" y="294"/>
                  </a:lnTo>
                  <a:lnTo>
                    <a:pt x="129" y="293"/>
                  </a:lnTo>
                  <a:lnTo>
                    <a:pt x="130" y="293"/>
                  </a:lnTo>
                  <a:lnTo>
                    <a:pt x="130" y="292"/>
                  </a:lnTo>
                  <a:lnTo>
                    <a:pt x="134" y="290"/>
                  </a:lnTo>
                  <a:lnTo>
                    <a:pt x="134" y="289"/>
                  </a:lnTo>
                  <a:lnTo>
                    <a:pt x="135" y="288"/>
                  </a:lnTo>
                  <a:lnTo>
                    <a:pt x="137" y="286"/>
                  </a:lnTo>
                  <a:lnTo>
                    <a:pt x="138" y="285"/>
                  </a:lnTo>
                  <a:lnTo>
                    <a:pt x="138" y="284"/>
                  </a:lnTo>
                  <a:lnTo>
                    <a:pt x="140" y="282"/>
                  </a:lnTo>
                  <a:lnTo>
                    <a:pt x="140" y="281"/>
                  </a:lnTo>
                  <a:lnTo>
                    <a:pt x="141" y="281"/>
                  </a:lnTo>
                  <a:lnTo>
                    <a:pt x="142" y="279"/>
                  </a:lnTo>
                  <a:lnTo>
                    <a:pt x="143" y="277"/>
                  </a:lnTo>
                  <a:lnTo>
                    <a:pt x="143" y="276"/>
                  </a:lnTo>
                  <a:lnTo>
                    <a:pt x="143" y="275"/>
                  </a:lnTo>
                  <a:lnTo>
                    <a:pt x="144" y="274"/>
                  </a:lnTo>
                  <a:lnTo>
                    <a:pt x="145" y="274"/>
                  </a:lnTo>
                  <a:lnTo>
                    <a:pt x="146" y="273"/>
                  </a:lnTo>
                  <a:lnTo>
                    <a:pt x="150" y="270"/>
                  </a:lnTo>
                  <a:lnTo>
                    <a:pt x="152" y="268"/>
                  </a:lnTo>
                  <a:lnTo>
                    <a:pt x="155" y="266"/>
                  </a:lnTo>
                  <a:lnTo>
                    <a:pt x="156" y="264"/>
                  </a:lnTo>
                  <a:lnTo>
                    <a:pt x="157" y="263"/>
                  </a:lnTo>
                  <a:lnTo>
                    <a:pt x="159" y="261"/>
                  </a:lnTo>
                  <a:lnTo>
                    <a:pt x="160" y="261"/>
                  </a:lnTo>
                  <a:lnTo>
                    <a:pt x="162" y="260"/>
                  </a:lnTo>
                  <a:lnTo>
                    <a:pt x="164" y="258"/>
                  </a:lnTo>
                  <a:lnTo>
                    <a:pt x="165" y="257"/>
                  </a:lnTo>
                  <a:lnTo>
                    <a:pt x="166" y="256"/>
                  </a:lnTo>
                  <a:lnTo>
                    <a:pt x="167" y="255"/>
                  </a:lnTo>
                  <a:lnTo>
                    <a:pt x="167" y="253"/>
                  </a:lnTo>
                  <a:lnTo>
                    <a:pt x="168" y="248"/>
                  </a:lnTo>
                  <a:lnTo>
                    <a:pt x="169" y="244"/>
                  </a:lnTo>
                  <a:lnTo>
                    <a:pt x="170" y="242"/>
                  </a:lnTo>
                  <a:lnTo>
                    <a:pt x="170" y="241"/>
                  </a:lnTo>
                  <a:lnTo>
                    <a:pt x="170" y="240"/>
                  </a:lnTo>
                  <a:lnTo>
                    <a:pt x="171" y="240"/>
                  </a:lnTo>
                  <a:lnTo>
                    <a:pt x="173" y="233"/>
                  </a:lnTo>
                  <a:lnTo>
                    <a:pt x="174" y="232"/>
                  </a:lnTo>
                  <a:lnTo>
                    <a:pt x="174" y="231"/>
                  </a:lnTo>
                  <a:lnTo>
                    <a:pt x="175" y="228"/>
                  </a:lnTo>
                  <a:lnTo>
                    <a:pt x="176" y="226"/>
                  </a:lnTo>
                  <a:lnTo>
                    <a:pt x="176" y="224"/>
                  </a:lnTo>
                  <a:lnTo>
                    <a:pt x="171" y="223"/>
                  </a:lnTo>
                  <a:lnTo>
                    <a:pt x="171" y="222"/>
                  </a:lnTo>
                  <a:lnTo>
                    <a:pt x="171" y="220"/>
                  </a:lnTo>
                  <a:lnTo>
                    <a:pt x="171" y="214"/>
                  </a:lnTo>
                  <a:lnTo>
                    <a:pt x="170" y="213"/>
                  </a:lnTo>
                  <a:lnTo>
                    <a:pt x="170" y="212"/>
                  </a:lnTo>
                  <a:lnTo>
                    <a:pt x="171" y="211"/>
                  </a:lnTo>
                  <a:lnTo>
                    <a:pt x="171" y="210"/>
                  </a:lnTo>
                  <a:lnTo>
                    <a:pt x="171" y="209"/>
                  </a:lnTo>
                  <a:lnTo>
                    <a:pt x="171" y="207"/>
                  </a:lnTo>
                  <a:lnTo>
                    <a:pt x="170" y="207"/>
                  </a:lnTo>
                  <a:lnTo>
                    <a:pt x="169" y="206"/>
                  </a:lnTo>
                  <a:lnTo>
                    <a:pt x="169" y="203"/>
                  </a:lnTo>
                  <a:lnTo>
                    <a:pt x="169" y="200"/>
                  </a:lnTo>
                  <a:lnTo>
                    <a:pt x="170" y="199"/>
                  </a:lnTo>
                  <a:lnTo>
                    <a:pt x="170" y="195"/>
                  </a:lnTo>
                  <a:lnTo>
                    <a:pt x="170" y="193"/>
                  </a:lnTo>
                  <a:lnTo>
                    <a:pt x="171" y="191"/>
                  </a:lnTo>
                  <a:lnTo>
                    <a:pt x="172" y="191"/>
                  </a:lnTo>
                  <a:lnTo>
                    <a:pt x="174" y="191"/>
                  </a:lnTo>
                  <a:lnTo>
                    <a:pt x="175" y="190"/>
                  </a:lnTo>
                  <a:lnTo>
                    <a:pt x="174" y="189"/>
                  </a:lnTo>
                  <a:lnTo>
                    <a:pt x="173" y="189"/>
                  </a:lnTo>
                  <a:lnTo>
                    <a:pt x="171" y="189"/>
                  </a:lnTo>
                  <a:lnTo>
                    <a:pt x="170" y="187"/>
                  </a:lnTo>
                  <a:lnTo>
                    <a:pt x="170" y="186"/>
                  </a:lnTo>
                  <a:lnTo>
                    <a:pt x="169" y="185"/>
                  </a:lnTo>
                  <a:lnTo>
                    <a:pt x="169" y="184"/>
                  </a:lnTo>
                  <a:lnTo>
                    <a:pt x="168" y="184"/>
                  </a:lnTo>
                  <a:lnTo>
                    <a:pt x="167" y="184"/>
                  </a:lnTo>
                  <a:lnTo>
                    <a:pt x="166" y="184"/>
                  </a:lnTo>
                  <a:lnTo>
                    <a:pt x="165" y="183"/>
                  </a:lnTo>
                  <a:lnTo>
                    <a:pt x="165" y="182"/>
                  </a:lnTo>
                  <a:lnTo>
                    <a:pt x="166" y="181"/>
                  </a:lnTo>
                  <a:lnTo>
                    <a:pt x="166" y="179"/>
                  </a:lnTo>
                  <a:lnTo>
                    <a:pt x="166" y="178"/>
                  </a:lnTo>
                  <a:lnTo>
                    <a:pt x="166" y="177"/>
                  </a:lnTo>
                  <a:lnTo>
                    <a:pt x="167" y="176"/>
                  </a:lnTo>
                  <a:lnTo>
                    <a:pt x="170" y="175"/>
                  </a:lnTo>
                  <a:lnTo>
                    <a:pt x="171" y="174"/>
                  </a:lnTo>
                  <a:lnTo>
                    <a:pt x="172" y="174"/>
                  </a:lnTo>
                  <a:lnTo>
                    <a:pt x="173" y="173"/>
                  </a:lnTo>
                  <a:lnTo>
                    <a:pt x="174" y="173"/>
                  </a:lnTo>
                  <a:lnTo>
                    <a:pt x="174" y="172"/>
                  </a:lnTo>
                  <a:lnTo>
                    <a:pt x="176" y="172"/>
                  </a:lnTo>
                  <a:lnTo>
                    <a:pt x="177" y="172"/>
                  </a:lnTo>
                  <a:lnTo>
                    <a:pt x="178" y="172"/>
                  </a:lnTo>
                  <a:lnTo>
                    <a:pt x="179" y="172"/>
                  </a:lnTo>
                  <a:lnTo>
                    <a:pt x="179" y="171"/>
                  </a:lnTo>
                  <a:lnTo>
                    <a:pt x="180" y="170"/>
                  </a:lnTo>
                  <a:lnTo>
                    <a:pt x="180" y="169"/>
                  </a:lnTo>
                  <a:lnTo>
                    <a:pt x="179" y="169"/>
                  </a:lnTo>
                  <a:lnTo>
                    <a:pt x="180" y="168"/>
                  </a:lnTo>
                  <a:lnTo>
                    <a:pt x="180" y="167"/>
                  </a:lnTo>
                  <a:lnTo>
                    <a:pt x="180" y="166"/>
                  </a:lnTo>
                  <a:lnTo>
                    <a:pt x="181" y="166"/>
                  </a:lnTo>
                  <a:lnTo>
                    <a:pt x="182" y="165"/>
                  </a:lnTo>
                  <a:lnTo>
                    <a:pt x="184" y="166"/>
                  </a:lnTo>
                  <a:lnTo>
                    <a:pt x="186" y="166"/>
                  </a:lnTo>
                  <a:lnTo>
                    <a:pt x="188" y="167"/>
                  </a:lnTo>
                  <a:lnTo>
                    <a:pt x="189" y="168"/>
                  </a:lnTo>
                  <a:lnTo>
                    <a:pt x="189" y="167"/>
                  </a:lnTo>
                  <a:lnTo>
                    <a:pt x="191" y="166"/>
                  </a:lnTo>
                  <a:lnTo>
                    <a:pt x="191" y="167"/>
                  </a:lnTo>
                  <a:lnTo>
                    <a:pt x="192" y="167"/>
                  </a:lnTo>
                  <a:lnTo>
                    <a:pt x="193" y="166"/>
                  </a:lnTo>
                  <a:lnTo>
                    <a:pt x="194" y="166"/>
                  </a:lnTo>
                  <a:lnTo>
                    <a:pt x="194" y="167"/>
                  </a:lnTo>
                  <a:lnTo>
                    <a:pt x="195" y="167"/>
                  </a:lnTo>
                  <a:lnTo>
                    <a:pt x="196" y="167"/>
                  </a:lnTo>
                  <a:lnTo>
                    <a:pt x="198" y="164"/>
                  </a:lnTo>
                  <a:lnTo>
                    <a:pt x="198" y="162"/>
                  </a:lnTo>
                  <a:lnTo>
                    <a:pt x="198" y="161"/>
                  </a:lnTo>
                  <a:lnTo>
                    <a:pt x="198" y="160"/>
                  </a:lnTo>
                  <a:lnTo>
                    <a:pt x="200" y="159"/>
                  </a:lnTo>
                  <a:lnTo>
                    <a:pt x="200" y="160"/>
                  </a:lnTo>
                  <a:lnTo>
                    <a:pt x="201" y="161"/>
                  </a:lnTo>
                  <a:lnTo>
                    <a:pt x="201" y="162"/>
                  </a:lnTo>
                  <a:lnTo>
                    <a:pt x="202" y="162"/>
                  </a:lnTo>
                  <a:lnTo>
                    <a:pt x="203" y="163"/>
                  </a:lnTo>
                  <a:lnTo>
                    <a:pt x="204" y="163"/>
                  </a:lnTo>
                  <a:lnTo>
                    <a:pt x="204" y="162"/>
                  </a:lnTo>
                  <a:lnTo>
                    <a:pt x="206" y="162"/>
                  </a:lnTo>
                  <a:lnTo>
                    <a:pt x="207" y="162"/>
                  </a:lnTo>
                  <a:lnTo>
                    <a:pt x="208" y="162"/>
                  </a:lnTo>
                  <a:lnTo>
                    <a:pt x="208" y="163"/>
                  </a:lnTo>
                  <a:lnTo>
                    <a:pt x="211" y="163"/>
                  </a:lnTo>
                  <a:lnTo>
                    <a:pt x="212" y="163"/>
                  </a:lnTo>
                  <a:lnTo>
                    <a:pt x="212" y="162"/>
                  </a:lnTo>
                  <a:lnTo>
                    <a:pt x="212" y="161"/>
                  </a:lnTo>
                  <a:lnTo>
                    <a:pt x="213" y="160"/>
                  </a:lnTo>
                  <a:lnTo>
                    <a:pt x="214" y="161"/>
                  </a:lnTo>
                  <a:lnTo>
                    <a:pt x="215" y="161"/>
                  </a:lnTo>
                  <a:lnTo>
                    <a:pt x="214" y="162"/>
                  </a:lnTo>
                  <a:lnTo>
                    <a:pt x="214" y="163"/>
                  </a:lnTo>
                  <a:lnTo>
                    <a:pt x="215" y="164"/>
                  </a:lnTo>
                  <a:lnTo>
                    <a:pt x="215" y="165"/>
                  </a:lnTo>
                  <a:lnTo>
                    <a:pt x="217" y="166"/>
                  </a:lnTo>
                  <a:lnTo>
                    <a:pt x="218" y="166"/>
                  </a:lnTo>
                  <a:lnTo>
                    <a:pt x="219" y="166"/>
                  </a:lnTo>
                  <a:lnTo>
                    <a:pt x="220" y="166"/>
                  </a:lnTo>
                  <a:lnTo>
                    <a:pt x="221" y="166"/>
                  </a:lnTo>
                  <a:lnTo>
                    <a:pt x="223" y="166"/>
                  </a:lnTo>
                  <a:lnTo>
                    <a:pt x="224" y="166"/>
                  </a:lnTo>
                  <a:lnTo>
                    <a:pt x="225" y="165"/>
                  </a:lnTo>
                  <a:lnTo>
                    <a:pt x="226" y="165"/>
                  </a:lnTo>
                  <a:lnTo>
                    <a:pt x="229" y="166"/>
                  </a:lnTo>
                  <a:lnTo>
                    <a:pt x="230" y="167"/>
                  </a:lnTo>
                  <a:lnTo>
                    <a:pt x="231" y="167"/>
                  </a:lnTo>
                  <a:lnTo>
                    <a:pt x="232" y="166"/>
                  </a:lnTo>
                  <a:lnTo>
                    <a:pt x="232" y="165"/>
                  </a:lnTo>
                  <a:lnTo>
                    <a:pt x="232" y="163"/>
                  </a:lnTo>
                  <a:lnTo>
                    <a:pt x="233" y="163"/>
                  </a:lnTo>
                  <a:lnTo>
                    <a:pt x="234" y="163"/>
                  </a:lnTo>
                  <a:lnTo>
                    <a:pt x="236" y="163"/>
                  </a:lnTo>
                  <a:lnTo>
                    <a:pt x="237" y="162"/>
                  </a:lnTo>
                  <a:lnTo>
                    <a:pt x="240" y="161"/>
                  </a:lnTo>
                  <a:lnTo>
                    <a:pt x="240" y="159"/>
                  </a:lnTo>
                  <a:lnTo>
                    <a:pt x="240" y="158"/>
                  </a:lnTo>
                  <a:lnTo>
                    <a:pt x="241" y="156"/>
                  </a:lnTo>
                  <a:lnTo>
                    <a:pt x="242" y="155"/>
                  </a:lnTo>
                  <a:lnTo>
                    <a:pt x="242" y="154"/>
                  </a:lnTo>
                  <a:lnTo>
                    <a:pt x="242" y="153"/>
                  </a:lnTo>
                  <a:lnTo>
                    <a:pt x="242" y="152"/>
                  </a:lnTo>
                  <a:lnTo>
                    <a:pt x="242" y="151"/>
                  </a:lnTo>
                  <a:lnTo>
                    <a:pt x="243" y="151"/>
                  </a:lnTo>
                  <a:lnTo>
                    <a:pt x="244" y="151"/>
                  </a:lnTo>
                  <a:lnTo>
                    <a:pt x="245" y="151"/>
                  </a:lnTo>
                  <a:lnTo>
                    <a:pt x="247" y="150"/>
                  </a:lnTo>
                  <a:lnTo>
                    <a:pt x="249" y="149"/>
                  </a:lnTo>
                  <a:lnTo>
                    <a:pt x="250" y="148"/>
                  </a:lnTo>
                  <a:lnTo>
                    <a:pt x="250" y="146"/>
                  </a:lnTo>
                  <a:lnTo>
                    <a:pt x="251" y="146"/>
                  </a:lnTo>
                  <a:lnTo>
                    <a:pt x="254" y="145"/>
                  </a:lnTo>
                  <a:lnTo>
                    <a:pt x="256" y="147"/>
                  </a:lnTo>
                  <a:lnTo>
                    <a:pt x="254" y="149"/>
                  </a:lnTo>
                  <a:lnTo>
                    <a:pt x="254" y="150"/>
                  </a:lnTo>
                  <a:lnTo>
                    <a:pt x="253" y="151"/>
                  </a:lnTo>
                  <a:lnTo>
                    <a:pt x="252" y="151"/>
                  </a:lnTo>
                  <a:lnTo>
                    <a:pt x="251" y="152"/>
                  </a:lnTo>
                  <a:lnTo>
                    <a:pt x="251" y="153"/>
                  </a:lnTo>
                  <a:lnTo>
                    <a:pt x="252" y="153"/>
                  </a:lnTo>
                  <a:lnTo>
                    <a:pt x="253" y="154"/>
                  </a:lnTo>
                  <a:lnTo>
                    <a:pt x="254" y="154"/>
                  </a:lnTo>
                  <a:lnTo>
                    <a:pt x="256" y="155"/>
                  </a:lnTo>
                  <a:lnTo>
                    <a:pt x="258" y="154"/>
                  </a:lnTo>
                  <a:lnTo>
                    <a:pt x="258" y="153"/>
                  </a:lnTo>
                  <a:lnTo>
                    <a:pt x="259" y="153"/>
                  </a:lnTo>
                  <a:lnTo>
                    <a:pt x="261" y="154"/>
                  </a:lnTo>
                  <a:lnTo>
                    <a:pt x="262" y="155"/>
                  </a:lnTo>
                  <a:lnTo>
                    <a:pt x="265" y="155"/>
                  </a:lnTo>
                  <a:lnTo>
                    <a:pt x="265" y="154"/>
                  </a:lnTo>
                  <a:lnTo>
                    <a:pt x="266" y="154"/>
                  </a:lnTo>
                  <a:lnTo>
                    <a:pt x="266" y="153"/>
                  </a:lnTo>
                  <a:lnTo>
                    <a:pt x="267" y="152"/>
                  </a:lnTo>
                  <a:lnTo>
                    <a:pt x="268" y="152"/>
                  </a:lnTo>
                  <a:lnTo>
                    <a:pt x="269" y="150"/>
                  </a:lnTo>
                  <a:lnTo>
                    <a:pt x="270" y="149"/>
                  </a:lnTo>
                  <a:lnTo>
                    <a:pt x="270" y="150"/>
                  </a:lnTo>
                  <a:lnTo>
                    <a:pt x="272" y="151"/>
                  </a:lnTo>
                  <a:lnTo>
                    <a:pt x="274" y="147"/>
                  </a:lnTo>
                  <a:lnTo>
                    <a:pt x="274" y="146"/>
                  </a:lnTo>
                  <a:lnTo>
                    <a:pt x="273" y="145"/>
                  </a:lnTo>
                  <a:lnTo>
                    <a:pt x="273" y="144"/>
                  </a:lnTo>
                  <a:lnTo>
                    <a:pt x="272" y="144"/>
                  </a:lnTo>
                  <a:lnTo>
                    <a:pt x="272" y="143"/>
                  </a:lnTo>
                  <a:lnTo>
                    <a:pt x="272" y="142"/>
                  </a:lnTo>
                  <a:lnTo>
                    <a:pt x="273" y="141"/>
                  </a:lnTo>
                  <a:lnTo>
                    <a:pt x="274" y="141"/>
                  </a:lnTo>
                  <a:lnTo>
                    <a:pt x="273" y="139"/>
                  </a:lnTo>
                  <a:lnTo>
                    <a:pt x="271" y="139"/>
                  </a:lnTo>
                  <a:lnTo>
                    <a:pt x="271" y="140"/>
                  </a:lnTo>
                  <a:lnTo>
                    <a:pt x="270" y="141"/>
                  </a:lnTo>
                  <a:lnTo>
                    <a:pt x="269" y="141"/>
                  </a:lnTo>
                  <a:lnTo>
                    <a:pt x="268" y="139"/>
                  </a:lnTo>
                  <a:lnTo>
                    <a:pt x="266" y="136"/>
                  </a:lnTo>
                  <a:lnTo>
                    <a:pt x="266" y="135"/>
                  </a:lnTo>
                  <a:lnTo>
                    <a:pt x="265" y="133"/>
                  </a:lnTo>
                  <a:lnTo>
                    <a:pt x="264" y="132"/>
                  </a:lnTo>
                  <a:lnTo>
                    <a:pt x="262" y="130"/>
                  </a:lnTo>
                  <a:lnTo>
                    <a:pt x="262" y="129"/>
                  </a:lnTo>
                  <a:lnTo>
                    <a:pt x="264" y="129"/>
                  </a:lnTo>
                  <a:lnTo>
                    <a:pt x="265" y="128"/>
                  </a:lnTo>
                  <a:lnTo>
                    <a:pt x="265" y="127"/>
                  </a:lnTo>
                  <a:lnTo>
                    <a:pt x="265" y="126"/>
                  </a:lnTo>
                  <a:lnTo>
                    <a:pt x="264" y="123"/>
                  </a:lnTo>
                  <a:lnTo>
                    <a:pt x="264" y="122"/>
                  </a:lnTo>
                  <a:lnTo>
                    <a:pt x="264" y="121"/>
                  </a:lnTo>
                  <a:lnTo>
                    <a:pt x="265" y="121"/>
                  </a:lnTo>
                  <a:lnTo>
                    <a:pt x="266" y="121"/>
                  </a:lnTo>
                  <a:lnTo>
                    <a:pt x="266" y="120"/>
                  </a:lnTo>
                  <a:lnTo>
                    <a:pt x="265" y="119"/>
                  </a:lnTo>
                  <a:lnTo>
                    <a:pt x="264" y="118"/>
                  </a:lnTo>
                  <a:lnTo>
                    <a:pt x="264" y="117"/>
                  </a:lnTo>
                  <a:lnTo>
                    <a:pt x="266" y="115"/>
                  </a:lnTo>
                  <a:lnTo>
                    <a:pt x="269" y="114"/>
                  </a:lnTo>
                  <a:lnTo>
                    <a:pt x="272" y="113"/>
                  </a:lnTo>
                  <a:lnTo>
                    <a:pt x="273" y="114"/>
                  </a:lnTo>
                  <a:lnTo>
                    <a:pt x="274" y="114"/>
                  </a:lnTo>
                  <a:lnTo>
                    <a:pt x="274" y="115"/>
                  </a:lnTo>
                  <a:lnTo>
                    <a:pt x="275" y="116"/>
                  </a:lnTo>
                  <a:lnTo>
                    <a:pt x="276" y="116"/>
                  </a:lnTo>
                  <a:lnTo>
                    <a:pt x="278" y="117"/>
                  </a:lnTo>
                  <a:lnTo>
                    <a:pt x="279" y="117"/>
                  </a:lnTo>
                  <a:lnTo>
                    <a:pt x="279" y="116"/>
                  </a:lnTo>
                  <a:lnTo>
                    <a:pt x="280" y="115"/>
                  </a:lnTo>
                  <a:lnTo>
                    <a:pt x="282" y="114"/>
                  </a:lnTo>
                  <a:lnTo>
                    <a:pt x="283" y="114"/>
                  </a:lnTo>
                  <a:lnTo>
                    <a:pt x="282" y="109"/>
                  </a:lnTo>
                  <a:lnTo>
                    <a:pt x="282" y="108"/>
                  </a:lnTo>
                  <a:lnTo>
                    <a:pt x="281" y="108"/>
                  </a:lnTo>
                  <a:lnTo>
                    <a:pt x="278" y="107"/>
                  </a:lnTo>
                  <a:lnTo>
                    <a:pt x="277" y="107"/>
                  </a:lnTo>
                  <a:lnTo>
                    <a:pt x="278" y="106"/>
                  </a:lnTo>
                  <a:lnTo>
                    <a:pt x="278" y="105"/>
                  </a:lnTo>
                  <a:lnTo>
                    <a:pt x="278" y="104"/>
                  </a:lnTo>
                  <a:lnTo>
                    <a:pt x="277" y="102"/>
                  </a:lnTo>
                  <a:lnTo>
                    <a:pt x="277" y="101"/>
                  </a:lnTo>
                  <a:lnTo>
                    <a:pt x="276" y="101"/>
                  </a:lnTo>
                  <a:lnTo>
                    <a:pt x="276" y="100"/>
                  </a:lnTo>
                  <a:lnTo>
                    <a:pt x="275" y="99"/>
                  </a:lnTo>
                  <a:lnTo>
                    <a:pt x="276" y="99"/>
                  </a:lnTo>
                  <a:lnTo>
                    <a:pt x="276" y="98"/>
                  </a:lnTo>
                  <a:lnTo>
                    <a:pt x="275" y="97"/>
                  </a:lnTo>
                  <a:lnTo>
                    <a:pt x="274" y="97"/>
                  </a:lnTo>
                  <a:lnTo>
                    <a:pt x="273" y="94"/>
                  </a:lnTo>
                  <a:lnTo>
                    <a:pt x="273" y="93"/>
                  </a:lnTo>
                  <a:lnTo>
                    <a:pt x="273" y="92"/>
                  </a:lnTo>
                  <a:lnTo>
                    <a:pt x="273" y="91"/>
                  </a:lnTo>
                  <a:lnTo>
                    <a:pt x="272" y="90"/>
                  </a:lnTo>
                  <a:lnTo>
                    <a:pt x="272" y="89"/>
                  </a:lnTo>
                  <a:lnTo>
                    <a:pt x="270" y="89"/>
                  </a:lnTo>
                  <a:lnTo>
                    <a:pt x="268" y="88"/>
                  </a:lnTo>
                  <a:lnTo>
                    <a:pt x="267" y="87"/>
                  </a:lnTo>
                  <a:lnTo>
                    <a:pt x="267" y="86"/>
                  </a:lnTo>
                  <a:lnTo>
                    <a:pt x="266" y="86"/>
                  </a:lnTo>
                  <a:lnTo>
                    <a:pt x="264" y="86"/>
                  </a:lnTo>
                  <a:lnTo>
                    <a:pt x="264" y="87"/>
                  </a:lnTo>
                  <a:lnTo>
                    <a:pt x="263" y="87"/>
                  </a:lnTo>
                  <a:lnTo>
                    <a:pt x="263" y="88"/>
                  </a:lnTo>
                  <a:lnTo>
                    <a:pt x="263" y="89"/>
                  </a:lnTo>
                  <a:lnTo>
                    <a:pt x="263" y="90"/>
                  </a:lnTo>
                  <a:lnTo>
                    <a:pt x="263" y="91"/>
                  </a:lnTo>
                  <a:lnTo>
                    <a:pt x="262" y="91"/>
                  </a:lnTo>
                  <a:lnTo>
                    <a:pt x="261" y="90"/>
                  </a:lnTo>
                  <a:lnTo>
                    <a:pt x="261" y="89"/>
                  </a:lnTo>
                  <a:lnTo>
                    <a:pt x="260" y="89"/>
                  </a:lnTo>
                  <a:lnTo>
                    <a:pt x="259" y="90"/>
                  </a:lnTo>
                  <a:lnTo>
                    <a:pt x="259" y="91"/>
                  </a:lnTo>
                  <a:lnTo>
                    <a:pt x="258" y="91"/>
                  </a:lnTo>
                  <a:lnTo>
                    <a:pt x="255" y="91"/>
                  </a:lnTo>
                  <a:lnTo>
                    <a:pt x="253" y="90"/>
                  </a:lnTo>
                  <a:lnTo>
                    <a:pt x="253" y="89"/>
                  </a:lnTo>
                  <a:lnTo>
                    <a:pt x="253" y="88"/>
                  </a:lnTo>
                  <a:lnTo>
                    <a:pt x="253" y="84"/>
                  </a:lnTo>
                  <a:lnTo>
                    <a:pt x="252" y="84"/>
                  </a:lnTo>
                  <a:lnTo>
                    <a:pt x="250" y="83"/>
                  </a:lnTo>
                  <a:lnTo>
                    <a:pt x="250" y="82"/>
                  </a:lnTo>
                  <a:lnTo>
                    <a:pt x="251" y="81"/>
                  </a:lnTo>
                  <a:lnTo>
                    <a:pt x="252" y="81"/>
                  </a:lnTo>
                  <a:lnTo>
                    <a:pt x="253" y="80"/>
                  </a:lnTo>
                  <a:lnTo>
                    <a:pt x="252" y="79"/>
                  </a:lnTo>
                  <a:lnTo>
                    <a:pt x="251" y="79"/>
                  </a:lnTo>
                  <a:lnTo>
                    <a:pt x="250" y="80"/>
                  </a:lnTo>
                  <a:lnTo>
                    <a:pt x="249" y="80"/>
                  </a:lnTo>
                  <a:lnTo>
                    <a:pt x="248" y="78"/>
                  </a:lnTo>
                  <a:lnTo>
                    <a:pt x="248" y="77"/>
                  </a:lnTo>
                  <a:lnTo>
                    <a:pt x="246" y="76"/>
                  </a:lnTo>
                  <a:lnTo>
                    <a:pt x="245" y="76"/>
                  </a:lnTo>
                  <a:lnTo>
                    <a:pt x="244" y="75"/>
                  </a:lnTo>
                  <a:lnTo>
                    <a:pt x="244" y="74"/>
                  </a:lnTo>
                  <a:lnTo>
                    <a:pt x="243" y="74"/>
                  </a:lnTo>
                  <a:lnTo>
                    <a:pt x="240" y="74"/>
                  </a:lnTo>
                  <a:lnTo>
                    <a:pt x="238" y="74"/>
                  </a:lnTo>
                  <a:lnTo>
                    <a:pt x="236" y="73"/>
                  </a:lnTo>
                  <a:lnTo>
                    <a:pt x="235" y="73"/>
                  </a:lnTo>
                  <a:lnTo>
                    <a:pt x="234" y="73"/>
                  </a:lnTo>
                  <a:lnTo>
                    <a:pt x="233" y="73"/>
                  </a:lnTo>
                  <a:lnTo>
                    <a:pt x="233" y="72"/>
                  </a:lnTo>
                  <a:lnTo>
                    <a:pt x="232" y="72"/>
                  </a:lnTo>
                  <a:lnTo>
                    <a:pt x="229" y="74"/>
                  </a:lnTo>
                  <a:lnTo>
                    <a:pt x="228" y="75"/>
                  </a:lnTo>
                  <a:lnTo>
                    <a:pt x="227" y="75"/>
                  </a:lnTo>
                  <a:lnTo>
                    <a:pt x="227" y="76"/>
                  </a:lnTo>
                  <a:lnTo>
                    <a:pt x="226" y="77"/>
                  </a:lnTo>
                  <a:lnTo>
                    <a:pt x="226" y="78"/>
                  </a:lnTo>
                  <a:lnTo>
                    <a:pt x="226" y="79"/>
                  </a:lnTo>
                  <a:lnTo>
                    <a:pt x="226" y="80"/>
                  </a:lnTo>
                  <a:lnTo>
                    <a:pt x="224" y="82"/>
                  </a:lnTo>
                  <a:lnTo>
                    <a:pt x="223" y="82"/>
                  </a:lnTo>
                  <a:lnTo>
                    <a:pt x="222" y="84"/>
                  </a:lnTo>
                  <a:lnTo>
                    <a:pt x="222" y="86"/>
                  </a:lnTo>
                  <a:lnTo>
                    <a:pt x="221" y="88"/>
                  </a:lnTo>
                  <a:lnTo>
                    <a:pt x="220" y="90"/>
                  </a:lnTo>
                  <a:lnTo>
                    <a:pt x="220" y="91"/>
                  </a:lnTo>
                  <a:lnTo>
                    <a:pt x="219" y="93"/>
                  </a:lnTo>
                  <a:lnTo>
                    <a:pt x="219" y="94"/>
                  </a:lnTo>
                  <a:lnTo>
                    <a:pt x="218" y="94"/>
                  </a:lnTo>
                  <a:lnTo>
                    <a:pt x="216" y="96"/>
                  </a:lnTo>
                  <a:lnTo>
                    <a:pt x="215" y="98"/>
                  </a:lnTo>
                  <a:lnTo>
                    <a:pt x="214" y="98"/>
                  </a:lnTo>
                  <a:lnTo>
                    <a:pt x="213" y="99"/>
                  </a:lnTo>
                  <a:lnTo>
                    <a:pt x="214" y="100"/>
                  </a:lnTo>
                  <a:lnTo>
                    <a:pt x="213" y="102"/>
                  </a:lnTo>
                  <a:lnTo>
                    <a:pt x="212" y="102"/>
                  </a:lnTo>
                  <a:lnTo>
                    <a:pt x="212" y="103"/>
                  </a:lnTo>
                  <a:lnTo>
                    <a:pt x="212" y="104"/>
                  </a:lnTo>
                  <a:lnTo>
                    <a:pt x="213" y="105"/>
                  </a:lnTo>
                  <a:lnTo>
                    <a:pt x="213" y="106"/>
                  </a:lnTo>
                  <a:lnTo>
                    <a:pt x="213" y="107"/>
                  </a:lnTo>
                  <a:lnTo>
                    <a:pt x="211" y="109"/>
                  </a:lnTo>
                  <a:lnTo>
                    <a:pt x="210" y="109"/>
                  </a:lnTo>
                  <a:lnTo>
                    <a:pt x="207" y="111"/>
                  </a:lnTo>
                  <a:lnTo>
                    <a:pt x="206" y="111"/>
                  </a:lnTo>
                  <a:lnTo>
                    <a:pt x="206" y="112"/>
                  </a:lnTo>
                  <a:lnTo>
                    <a:pt x="204" y="113"/>
                  </a:lnTo>
                  <a:lnTo>
                    <a:pt x="204" y="114"/>
                  </a:lnTo>
                  <a:lnTo>
                    <a:pt x="204" y="116"/>
                  </a:lnTo>
                  <a:lnTo>
                    <a:pt x="204" y="117"/>
                  </a:lnTo>
                  <a:lnTo>
                    <a:pt x="203" y="117"/>
                  </a:lnTo>
                  <a:lnTo>
                    <a:pt x="203" y="116"/>
                  </a:lnTo>
                  <a:lnTo>
                    <a:pt x="202" y="112"/>
                  </a:lnTo>
                  <a:lnTo>
                    <a:pt x="202" y="111"/>
                  </a:lnTo>
                  <a:lnTo>
                    <a:pt x="202" y="110"/>
                  </a:lnTo>
                  <a:lnTo>
                    <a:pt x="202" y="109"/>
                  </a:lnTo>
                  <a:lnTo>
                    <a:pt x="203" y="109"/>
                  </a:lnTo>
                  <a:lnTo>
                    <a:pt x="203" y="108"/>
                  </a:lnTo>
                  <a:lnTo>
                    <a:pt x="204" y="108"/>
                  </a:lnTo>
                  <a:lnTo>
                    <a:pt x="203" y="107"/>
                  </a:lnTo>
                  <a:lnTo>
                    <a:pt x="202" y="107"/>
                  </a:lnTo>
                  <a:lnTo>
                    <a:pt x="201" y="107"/>
                  </a:lnTo>
                  <a:lnTo>
                    <a:pt x="201" y="108"/>
                  </a:lnTo>
                  <a:lnTo>
                    <a:pt x="200" y="108"/>
                  </a:lnTo>
                  <a:lnTo>
                    <a:pt x="199" y="106"/>
                  </a:lnTo>
                  <a:lnTo>
                    <a:pt x="200" y="105"/>
                  </a:lnTo>
                  <a:lnTo>
                    <a:pt x="198" y="103"/>
                  </a:lnTo>
                  <a:lnTo>
                    <a:pt x="196" y="108"/>
                  </a:lnTo>
                  <a:lnTo>
                    <a:pt x="196" y="109"/>
                  </a:lnTo>
                  <a:lnTo>
                    <a:pt x="195" y="109"/>
                  </a:lnTo>
                  <a:lnTo>
                    <a:pt x="194" y="109"/>
                  </a:lnTo>
                  <a:lnTo>
                    <a:pt x="193" y="110"/>
                  </a:lnTo>
                  <a:lnTo>
                    <a:pt x="193" y="111"/>
                  </a:lnTo>
                  <a:lnTo>
                    <a:pt x="192" y="111"/>
                  </a:lnTo>
                  <a:lnTo>
                    <a:pt x="191" y="111"/>
                  </a:lnTo>
                  <a:lnTo>
                    <a:pt x="190" y="110"/>
                  </a:lnTo>
                  <a:lnTo>
                    <a:pt x="189" y="110"/>
                  </a:lnTo>
                  <a:lnTo>
                    <a:pt x="188" y="111"/>
                  </a:lnTo>
                  <a:lnTo>
                    <a:pt x="188" y="112"/>
                  </a:lnTo>
                  <a:lnTo>
                    <a:pt x="186" y="112"/>
                  </a:lnTo>
                  <a:lnTo>
                    <a:pt x="184" y="112"/>
                  </a:lnTo>
                  <a:lnTo>
                    <a:pt x="183" y="112"/>
                  </a:lnTo>
                  <a:lnTo>
                    <a:pt x="182" y="112"/>
                  </a:lnTo>
                  <a:lnTo>
                    <a:pt x="181" y="112"/>
                  </a:lnTo>
                  <a:lnTo>
                    <a:pt x="180" y="114"/>
                  </a:lnTo>
                  <a:lnTo>
                    <a:pt x="181" y="115"/>
                  </a:lnTo>
                  <a:lnTo>
                    <a:pt x="180" y="117"/>
                  </a:lnTo>
                  <a:lnTo>
                    <a:pt x="179" y="117"/>
                  </a:lnTo>
                  <a:lnTo>
                    <a:pt x="178" y="117"/>
                  </a:lnTo>
                  <a:lnTo>
                    <a:pt x="178" y="118"/>
                  </a:lnTo>
                  <a:lnTo>
                    <a:pt x="178" y="119"/>
                  </a:lnTo>
                  <a:lnTo>
                    <a:pt x="176" y="119"/>
                  </a:lnTo>
                  <a:lnTo>
                    <a:pt x="175" y="119"/>
                  </a:lnTo>
                  <a:lnTo>
                    <a:pt x="174" y="119"/>
                  </a:lnTo>
                  <a:lnTo>
                    <a:pt x="173" y="119"/>
                  </a:lnTo>
                  <a:lnTo>
                    <a:pt x="172" y="120"/>
                  </a:lnTo>
                  <a:lnTo>
                    <a:pt x="172" y="119"/>
                  </a:lnTo>
                  <a:lnTo>
                    <a:pt x="171" y="118"/>
                  </a:lnTo>
                  <a:lnTo>
                    <a:pt x="170" y="117"/>
                  </a:lnTo>
                  <a:lnTo>
                    <a:pt x="168" y="116"/>
                  </a:lnTo>
                  <a:lnTo>
                    <a:pt x="168" y="115"/>
                  </a:lnTo>
                  <a:lnTo>
                    <a:pt x="168" y="114"/>
                  </a:lnTo>
                  <a:lnTo>
                    <a:pt x="167" y="113"/>
                  </a:lnTo>
                  <a:lnTo>
                    <a:pt x="165" y="113"/>
                  </a:lnTo>
                  <a:lnTo>
                    <a:pt x="164" y="112"/>
                  </a:lnTo>
                  <a:lnTo>
                    <a:pt x="164" y="110"/>
                  </a:lnTo>
                  <a:lnTo>
                    <a:pt x="165" y="108"/>
                  </a:lnTo>
                  <a:lnTo>
                    <a:pt x="166" y="108"/>
                  </a:lnTo>
                  <a:lnTo>
                    <a:pt x="167" y="106"/>
                  </a:lnTo>
                  <a:lnTo>
                    <a:pt x="167" y="105"/>
                  </a:lnTo>
                  <a:lnTo>
                    <a:pt x="166" y="105"/>
                  </a:lnTo>
                  <a:lnTo>
                    <a:pt x="166" y="104"/>
                  </a:lnTo>
                  <a:lnTo>
                    <a:pt x="166" y="103"/>
                  </a:lnTo>
                  <a:lnTo>
                    <a:pt x="166" y="102"/>
                  </a:lnTo>
                  <a:lnTo>
                    <a:pt x="167" y="101"/>
                  </a:lnTo>
                  <a:lnTo>
                    <a:pt x="168" y="99"/>
                  </a:lnTo>
                  <a:lnTo>
                    <a:pt x="168" y="97"/>
                  </a:lnTo>
                  <a:lnTo>
                    <a:pt x="168" y="95"/>
                  </a:lnTo>
                  <a:lnTo>
                    <a:pt x="167" y="94"/>
                  </a:lnTo>
                  <a:lnTo>
                    <a:pt x="167" y="93"/>
                  </a:lnTo>
                  <a:lnTo>
                    <a:pt x="167" y="91"/>
                  </a:lnTo>
                  <a:lnTo>
                    <a:pt x="168" y="90"/>
                  </a:lnTo>
                  <a:lnTo>
                    <a:pt x="169" y="87"/>
                  </a:lnTo>
                  <a:lnTo>
                    <a:pt x="169" y="86"/>
                  </a:lnTo>
                  <a:lnTo>
                    <a:pt x="170" y="83"/>
                  </a:lnTo>
                  <a:lnTo>
                    <a:pt x="170" y="81"/>
                  </a:lnTo>
                  <a:lnTo>
                    <a:pt x="170" y="80"/>
                  </a:lnTo>
                  <a:lnTo>
                    <a:pt x="171" y="80"/>
                  </a:lnTo>
                  <a:lnTo>
                    <a:pt x="172" y="80"/>
                  </a:lnTo>
                  <a:lnTo>
                    <a:pt x="172" y="78"/>
                  </a:lnTo>
                  <a:lnTo>
                    <a:pt x="171" y="77"/>
                  </a:lnTo>
                  <a:lnTo>
                    <a:pt x="172" y="75"/>
                  </a:lnTo>
                  <a:lnTo>
                    <a:pt x="172" y="74"/>
                  </a:lnTo>
                  <a:lnTo>
                    <a:pt x="173" y="73"/>
                  </a:lnTo>
                  <a:lnTo>
                    <a:pt x="173" y="70"/>
                  </a:lnTo>
                  <a:lnTo>
                    <a:pt x="173" y="69"/>
                  </a:lnTo>
                  <a:lnTo>
                    <a:pt x="172" y="68"/>
                  </a:lnTo>
                  <a:lnTo>
                    <a:pt x="171" y="69"/>
                  </a:lnTo>
                  <a:lnTo>
                    <a:pt x="170" y="69"/>
                  </a:lnTo>
                  <a:lnTo>
                    <a:pt x="169" y="69"/>
                  </a:lnTo>
                  <a:lnTo>
                    <a:pt x="168" y="68"/>
                  </a:lnTo>
                  <a:lnTo>
                    <a:pt x="168" y="67"/>
                  </a:lnTo>
                  <a:lnTo>
                    <a:pt x="166" y="66"/>
                  </a:lnTo>
                  <a:lnTo>
                    <a:pt x="166" y="67"/>
                  </a:lnTo>
                  <a:lnTo>
                    <a:pt x="165" y="67"/>
                  </a:lnTo>
                  <a:lnTo>
                    <a:pt x="165" y="66"/>
                  </a:lnTo>
                  <a:lnTo>
                    <a:pt x="165" y="65"/>
                  </a:lnTo>
                  <a:lnTo>
                    <a:pt x="165" y="64"/>
                  </a:lnTo>
                  <a:lnTo>
                    <a:pt x="165" y="61"/>
                  </a:lnTo>
                  <a:lnTo>
                    <a:pt x="164" y="60"/>
                  </a:lnTo>
                  <a:lnTo>
                    <a:pt x="163" y="59"/>
                  </a:lnTo>
                  <a:lnTo>
                    <a:pt x="161" y="57"/>
                  </a:lnTo>
                  <a:lnTo>
                    <a:pt x="161" y="55"/>
                  </a:lnTo>
                  <a:lnTo>
                    <a:pt x="161" y="53"/>
                  </a:lnTo>
                  <a:lnTo>
                    <a:pt x="163" y="50"/>
                  </a:lnTo>
                  <a:lnTo>
                    <a:pt x="164" y="47"/>
                  </a:lnTo>
                  <a:lnTo>
                    <a:pt x="163" y="44"/>
                  </a:lnTo>
                  <a:lnTo>
                    <a:pt x="163" y="43"/>
                  </a:lnTo>
                  <a:lnTo>
                    <a:pt x="162" y="41"/>
                  </a:lnTo>
                  <a:lnTo>
                    <a:pt x="161" y="41"/>
                  </a:lnTo>
                  <a:lnTo>
                    <a:pt x="159" y="41"/>
                  </a:lnTo>
                  <a:lnTo>
                    <a:pt x="157" y="41"/>
                  </a:lnTo>
                  <a:lnTo>
                    <a:pt x="156" y="40"/>
                  </a:lnTo>
                  <a:lnTo>
                    <a:pt x="155" y="39"/>
                  </a:lnTo>
                  <a:lnTo>
                    <a:pt x="155" y="38"/>
                  </a:lnTo>
                  <a:lnTo>
                    <a:pt x="156" y="38"/>
                  </a:lnTo>
                  <a:lnTo>
                    <a:pt x="157" y="36"/>
                  </a:lnTo>
                  <a:lnTo>
                    <a:pt x="157" y="34"/>
                  </a:lnTo>
                  <a:lnTo>
                    <a:pt x="157" y="33"/>
                  </a:lnTo>
                  <a:lnTo>
                    <a:pt x="158" y="32"/>
                  </a:lnTo>
                  <a:lnTo>
                    <a:pt x="158" y="31"/>
                  </a:lnTo>
                  <a:lnTo>
                    <a:pt x="157" y="31"/>
                  </a:lnTo>
                  <a:lnTo>
                    <a:pt x="157" y="30"/>
                  </a:lnTo>
                  <a:lnTo>
                    <a:pt x="156" y="30"/>
                  </a:lnTo>
                  <a:lnTo>
                    <a:pt x="156" y="29"/>
                  </a:lnTo>
                  <a:lnTo>
                    <a:pt x="155" y="26"/>
                  </a:lnTo>
                  <a:lnTo>
                    <a:pt x="155" y="24"/>
                  </a:lnTo>
                  <a:lnTo>
                    <a:pt x="155" y="23"/>
                  </a:lnTo>
                  <a:lnTo>
                    <a:pt x="154" y="21"/>
                  </a:lnTo>
                  <a:lnTo>
                    <a:pt x="154" y="20"/>
                  </a:lnTo>
                  <a:lnTo>
                    <a:pt x="152" y="19"/>
                  </a:lnTo>
                  <a:lnTo>
                    <a:pt x="150" y="16"/>
                  </a:lnTo>
                  <a:lnTo>
                    <a:pt x="149" y="16"/>
                  </a:lnTo>
                  <a:lnTo>
                    <a:pt x="148" y="17"/>
                  </a:lnTo>
                  <a:lnTo>
                    <a:pt x="147" y="16"/>
                  </a:lnTo>
                  <a:lnTo>
                    <a:pt x="146" y="16"/>
                  </a:lnTo>
                  <a:lnTo>
                    <a:pt x="145" y="16"/>
                  </a:lnTo>
                  <a:lnTo>
                    <a:pt x="144" y="16"/>
                  </a:lnTo>
                  <a:lnTo>
                    <a:pt x="141" y="17"/>
                  </a:lnTo>
                  <a:lnTo>
                    <a:pt x="140" y="16"/>
                  </a:lnTo>
                  <a:lnTo>
                    <a:pt x="140" y="15"/>
                  </a:lnTo>
                  <a:lnTo>
                    <a:pt x="141" y="15"/>
                  </a:lnTo>
                  <a:lnTo>
                    <a:pt x="142" y="14"/>
                  </a:lnTo>
                  <a:lnTo>
                    <a:pt x="142" y="12"/>
                  </a:lnTo>
                  <a:lnTo>
                    <a:pt x="142" y="11"/>
                  </a:lnTo>
                  <a:lnTo>
                    <a:pt x="143" y="11"/>
                  </a:lnTo>
                  <a:lnTo>
                    <a:pt x="145" y="11"/>
                  </a:lnTo>
                  <a:lnTo>
                    <a:pt x="146" y="11"/>
                  </a:lnTo>
                  <a:lnTo>
                    <a:pt x="146" y="9"/>
                  </a:lnTo>
                  <a:lnTo>
                    <a:pt x="146" y="7"/>
                  </a:lnTo>
                  <a:lnTo>
                    <a:pt x="145" y="6"/>
                  </a:lnTo>
                  <a:lnTo>
                    <a:pt x="144" y="6"/>
                  </a:lnTo>
                  <a:lnTo>
                    <a:pt x="144" y="5"/>
                  </a:lnTo>
                  <a:lnTo>
                    <a:pt x="143" y="4"/>
                  </a:lnTo>
                  <a:lnTo>
                    <a:pt x="143" y="3"/>
                  </a:lnTo>
                  <a:lnTo>
                    <a:pt x="143" y="1"/>
                  </a:lnTo>
                  <a:lnTo>
                    <a:pt x="142" y="0"/>
                  </a:lnTo>
                  <a:lnTo>
                    <a:pt x="141" y="0"/>
                  </a:lnTo>
                  <a:lnTo>
                    <a:pt x="141" y="1"/>
                  </a:lnTo>
                  <a:lnTo>
                    <a:pt x="140" y="1"/>
                  </a:lnTo>
                  <a:lnTo>
                    <a:pt x="139" y="1"/>
                  </a:lnTo>
                  <a:lnTo>
                    <a:pt x="138" y="2"/>
                  </a:lnTo>
                  <a:lnTo>
                    <a:pt x="139" y="1"/>
                  </a:lnTo>
                  <a:lnTo>
                    <a:pt x="139" y="2"/>
                  </a:lnTo>
                  <a:lnTo>
                    <a:pt x="140" y="2"/>
                  </a:lnTo>
                  <a:lnTo>
                    <a:pt x="141" y="5"/>
                  </a:lnTo>
                  <a:lnTo>
                    <a:pt x="141" y="6"/>
                  </a:lnTo>
                  <a:lnTo>
                    <a:pt x="141" y="7"/>
                  </a:lnTo>
                  <a:lnTo>
                    <a:pt x="139" y="7"/>
                  </a:lnTo>
                  <a:lnTo>
                    <a:pt x="138" y="7"/>
                  </a:lnTo>
                  <a:lnTo>
                    <a:pt x="136" y="7"/>
                  </a:lnTo>
                  <a:lnTo>
                    <a:pt x="135" y="8"/>
                  </a:lnTo>
                  <a:lnTo>
                    <a:pt x="134" y="9"/>
                  </a:lnTo>
                  <a:lnTo>
                    <a:pt x="135" y="9"/>
                  </a:lnTo>
                  <a:lnTo>
                    <a:pt x="134" y="10"/>
                  </a:lnTo>
                  <a:lnTo>
                    <a:pt x="134" y="11"/>
                  </a:lnTo>
                  <a:lnTo>
                    <a:pt x="133" y="11"/>
                  </a:lnTo>
                  <a:lnTo>
                    <a:pt x="132" y="11"/>
                  </a:lnTo>
                  <a:lnTo>
                    <a:pt x="132" y="10"/>
                  </a:lnTo>
                  <a:lnTo>
                    <a:pt x="131" y="9"/>
                  </a:lnTo>
                  <a:lnTo>
                    <a:pt x="130" y="9"/>
                  </a:lnTo>
                  <a:lnTo>
                    <a:pt x="129" y="10"/>
                  </a:lnTo>
                  <a:lnTo>
                    <a:pt x="128" y="10"/>
                  </a:lnTo>
                  <a:lnTo>
                    <a:pt x="128" y="9"/>
                  </a:lnTo>
                  <a:lnTo>
                    <a:pt x="127" y="9"/>
                  </a:lnTo>
                  <a:lnTo>
                    <a:pt x="126" y="9"/>
                  </a:lnTo>
                  <a:lnTo>
                    <a:pt x="125" y="9"/>
                  </a:lnTo>
                  <a:lnTo>
                    <a:pt x="125" y="10"/>
                  </a:lnTo>
                  <a:lnTo>
                    <a:pt x="125" y="11"/>
                  </a:lnTo>
                  <a:lnTo>
                    <a:pt x="126" y="11"/>
                  </a:lnTo>
                  <a:lnTo>
                    <a:pt x="126" y="12"/>
                  </a:lnTo>
                  <a:lnTo>
                    <a:pt x="126" y="13"/>
                  </a:lnTo>
                  <a:lnTo>
                    <a:pt x="126" y="14"/>
                  </a:lnTo>
                  <a:lnTo>
                    <a:pt x="125" y="15"/>
                  </a:lnTo>
                  <a:lnTo>
                    <a:pt x="125" y="16"/>
                  </a:lnTo>
                  <a:lnTo>
                    <a:pt x="126" y="17"/>
                  </a:lnTo>
                  <a:lnTo>
                    <a:pt x="125" y="19"/>
                  </a:lnTo>
                  <a:lnTo>
                    <a:pt x="124" y="19"/>
                  </a:lnTo>
                  <a:lnTo>
                    <a:pt x="124" y="20"/>
                  </a:lnTo>
                  <a:lnTo>
                    <a:pt x="126" y="22"/>
                  </a:lnTo>
                  <a:lnTo>
                    <a:pt x="127" y="23"/>
                  </a:lnTo>
                  <a:lnTo>
                    <a:pt x="126" y="25"/>
                  </a:lnTo>
                  <a:lnTo>
                    <a:pt x="125" y="25"/>
                  </a:lnTo>
                  <a:lnTo>
                    <a:pt x="124" y="24"/>
                  </a:lnTo>
                  <a:lnTo>
                    <a:pt x="123" y="26"/>
                  </a:lnTo>
                  <a:lnTo>
                    <a:pt x="123" y="27"/>
                  </a:lnTo>
                  <a:lnTo>
                    <a:pt x="124" y="27"/>
                  </a:lnTo>
                  <a:lnTo>
                    <a:pt x="124" y="29"/>
                  </a:lnTo>
                  <a:lnTo>
                    <a:pt x="124" y="30"/>
                  </a:lnTo>
                  <a:lnTo>
                    <a:pt x="123" y="30"/>
                  </a:lnTo>
                  <a:lnTo>
                    <a:pt x="122" y="30"/>
                  </a:lnTo>
                  <a:lnTo>
                    <a:pt x="121" y="31"/>
                  </a:lnTo>
                  <a:lnTo>
                    <a:pt x="121" y="32"/>
                  </a:lnTo>
                  <a:lnTo>
                    <a:pt x="122" y="33"/>
                  </a:lnTo>
                  <a:lnTo>
                    <a:pt x="123" y="34"/>
                  </a:lnTo>
                  <a:lnTo>
                    <a:pt x="124" y="35"/>
                  </a:lnTo>
                  <a:lnTo>
                    <a:pt x="125" y="35"/>
                  </a:lnTo>
                  <a:lnTo>
                    <a:pt x="126" y="38"/>
                  </a:lnTo>
                  <a:lnTo>
                    <a:pt x="126" y="39"/>
                  </a:lnTo>
                  <a:lnTo>
                    <a:pt x="127" y="40"/>
                  </a:lnTo>
                  <a:lnTo>
                    <a:pt x="129" y="41"/>
                  </a:lnTo>
                  <a:lnTo>
                    <a:pt x="128" y="41"/>
                  </a:lnTo>
                  <a:lnTo>
                    <a:pt x="128" y="42"/>
                  </a:lnTo>
                  <a:lnTo>
                    <a:pt x="128" y="43"/>
                  </a:lnTo>
                  <a:lnTo>
                    <a:pt x="129" y="43"/>
                  </a:lnTo>
                  <a:lnTo>
                    <a:pt x="127" y="45"/>
                  </a:lnTo>
                  <a:lnTo>
                    <a:pt x="126" y="46"/>
                  </a:lnTo>
                  <a:lnTo>
                    <a:pt x="125" y="49"/>
                  </a:lnTo>
                  <a:lnTo>
                    <a:pt x="126" y="49"/>
                  </a:lnTo>
                  <a:lnTo>
                    <a:pt x="126" y="54"/>
                  </a:lnTo>
                  <a:lnTo>
                    <a:pt x="125" y="54"/>
                  </a:lnTo>
                  <a:lnTo>
                    <a:pt x="125" y="55"/>
                  </a:lnTo>
                  <a:lnTo>
                    <a:pt x="124" y="55"/>
                  </a:lnTo>
                  <a:lnTo>
                    <a:pt x="123" y="57"/>
                  </a:lnTo>
                  <a:lnTo>
                    <a:pt x="122" y="58"/>
                  </a:lnTo>
                  <a:lnTo>
                    <a:pt x="121" y="59"/>
                  </a:lnTo>
                  <a:lnTo>
                    <a:pt x="121" y="60"/>
                  </a:lnTo>
                  <a:lnTo>
                    <a:pt x="122" y="61"/>
                  </a:lnTo>
                  <a:lnTo>
                    <a:pt x="122" y="63"/>
                  </a:lnTo>
                  <a:lnTo>
                    <a:pt x="120" y="64"/>
                  </a:lnTo>
                  <a:lnTo>
                    <a:pt x="119" y="64"/>
                  </a:lnTo>
                  <a:lnTo>
                    <a:pt x="118" y="64"/>
                  </a:lnTo>
                  <a:lnTo>
                    <a:pt x="117" y="66"/>
                  </a:lnTo>
                  <a:lnTo>
                    <a:pt x="116" y="67"/>
                  </a:lnTo>
                  <a:lnTo>
                    <a:pt x="115" y="69"/>
                  </a:lnTo>
                  <a:lnTo>
                    <a:pt x="115" y="70"/>
                  </a:lnTo>
                  <a:lnTo>
                    <a:pt x="114" y="70"/>
                  </a:lnTo>
                  <a:lnTo>
                    <a:pt x="114" y="69"/>
                  </a:lnTo>
                  <a:lnTo>
                    <a:pt x="112" y="70"/>
                  </a:lnTo>
                  <a:lnTo>
                    <a:pt x="111" y="71"/>
                  </a:lnTo>
                  <a:lnTo>
                    <a:pt x="111" y="72"/>
                  </a:lnTo>
                  <a:lnTo>
                    <a:pt x="112" y="73"/>
                  </a:lnTo>
                  <a:lnTo>
                    <a:pt x="113" y="75"/>
                  </a:lnTo>
                  <a:lnTo>
                    <a:pt x="112" y="75"/>
                  </a:lnTo>
                  <a:lnTo>
                    <a:pt x="111" y="75"/>
                  </a:lnTo>
                  <a:lnTo>
                    <a:pt x="110" y="76"/>
                  </a:lnTo>
                  <a:lnTo>
                    <a:pt x="110" y="77"/>
                  </a:lnTo>
                  <a:lnTo>
                    <a:pt x="109" y="77"/>
                  </a:lnTo>
                  <a:lnTo>
                    <a:pt x="109" y="78"/>
                  </a:lnTo>
                  <a:lnTo>
                    <a:pt x="108" y="78"/>
                  </a:lnTo>
                  <a:lnTo>
                    <a:pt x="108" y="81"/>
                  </a:lnTo>
                  <a:lnTo>
                    <a:pt x="109" y="81"/>
                  </a:lnTo>
                  <a:lnTo>
                    <a:pt x="109" y="82"/>
                  </a:lnTo>
                  <a:lnTo>
                    <a:pt x="108" y="83"/>
                  </a:lnTo>
                  <a:lnTo>
                    <a:pt x="107" y="83"/>
                  </a:lnTo>
                  <a:lnTo>
                    <a:pt x="107" y="84"/>
                  </a:lnTo>
                  <a:lnTo>
                    <a:pt x="108" y="84"/>
                  </a:lnTo>
                  <a:lnTo>
                    <a:pt x="108" y="87"/>
                  </a:lnTo>
                  <a:lnTo>
                    <a:pt x="108" y="88"/>
                  </a:lnTo>
                  <a:lnTo>
                    <a:pt x="109" y="90"/>
                  </a:lnTo>
                  <a:lnTo>
                    <a:pt x="110" y="93"/>
                  </a:lnTo>
                  <a:lnTo>
                    <a:pt x="111" y="93"/>
                  </a:lnTo>
                  <a:lnTo>
                    <a:pt x="111" y="94"/>
                  </a:lnTo>
                  <a:lnTo>
                    <a:pt x="112" y="95"/>
                  </a:lnTo>
                  <a:lnTo>
                    <a:pt x="113" y="95"/>
                  </a:lnTo>
                  <a:lnTo>
                    <a:pt x="114" y="96"/>
                  </a:lnTo>
                  <a:lnTo>
                    <a:pt x="116" y="96"/>
                  </a:lnTo>
                  <a:lnTo>
                    <a:pt x="117" y="96"/>
                  </a:lnTo>
                  <a:lnTo>
                    <a:pt x="117" y="95"/>
                  </a:lnTo>
                  <a:lnTo>
                    <a:pt x="118" y="95"/>
                  </a:lnTo>
                  <a:lnTo>
                    <a:pt x="119" y="96"/>
                  </a:lnTo>
                  <a:lnTo>
                    <a:pt x="120" y="96"/>
                  </a:lnTo>
                  <a:lnTo>
                    <a:pt x="120" y="97"/>
                  </a:lnTo>
                  <a:lnTo>
                    <a:pt x="119" y="98"/>
                  </a:lnTo>
                  <a:lnTo>
                    <a:pt x="119" y="99"/>
                  </a:lnTo>
                  <a:lnTo>
                    <a:pt x="120" y="103"/>
                  </a:lnTo>
                  <a:lnTo>
                    <a:pt x="120" y="105"/>
                  </a:lnTo>
                  <a:lnTo>
                    <a:pt x="120" y="106"/>
                  </a:lnTo>
                  <a:lnTo>
                    <a:pt x="119" y="106"/>
                  </a:lnTo>
                  <a:lnTo>
                    <a:pt x="118" y="106"/>
                  </a:lnTo>
                  <a:lnTo>
                    <a:pt x="117" y="105"/>
                  </a:lnTo>
                  <a:lnTo>
                    <a:pt x="116" y="106"/>
                  </a:lnTo>
                  <a:lnTo>
                    <a:pt x="115" y="106"/>
                  </a:lnTo>
                  <a:lnTo>
                    <a:pt x="113" y="109"/>
                  </a:lnTo>
                  <a:lnTo>
                    <a:pt x="113" y="111"/>
                  </a:lnTo>
                  <a:lnTo>
                    <a:pt x="114" y="113"/>
                  </a:lnTo>
                  <a:lnTo>
                    <a:pt x="115" y="115"/>
                  </a:lnTo>
                  <a:lnTo>
                    <a:pt x="116" y="115"/>
                  </a:lnTo>
                  <a:lnTo>
                    <a:pt x="117" y="115"/>
                  </a:lnTo>
                  <a:lnTo>
                    <a:pt x="117" y="114"/>
                  </a:lnTo>
                  <a:lnTo>
                    <a:pt x="118" y="115"/>
                  </a:lnTo>
                  <a:lnTo>
                    <a:pt x="118" y="116"/>
                  </a:lnTo>
                  <a:lnTo>
                    <a:pt x="118" y="118"/>
                  </a:lnTo>
                  <a:lnTo>
                    <a:pt x="118" y="119"/>
                  </a:lnTo>
                  <a:lnTo>
                    <a:pt x="119" y="119"/>
                  </a:lnTo>
                  <a:lnTo>
                    <a:pt x="120" y="120"/>
                  </a:lnTo>
                  <a:lnTo>
                    <a:pt x="120" y="123"/>
                  </a:lnTo>
                  <a:lnTo>
                    <a:pt x="119" y="124"/>
                  </a:lnTo>
                  <a:lnTo>
                    <a:pt x="118" y="124"/>
                  </a:lnTo>
                  <a:lnTo>
                    <a:pt x="116" y="126"/>
                  </a:lnTo>
                  <a:lnTo>
                    <a:pt x="114" y="128"/>
                  </a:lnTo>
                  <a:lnTo>
                    <a:pt x="114" y="129"/>
                  </a:lnTo>
                  <a:lnTo>
                    <a:pt x="114" y="130"/>
                  </a:lnTo>
                  <a:lnTo>
                    <a:pt x="114" y="131"/>
                  </a:lnTo>
                  <a:lnTo>
                    <a:pt x="115" y="132"/>
                  </a:lnTo>
                  <a:lnTo>
                    <a:pt x="114" y="133"/>
                  </a:lnTo>
                  <a:lnTo>
                    <a:pt x="111" y="134"/>
                  </a:lnTo>
                  <a:lnTo>
                    <a:pt x="110" y="135"/>
                  </a:lnTo>
                  <a:lnTo>
                    <a:pt x="110" y="134"/>
                  </a:lnTo>
                  <a:lnTo>
                    <a:pt x="107" y="131"/>
                  </a:lnTo>
                  <a:lnTo>
                    <a:pt x="105" y="131"/>
                  </a:lnTo>
                  <a:lnTo>
                    <a:pt x="105" y="132"/>
                  </a:lnTo>
                  <a:lnTo>
                    <a:pt x="104" y="132"/>
                  </a:lnTo>
                  <a:lnTo>
                    <a:pt x="103" y="132"/>
                  </a:lnTo>
                  <a:lnTo>
                    <a:pt x="104" y="132"/>
                  </a:lnTo>
                  <a:lnTo>
                    <a:pt x="104" y="131"/>
                  </a:lnTo>
                  <a:lnTo>
                    <a:pt x="104" y="130"/>
                  </a:lnTo>
                  <a:lnTo>
                    <a:pt x="103" y="128"/>
                  </a:lnTo>
                  <a:lnTo>
                    <a:pt x="103" y="129"/>
                  </a:lnTo>
                  <a:lnTo>
                    <a:pt x="102" y="129"/>
                  </a:lnTo>
                  <a:lnTo>
                    <a:pt x="102" y="128"/>
                  </a:lnTo>
                  <a:lnTo>
                    <a:pt x="101" y="128"/>
                  </a:lnTo>
                  <a:lnTo>
                    <a:pt x="100" y="127"/>
                  </a:lnTo>
                  <a:lnTo>
                    <a:pt x="99" y="127"/>
                  </a:lnTo>
                  <a:lnTo>
                    <a:pt x="98" y="126"/>
                  </a:lnTo>
                  <a:lnTo>
                    <a:pt x="97" y="126"/>
                  </a:lnTo>
                  <a:lnTo>
                    <a:pt x="97" y="125"/>
                  </a:lnTo>
                  <a:lnTo>
                    <a:pt x="95" y="122"/>
                  </a:lnTo>
                  <a:lnTo>
                    <a:pt x="95" y="121"/>
                  </a:lnTo>
                  <a:lnTo>
                    <a:pt x="96" y="121"/>
                  </a:lnTo>
                  <a:lnTo>
                    <a:pt x="96" y="120"/>
                  </a:lnTo>
                  <a:lnTo>
                    <a:pt x="95" y="120"/>
                  </a:lnTo>
                  <a:lnTo>
                    <a:pt x="94" y="120"/>
                  </a:lnTo>
                  <a:lnTo>
                    <a:pt x="94" y="121"/>
                  </a:lnTo>
                  <a:lnTo>
                    <a:pt x="93" y="121"/>
                  </a:lnTo>
                  <a:lnTo>
                    <a:pt x="93" y="120"/>
                  </a:lnTo>
                  <a:lnTo>
                    <a:pt x="92" y="120"/>
                  </a:lnTo>
                  <a:lnTo>
                    <a:pt x="91" y="120"/>
                  </a:lnTo>
                  <a:lnTo>
                    <a:pt x="91" y="121"/>
                  </a:lnTo>
                  <a:lnTo>
                    <a:pt x="91" y="122"/>
                  </a:lnTo>
                  <a:lnTo>
                    <a:pt x="90" y="122"/>
                  </a:lnTo>
                  <a:lnTo>
                    <a:pt x="88" y="122"/>
                  </a:lnTo>
                  <a:lnTo>
                    <a:pt x="87" y="122"/>
                  </a:lnTo>
                  <a:lnTo>
                    <a:pt x="87" y="123"/>
                  </a:lnTo>
                  <a:lnTo>
                    <a:pt x="86" y="123"/>
                  </a:lnTo>
                  <a:lnTo>
                    <a:pt x="86" y="124"/>
                  </a:lnTo>
                  <a:lnTo>
                    <a:pt x="86" y="125"/>
                  </a:lnTo>
                  <a:lnTo>
                    <a:pt x="86" y="128"/>
                  </a:lnTo>
                  <a:lnTo>
                    <a:pt x="87" y="129"/>
                  </a:lnTo>
                  <a:lnTo>
                    <a:pt x="87" y="130"/>
                  </a:lnTo>
                  <a:lnTo>
                    <a:pt x="88" y="131"/>
                  </a:lnTo>
                  <a:lnTo>
                    <a:pt x="88" y="132"/>
                  </a:lnTo>
                  <a:lnTo>
                    <a:pt x="87" y="133"/>
                  </a:lnTo>
                  <a:lnTo>
                    <a:pt x="86" y="135"/>
                  </a:lnTo>
                  <a:lnTo>
                    <a:pt x="85" y="136"/>
                  </a:lnTo>
                  <a:lnTo>
                    <a:pt x="84" y="137"/>
                  </a:lnTo>
                  <a:lnTo>
                    <a:pt x="84" y="138"/>
                  </a:lnTo>
                  <a:lnTo>
                    <a:pt x="83" y="138"/>
                  </a:lnTo>
                  <a:lnTo>
                    <a:pt x="81" y="139"/>
                  </a:lnTo>
                  <a:lnTo>
                    <a:pt x="79" y="140"/>
                  </a:lnTo>
                  <a:lnTo>
                    <a:pt x="78" y="140"/>
                  </a:lnTo>
                  <a:lnTo>
                    <a:pt x="78" y="141"/>
                  </a:lnTo>
                  <a:lnTo>
                    <a:pt x="77" y="141"/>
                  </a:lnTo>
                  <a:lnTo>
                    <a:pt x="77" y="142"/>
                  </a:lnTo>
                  <a:lnTo>
                    <a:pt x="76" y="145"/>
                  </a:lnTo>
                  <a:lnTo>
                    <a:pt x="75" y="145"/>
                  </a:lnTo>
                  <a:lnTo>
                    <a:pt x="74" y="145"/>
                  </a:lnTo>
                  <a:lnTo>
                    <a:pt x="73" y="145"/>
                  </a:lnTo>
                  <a:lnTo>
                    <a:pt x="72" y="147"/>
                  </a:lnTo>
                  <a:lnTo>
                    <a:pt x="71" y="147"/>
                  </a:lnTo>
                  <a:lnTo>
                    <a:pt x="71" y="148"/>
                  </a:lnTo>
                  <a:lnTo>
                    <a:pt x="71" y="149"/>
                  </a:lnTo>
                  <a:lnTo>
                    <a:pt x="71" y="150"/>
                  </a:lnTo>
                  <a:lnTo>
                    <a:pt x="71" y="151"/>
                  </a:lnTo>
                  <a:lnTo>
                    <a:pt x="70" y="153"/>
                  </a:lnTo>
                  <a:lnTo>
                    <a:pt x="69" y="153"/>
                  </a:lnTo>
                  <a:lnTo>
                    <a:pt x="68" y="155"/>
                  </a:lnTo>
                  <a:lnTo>
                    <a:pt x="68" y="157"/>
                  </a:lnTo>
                  <a:lnTo>
                    <a:pt x="67" y="158"/>
                  </a:lnTo>
                  <a:lnTo>
                    <a:pt x="68" y="159"/>
                  </a:lnTo>
                  <a:lnTo>
                    <a:pt x="68" y="160"/>
                  </a:lnTo>
                  <a:lnTo>
                    <a:pt x="69" y="160"/>
                  </a:lnTo>
                  <a:lnTo>
                    <a:pt x="69" y="161"/>
                  </a:lnTo>
                  <a:lnTo>
                    <a:pt x="69" y="162"/>
                  </a:lnTo>
                  <a:lnTo>
                    <a:pt x="69" y="163"/>
                  </a:lnTo>
                  <a:lnTo>
                    <a:pt x="67" y="164"/>
                  </a:lnTo>
                  <a:lnTo>
                    <a:pt x="66" y="164"/>
                  </a:lnTo>
                  <a:lnTo>
                    <a:pt x="66" y="163"/>
                  </a:lnTo>
                  <a:lnTo>
                    <a:pt x="64" y="162"/>
                  </a:lnTo>
                  <a:lnTo>
                    <a:pt x="63" y="161"/>
                  </a:lnTo>
                  <a:lnTo>
                    <a:pt x="62" y="158"/>
                  </a:lnTo>
                  <a:lnTo>
                    <a:pt x="62" y="156"/>
                  </a:lnTo>
                  <a:lnTo>
                    <a:pt x="61" y="155"/>
                  </a:lnTo>
                  <a:lnTo>
                    <a:pt x="60" y="154"/>
                  </a:lnTo>
                  <a:lnTo>
                    <a:pt x="59" y="154"/>
                  </a:lnTo>
                  <a:lnTo>
                    <a:pt x="59" y="151"/>
                  </a:lnTo>
                  <a:lnTo>
                    <a:pt x="58" y="151"/>
                  </a:lnTo>
                  <a:lnTo>
                    <a:pt x="58" y="149"/>
                  </a:lnTo>
                  <a:lnTo>
                    <a:pt x="57" y="149"/>
                  </a:lnTo>
                  <a:lnTo>
                    <a:pt x="54" y="149"/>
                  </a:lnTo>
                  <a:lnTo>
                    <a:pt x="53" y="149"/>
                  </a:lnTo>
                  <a:lnTo>
                    <a:pt x="52" y="152"/>
                  </a:lnTo>
                  <a:lnTo>
                    <a:pt x="51" y="154"/>
                  </a:lnTo>
                  <a:lnTo>
                    <a:pt x="51" y="155"/>
                  </a:lnTo>
                  <a:lnTo>
                    <a:pt x="49" y="155"/>
                  </a:lnTo>
                  <a:lnTo>
                    <a:pt x="47" y="156"/>
                  </a:lnTo>
                  <a:lnTo>
                    <a:pt x="45" y="156"/>
                  </a:lnTo>
                  <a:lnTo>
                    <a:pt x="45" y="157"/>
                  </a:lnTo>
                  <a:lnTo>
                    <a:pt x="44" y="157"/>
                  </a:lnTo>
                  <a:lnTo>
                    <a:pt x="43" y="156"/>
                  </a:lnTo>
                  <a:lnTo>
                    <a:pt x="42" y="155"/>
                  </a:lnTo>
                  <a:lnTo>
                    <a:pt x="40" y="155"/>
                  </a:lnTo>
                  <a:lnTo>
                    <a:pt x="35" y="154"/>
                  </a:lnTo>
                  <a:lnTo>
                    <a:pt x="33" y="154"/>
                  </a:lnTo>
                  <a:lnTo>
                    <a:pt x="32" y="155"/>
                  </a:lnTo>
                  <a:lnTo>
                    <a:pt x="31" y="157"/>
                  </a:lnTo>
                  <a:lnTo>
                    <a:pt x="31" y="159"/>
                  </a:lnTo>
                  <a:lnTo>
                    <a:pt x="30" y="160"/>
                  </a:lnTo>
                  <a:lnTo>
                    <a:pt x="29" y="162"/>
                  </a:lnTo>
                  <a:lnTo>
                    <a:pt x="28" y="165"/>
                  </a:lnTo>
                  <a:lnTo>
                    <a:pt x="26" y="170"/>
                  </a:lnTo>
                  <a:lnTo>
                    <a:pt x="25" y="172"/>
                  </a:lnTo>
                  <a:lnTo>
                    <a:pt x="26" y="174"/>
                  </a:lnTo>
                  <a:lnTo>
                    <a:pt x="27" y="174"/>
                  </a:lnTo>
                  <a:lnTo>
                    <a:pt x="28" y="174"/>
                  </a:lnTo>
                  <a:lnTo>
                    <a:pt x="28" y="175"/>
                  </a:lnTo>
                  <a:lnTo>
                    <a:pt x="27" y="175"/>
                  </a:lnTo>
                  <a:lnTo>
                    <a:pt x="26" y="176"/>
                  </a:lnTo>
                  <a:lnTo>
                    <a:pt x="26" y="177"/>
                  </a:lnTo>
                  <a:lnTo>
                    <a:pt x="27" y="178"/>
                  </a:lnTo>
                  <a:lnTo>
                    <a:pt x="28" y="178"/>
                  </a:lnTo>
                  <a:lnTo>
                    <a:pt x="29" y="178"/>
                  </a:lnTo>
                  <a:lnTo>
                    <a:pt x="30" y="178"/>
                  </a:lnTo>
                  <a:lnTo>
                    <a:pt x="30" y="181"/>
                  </a:lnTo>
                  <a:lnTo>
                    <a:pt x="30" y="183"/>
                  </a:lnTo>
                  <a:lnTo>
                    <a:pt x="31" y="183"/>
                  </a:lnTo>
                  <a:lnTo>
                    <a:pt x="31" y="184"/>
                  </a:lnTo>
                  <a:lnTo>
                    <a:pt x="31" y="186"/>
                  </a:lnTo>
                  <a:lnTo>
                    <a:pt x="31" y="187"/>
                  </a:lnTo>
                  <a:lnTo>
                    <a:pt x="27" y="187"/>
                  </a:lnTo>
                  <a:lnTo>
                    <a:pt x="27" y="190"/>
                  </a:lnTo>
                  <a:lnTo>
                    <a:pt x="27" y="191"/>
                  </a:lnTo>
                  <a:lnTo>
                    <a:pt x="27" y="192"/>
                  </a:lnTo>
                  <a:lnTo>
                    <a:pt x="26" y="192"/>
                  </a:lnTo>
                  <a:lnTo>
                    <a:pt x="25" y="193"/>
                  </a:lnTo>
                  <a:lnTo>
                    <a:pt x="25" y="194"/>
                  </a:lnTo>
                  <a:lnTo>
                    <a:pt x="24" y="195"/>
                  </a:lnTo>
                  <a:lnTo>
                    <a:pt x="23" y="194"/>
                  </a:lnTo>
                  <a:lnTo>
                    <a:pt x="21" y="193"/>
                  </a:lnTo>
                  <a:lnTo>
                    <a:pt x="20" y="195"/>
                  </a:lnTo>
                  <a:lnTo>
                    <a:pt x="19" y="195"/>
                  </a:lnTo>
                  <a:lnTo>
                    <a:pt x="19" y="196"/>
                  </a:lnTo>
                  <a:lnTo>
                    <a:pt x="19" y="198"/>
                  </a:lnTo>
                  <a:lnTo>
                    <a:pt x="19" y="199"/>
                  </a:lnTo>
                  <a:lnTo>
                    <a:pt x="18" y="200"/>
                  </a:lnTo>
                  <a:lnTo>
                    <a:pt x="17" y="201"/>
                  </a:lnTo>
                  <a:lnTo>
                    <a:pt x="16" y="201"/>
                  </a:lnTo>
                  <a:lnTo>
                    <a:pt x="16" y="202"/>
                  </a:lnTo>
                  <a:lnTo>
                    <a:pt x="16" y="204"/>
                  </a:lnTo>
                  <a:lnTo>
                    <a:pt x="17" y="206"/>
                  </a:lnTo>
                  <a:lnTo>
                    <a:pt x="17" y="209"/>
                  </a:lnTo>
                  <a:lnTo>
                    <a:pt x="17" y="210"/>
                  </a:lnTo>
                  <a:lnTo>
                    <a:pt x="18" y="211"/>
                  </a:lnTo>
                  <a:lnTo>
                    <a:pt x="18" y="212"/>
                  </a:lnTo>
                  <a:lnTo>
                    <a:pt x="17" y="212"/>
                  </a:lnTo>
                  <a:lnTo>
                    <a:pt x="16" y="212"/>
                  </a:lnTo>
                  <a:lnTo>
                    <a:pt x="15" y="213"/>
                  </a:lnTo>
                  <a:lnTo>
                    <a:pt x="15" y="214"/>
                  </a:lnTo>
                  <a:lnTo>
                    <a:pt x="15" y="217"/>
                  </a:lnTo>
                  <a:lnTo>
                    <a:pt x="14" y="218"/>
                  </a:lnTo>
                  <a:lnTo>
                    <a:pt x="14" y="219"/>
                  </a:lnTo>
                  <a:lnTo>
                    <a:pt x="14" y="220"/>
                  </a:lnTo>
                  <a:lnTo>
                    <a:pt x="15" y="221"/>
                  </a:lnTo>
                  <a:lnTo>
                    <a:pt x="15" y="222"/>
                  </a:lnTo>
                  <a:lnTo>
                    <a:pt x="13" y="226"/>
                  </a:lnTo>
                  <a:lnTo>
                    <a:pt x="13" y="228"/>
                  </a:lnTo>
                  <a:lnTo>
                    <a:pt x="12" y="230"/>
                  </a:lnTo>
                  <a:lnTo>
                    <a:pt x="9" y="229"/>
                  </a:lnTo>
                  <a:lnTo>
                    <a:pt x="8" y="229"/>
                  </a:lnTo>
                  <a:lnTo>
                    <a:pt x="7" y="229"/>
                  </a:lnTo>
                  <a:lnTo>
                    <a:pt x="6" y="228"/>
                  </a:lnTo>
                  <a:lnTo>
                    <a:pt x="6" y="229"/>
                  </a:lnTo>
                  <a:lnTo>
                    <a:pt x="5" y="229"/>
                  </a:lnTo>
                  <a:lnTo>
                    <a:pt x="5" y="231"/>
                  </a:lnTo>
                  <a:lnTo>
                    <a:pt x="4" y="232"/>
                  </a:lnTo>
                  <a:lnTo>
                    <a:pt x="3" y="232"/>
                  </a:lnTo>
                  <a:lnTo>
                    <a:pt x="2" y="232"/>
                  </a:lnTo>
                  <a:lnTo>
                    <a:pt x="1" y="232"/>
                  </a:lnTo>
                  <a:lnTo>
                    <a:pt x="0" y="233"/>
                  </a:lnTo>
                  <a:lnTo>
                    <a:pt x="0" y="235"/>
                  </a:lnTo>
                  <a:lnTo>
                    <a:pt x="0" y="236"/>
                  </a:lnTo>
                  <a:lnTo>
                    <a:pt x="1" y="236"/>
                  </a:lnTo>
                  <a:lnTo>
                    <a:pt x="2" y="237"/>
                  </a:lnTo>
                  <a:lnTo>
                    <a:pt x="3" y="238"/>
                  </a:lnTo>
                  <a:lnTo>
                    <a:pt x="5" y="240"/>
                  </a:lnTo>
                  <a:lnTo>
                    <a:pt x="6" y="242"/>
                  </a:lnTo>
                  <a:lnTo>
                    <a:pt x="8" y="245"/>
                  </a:lnTo>
                  <a:lnTo>
                    <a:pt x="9" y="246"/>
                  </a:lnTo>
                  <a:lnTo>
                    <a:pt x="9" y="247"/>
                  </a:lnTo>
                  <a:lnTo>
                    <a:pt x="10" y="248"/>
                  </a:lnTo>
                  <a:lnTo>
                    <a:pt x="11" y="249"/>
                  </a:lnTo>
                  <a:lnTo>
                    <a:pt x="13" y="250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72" name="Freeform 52"/>
            <p:cNvSpPr>
              <a:spLocks/>
            </p:cNvSpPr>
            <p:nvPr/>
          </p:nvSpPr>
          <p:spPr bwMode="auto">
            <a:xfrm>
              <a:off x="2681" y="3227"/>
              <a:ext cx="187" cy="134"/>
            </a:xfrm>
            <a:custGeom>
              <a:avLst/>
              <a:gdLst>
                <a:gd name="T0" fmla="*/ 38 w 53"/>
                <a:gd name="T1" fmla="*/ 38 h 38"/>
                <a:gd name="T2" fmla="*/ 35 w 53"/>
                <a:gd name="T3" fmla="*/ 34 h 38"/>
                <a:gd name="T4" fmla="*/ 32 w 53"/>
                <a:gd name="T5" fmla="*/ 31 h 38"/>
                <a:gd name="T6" fmla="*/ 33 w 53"/>
                <a:gd name="T7" fmla="*/ 29 h 38"/>
                <a:gd name="T8" fmla="*/ 29 w 53"/>
                <a:gd name="T9" fmla="*/ 28 h 38"/>
                <a:gd name="T10" fmla="*/ 29 w 53"/>
                <a:gd name="T11" fmla="*/ 26 h 38"/>
                <a:gd name="T12" fmla="*/ 30 w 53"/>
                <a:gd name="T13" fmla="*/ 24 h 38"/>
                <a:gd name="T14" fmla="*/ 27 w 53"/>
                <a:gd name="T15" fmla="*/ 24 h 38"/>
                <a:gd name="T16" fmla="*/ 25 w 53"/>
                <a:gd name="T17" fmla="*/ 24 h 38"/>
                <a:gd name="T18" fmla="*/ 23 w 53"/>
                <a:gd name="T19" fmla="*/ 26 h 38"/>
                <a:gd name="T20" fmla="*/ 24 w 53"/>
                <a:gd name="T21" fmla="*/ 32 h 38"/>
                <a:gd name="T22" fmla="*/ 21 w 53"/>
                <a:gd name="T23" fmla="*/ 30 h 38"/>
                <a:gd name="T24" fmla="*/ 19 w 53"/>
                <a:gd name="T25" fmla="*/ 26 h 38"/>
                <a:gd name="T26" fmla="*/ 16 w 53"/>
                <a:gd name="T27" fmla="*/ 25 h 38"/>
                <a:gd name="T28" fmla="*/ 15 w 53"/>
                <a:gd name="T29" fmla="*/ 22 h 38"/>
                <a:gd name="T30" fmla="*/ 16 w 53"/>
                <a:gd name="T31" fmla="*/ 18 h 38"/>
                <a:gd name="T32" fmla="*/ 12 w 53"/>
                <a:gd name="T33" fmla="*/ 19 h 38"/>
                <a:gd name="T34" fmla="*/ 10 w 53"/>
                <a:gd name="T35" fmla="*/ 19 h 38"/>
                <a:gd name="T36" fmla="*/ 8 w 53"/>
                <a:gd name="T37" fmla="*/ 21 h 38"/>
                <a:gd name="T38" fmla="*/ 5 w 53"/>
                <a:gd name="T39" fmla="*/ 25 h 38"/>
                <a:gd name="T40" fmla="*/ 4 w 53"/>
                <a:gd name="T41" fmla="*/ 24 h 38"/>
                <a:gd name="T42" fmla="*/ 1 w 53"/>
                <a:gd name="T43" fmla="*/ 21 h 38"/>
                <a:gd name="T44" fmla="*/ 0 w 53"/>
                <a:gd name="T45" fmla="*/ 20 h 38"/>
                <a:gd name="T46" fmla="*/ 1 w 53"/>
                <a:gd name="T47" fmla="*/ 18 h 38"/>
                <a:gd name="T48" fmla="*/ 5 w 53"/>
                <a:gd name="T49" fmla="*/ 16 h 38"/>
                <a:gd name="T50" fmla="*/ 5 w 53"/>
                <a:gd name="T51" fmla="*/ 11 h 38"/>
                <a:gd name="T52" fmla="*/ 3 w 53"/>
                <a:gd name="T53" fmla="*/ 10 h 38"/>
                <a:gd name="T54" fmla="*/ 3 w 53"/>
                <a:gd name="T55" fmla="*/ 7 h 38"/>
                <a:gd name="T56" fmla="*/ 2 w 53"/>
                <a:gd name="T57" fmla="*/ 4 h 38"/>
                <a:gd name="T58" fmla="*/ 5 w 53"/>
                <a:gd name="T59" fmla="*/ 2 h 38"/>
                <a:gd name="T60" fmla="*/ 7 w 53"/>
                <a:gd name="T61" fmla="*/ 2 h 38"/>
                <a:gd name="T62" fmla="*/ 9 w 53"/>
                <a:gd name="T63" fmla="*/ 3 h 38"/>
                <a:gd name="T64" fmla="*/ 10 w 53"/>
                <a:gd name="T65" fmla="*/ 5 h 38"/>
                <a:gd name="T66" fmla="*/ 13 w 53"/>
                <a:gd name="T67" fmla="*/ 5 h 38"/>
                <a:gd name="T68" fmla="*/ 15 w 53"/>
                <a:gd name="T69" fmla="*/ 11 h 38"/>
                <a:gd name="T70" fmla="*/ 17 w 53"/>
                <a:gd name="T71" fmla="*/ 10 h 38"/>
                <a:gd name="T72" fmla="*/ 16 w 53"/>
                <a:gd name="T73" fmla="*/ 7 h 38"/>
                <a:gd name="T74" fmla="*/ 20 w 53"/>
                <a:gd name="T75" fmla="*/ 6 h 38"/>
                <a:gd name="T76" fmla="*/ 23 w 53"/>
                <a:gd name="T77" fmla="*/ 3 h 38"/>
                <a:gd name="T78" fmla="*/ 25 w 53"/>
                <a:gd name="T79" fmla="*/ 1 h 38"/>
                <a:gd name="T80" fmla="*/ 28 w 53"/>
                <a:gd name="T81" fmla="*/ 3 h 38"/>
                <a:gd name="T82" fmla="*/ 28 w 53"/>
                <a:gd name="T83" fmla="*/ 5 h 38"/>
                <a:gd name="T84" fmla="*/ 31 w 53"/>
                <a:gd name="T85" fmla="*/ 11 h 38"/>
                <a:gd name="T86" fmla="*/ 33 w 53"/>
                <a:gd name="T87" fmla="*/ 15 h 38"/>
                <a:gd name="T88" fmla="*/ 38 w 53"/>
                <a:gd name="T89" fmla="*/ 13 h 38"/>
                <a:gd name="T90" fmla="*/ 44 w 53"/>
                <a:gd name="T91" fmla="*/ 13 h 38"/>
                <a:gd name="T92" fmla="*/ 45 w 53"/>
                <a:gd name="T93" fmla="*/ 10 h 38"/>
                <a:gd name="T94" fmla="*/ 47 w 53"/>
                <a:gd name="T95" fmla="*/ 9 h 38"/>
                <a:gd name="T96" fmla="*/ 48 w 53"/>
                <a:gd name="T97" fmla="*/ 15 h 38"/>
                <a:gd name="T98" fmla="*/ 50 w 53"/>
                <a:gd name="T99" fmla="*/ 14 h 38"/>
                <a:gd name="T100" fmla="*/ 51 w 53"/>
                <a:gd name="T101" fmla="*/ 15 h 38"/>
                <a:gd name="T102" fmla="*/ 53 w 53"/>
                <a:gd name="T103" fmla="*/ 16 h 38"/>
                <a:gd name="T104" fmla="*/ 52 w 53"/>
                <a:gd name="T105" fmla="*/ 18 h 38"/>
                <a:gd name="T106" fmla="*/ 51 w 53"/>
                <a:gd name="T107" fmla="*/ 19 h 38"/>
                <a:gd name="T108" fmla="*/ 49 w 53"/>
                <a:gd name="T109" fmla="*/ 26 h 38"/>
                <a:gd name="T110" fmla="*/ 43 w 53"/>
                <a:gd name="T111" fmla="*/ 32 h 38"/>
                <a:gd name="T112" fmla="*/ 41 w 53"/>
                <a:gd name="T113" fmla="*/ 36 h 3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3"/>
                <a:gd name="T172" fmla="*/ 0 h 38"/>
                <a:gd name="T173" fmla="*/ 53 w 53"/>
                <a:gd name="T174" fmla="*/ 38 h 3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3" h="38">
                  <a:moveTo>
                    <a:pt x="39" y="38"/>
                  </a:moveTo>
                  <a:lnTo>
                    <a:pt x="39" y="38"/>
                  </a:lnTo>
                  <a:lnTo>
                    <a:pt x="38" y="38"/>
                  </a:lnTo>
                  <a:lnTo>
                    <a:pt x="37" y="37"/>
                  </a:lnTo>
                  <a:lnTo>
                    <a:pt x="35" y="36"/>
                  </a:lnTo>
                  <a:lnTo>
                    <a:pt x="35" y="35"/>
                  </a:lnTo>
                  <a:lnTo>
                    <a:pt x="35" y="34"/>
                  </a:lnTo>
                  <a:lnTo>
                    <a:pt x="34" y="33"/>
                  </a:lnTo>
                  <a:lnTo>
                    <a:pt x="33" y="32"/>
                  </a:lnTo>
                  <a:lnTo>
                    <a:pt x="32" y="32"/>
                  </a:lnTo>
                  <a:lnTo>
                    <a:pt x="32" y="31"/>
                  </a:lnTo>
                  <a:lnTo>
                    <a:pt x="32" y="30"/>
                  </a:lnTo>
                  <a:lnTo>
                    <a:pt x="32" y="29"/>
                  </a:lnTo>
                  <a:lnTo>
                    <a:pt x="33" y="29"/>
                  </a:lnTo>
                  <a:lnTo>
                    <a:pt x="31" y="28"/>
                  </a:lnTo>
                  <a:lnTo>
                    <a:pt x="30" y="28"/>
                  </a:lnTo>
                  <a:lnTo>
                    <a:pt x="29" y="28"/>
                  </a:lnTo>
                  <a:lnTo>
                    <a:pt x="29" y="27"/>
                  </a:lnTo>
                  <a:lnTo>
                    <a:pt x="28" y="27"/>
                  </a:lnTo>
                  <a:lnTo>
                    <a:pt x="28" y="26"/>
                  </a:lnTo>
                  <a:lnTo>
                    <a:pt x="29" y="26"/>
                  </a:lnTo>
                  <a:lnTo>
                    <a:pt x="30" y="26"/>
                  </a:lnTo>
                  <a:lnTo>
                    <a:pt x="30" y="25"/>
                  </a:lnTo>
                  <a:lnTo>
                    <a:pt x="30" y="24"/>
                  </a:lnTo>
                  <a:lnTo>
                    <a:pt x="30" y="23"/>
                  </a:lnTo>
                  <a:lnTo>
                    <a:pt x="29" y="23"/>
                  </a:lnTo>
                  <a:lnTo>
                    <a:pt x="28" y="23"/>
                  </a:lnTo>
                  <a:lnTo>
                    <a:pt x="27" y="24"/>
                  </a:lnTo>
                  <a:lnTo>
                    <a:pt x="26" y="24"/>
                  </a:lnTo>
                  <a:lnTo>
                    <a:pt x="25" y="24"/>
                  </a:lnTo>
                  <a:lnTo>
                    <a:pt x="24" y="24"/>
                  </a:lnTo>
                  <a:lnTo>
                    <a:pt x="23" y="25"/>
                  </a:lnTo>
                  <a:lnTo>
                    <a:pt x="23" y="26"/>
                  </a:lnTo>
                  <a:lnTo>
                    <a:pt x="23" y="27"/>
                  </a:lnTo>
                  <a:lnTo>
                    <a:pt x="23" y="30"/>
                  </a:lnTo>
                  <a:lnTo>
                    <a:pt x="24" y="31"/>
                  </a:lnTo>
                  <a:lnTo>
                    <a:pt x="24" y="32"/>
                  </a:lnTo>
                  <a:lnTo>
                    <a:pt x="23" y="32"/>
                  </a:lnTo>
                  <a:lnTo>
                    <a:pt x="22" y="31"/>
                  </a:lnTo>
                  <a:lnTo>
                    <a:pt x="21" y="30"/>
                  </a:lnTo>
                  <a:lnTo>
                    <a:pt x="21" y="29"/>
                  </a:lnTo>
                  <a:lnTo>
                    <a:pt x="20" y="28"/>
                  </a:lnTo>
                  <a:lnTo>
                    <a:pt x="20" y="27"/>
                  </a:lnTo>
                  <a:lnTo>
                    <a:pt x="19" y="26"/>
                  </a:lnTo>
                  <a:lnTo>
                    <a:pt x="18" y="26"/>
                  </a:lnTo>
                  <a:lnTo>
                    <a:pt x="18" y="25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6" y="24"/>
                  </a:lnTo>
                  <a:lnTo>
                    <a:pt x="15" y="22"/>
                  </a:lnTo>
                  <a:lnTo>
                    <a:pt x="15" y="21"/>
                  </a:lnTo>
                  <a:lnTo>
                    <a:pt x="15" y="20"/>
                  </a:lnTo>
                  <a:lnTo>
                    <a:pt x="16" y="19"/>
                  </a:lnTo>
                  <a:lnTo>
                    <a:pt x="16" y="18"/>
                  </a:lnTo>
                  <a:lnTo>
                    <a:pt x="14" y="17"/>
                  </a:lnTo>
                  <a:lnTo>
                    <a:pt x="13" y="18"/>
                  </a:lnTo>
                  <a:lnTo>
                    <a:pt x="12" y="19"/>
                  </a:lnTo>
                  <a:lnTo>
                    <a:pt x="11" y="20"/>
                  </a:lnTo>
                  <a:lnTo>
                    <a:pt x="10" y="19"/>
                  </a:lnTo>
                  <a:lnTo>
                    <a:pt x="9" y="19"/>
                  </a:lnTo>
                  <a:lnTo>
                    <a:pt x="8" y="21"/>
                  </a:lnTo>
                  <a:lnTo>
                    <a:pt x="7" y="25"/>
                  </a:lnTo>
                  <a:lnTo>
                    <a:pt x="6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4"/>
                  </a:lnTo>
                  <a:lnTo>
                    <a:pt x="3" y="23"/>
                  </a:lnTo>
                  <a:lnTo>
                    <a:pt x="1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1" y="18"/>
                  </a:lnTo>
                  <a:lnTo>
                    <a:pt x="2" y="17"/>
                  </a:lnTo>
                  <a:lnTo>
                    <a:pt x="3" y="17"/>
                  </a:lnTo>
                  <a:lnTo>
                    <a:pt x="5" y="16"/>
                  </a:lnTo>
                  <a:lnTo>
                    <a:pt x="6" y="14"/>
                  </a:lnTo>
                  <a:lnTo>
                    <a:pt x="6" y="13"/>
                  </a:lnTo>
                  <a:lnTo>
                    <a:pt x="6" y="12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4" y="10"/>
                  </a:lnTo>
                  <a:lnTo>
                    <a:pt x="4" y="11"/>
                  </a:lnTo>
                  <a:lnTo>
                    <a:pt x="3" y="10"/>
                  </a:lnTo>
                  <a:lnTo>
                    <a:pt x="3" y="9"/>
                  </a:lnTo>
                  <a:lnTo>
                    <a:pt x="4" y="9"/>
                  </a:lnTo>
                  <a:lnTo>
                    <a:pt x="3" y="7"/>
                  </a:lnTo>
                  <a:lnTo>
                    <a:pt x="2" y="7"/>
                  </a:lnTo>
                  <a:lnTo>
                    <a:pt x="1" y="7"/>
                  </a:lnTo>
                  <a:lnTo>
                    <a:pt x="1" y="6"/>
                  </a:lnTo>
                  <a:lnTo>
                    <a:pt x="2" y="4"/>
                  </a:lnTo>
                  <a:lnTo>
                    <a:pt x="3" y="3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3"/>
                  </a:lnTo>
                  <a:lnTo>
                    <a:pt x="6" y="2"/>
                  </a:lnTo>
                  <a:lnTo>
                    <a:pt x="7" y="2"/>
                  </a:lnTo>
                  <a:lnTo>
                    <a:pt x="8" y="1"/>
                  </a:lnTo>
                  <a:lnTo>
                    <a:pt x="9" y="2"/>
                  </a:lnTo>
                  <a:lnTo>
                    <a:pt x="9" y="3"/>
                  </a:lnTo>
                  <a:lnTo>
                    <a:pt x="9" y="4"/>
                  </a:lnTo>
                  <a:lnTo>
                    <a:pt x="10" y="4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2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5" y="9"/>
                  </a:lnTo>
                  <a:lnTo>
                    <a:pt x="15" y="10"/>
                  </a:lnTo>
                  <a:lnTo>
                    <a:pt x="15" y="11"/>
                  </a:lnTo>
                  <a:lnTo>
                    <a:pt x="16" y="11"/>
                  </a:lnTo>
                  <a:lnTo>
                    <a:pt x="17" y="10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6" y="7"/>
                  </a:lnTo>
                  <a:lnTo>
                    <a:pt x="18" y="7"/>
                  </a:lnTo>
                  <a:lnTo>
                    <a:pt x="20" y="6"/>
                  </a:lnTo>
                  <a:lnTo>
                    <a:pt x="21" y="5"/>
                  </a:lnTo>
                  <a:lnTo>
                    <a:pt x="21" y="4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4" y="3"/>
                  </a:lnTo>
                  <a:lnTo>
                    <a:pt x="25" y="2"/>
                  </a:lnTo>
                  <a:lnTo>
                    <a:pt x="25" y="1"/>
                  </a:lnTo>
                  <a:lnTo>
                    <a:pt x="26" y="1"/>
                  </a:lnTo>
                  <a:lnTo>
                    <a:pt x="27" y="0"/>
                  </a:lnTo>
                  <a:lnTo>
                    <a:pt x="28" y="1"/>
                  </a:lnTo>
                  <a:lnTo>
                    <a:pt x="28" y="3"/>
                  </a:lnTo>
                  <a:lnTo>
                    <a:pt x="28" y="4"/>
                  </a:lnTo>
                  <a:lnTo>
                    <a:pt x="27" y="4"/>
                  </a:lnTo>
                  <a:lnTo>
                    <a:pt x="28" y="5"/>
                  </a:lnTo>
                  <a:lnTo>
                    <a:pt x="28" y="8"/>
                  </a:lnTo>
                  <a:lnTo>
                    <a:pt x="29" y="8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32" y="11"/>
                  </a:lnTo>
                  <a:lnTo>
                    <a:pt x="33" y="13"/>
                  </a:lnTo>
                  <a:lnTo>
                    <a:pt x="33" y="15"/>
                  </a:lnTo>
                  <a:lnTo>
                    <a:pt x="37" y="15"/>
                  </a:lnTo>
                  <a:lnTo>
                    <a:pt x="37" y="14"/>
                  </a:lnTo>
                  <a:lnTo>
                    <a:pt x="38" y="13"/>
                  </a:lnTo>
                  <a:lnTo>
                    <a:pt x="42" y="12"/>
                  </a:lnTo>
                  <a:lnTo>
                    <a:pt x="43" y="13"/>
                  </a:lnTo>
                  <a:lnTo>
                    <a:pt x="44" y="13"/>
                  </a:lnTo>
                  <a:lnTo>
                    <a:pt x="45" y="13"/>
                  </a:lnTo>
                  <a:lnTo>
                    <a:pt x="46" y="11"/>
                  </a:lnTo>
                  <a:lnTo>
                    <a:pt x="45" y="10"/>
                  </a:lnTo>
                  <a:lnTo>
                    <a:pt x="46" y="9"/>
                  </a:lnTo>
                  <a:lnTo>
                    <a:pt x="47" y="8"/>
                  </a:lnTo>
                  <a:lnTo>
                    <a:pt x="47" y="9"/>
                  </a:lnTo>
                  <a:lnTo>
                    <a:pt x="48" y="11"/>
                  </a:lnTo>
                  <a:lnTo>
                    <a:pt x="48" y="13"/>
                  </a:lnTo>
                  <a:lnTo>
                    <a:pt x="47" y="14"/>
                  </a:lnTo>
                  <a:lnTo>
                    <a:pt x="48" y="15"/>
                  </a:lnTo>
                  <a:lnTo>
                    <a:pt x="49" y="15"/>
                  </a:lnTo>
                  <a:lnTo>
                    <a:pt x="50" y="14"/>
                  </a:lnTo>
                  <a:lnTo>
                    <a:pt x="51" y="13"/>
                  </a:lnTo>
                  <a:lnTo>
                    <a:pt x="51" y="14"/>
                  </a:lnTo>
                  <a:lnTo>
                    <a:pt x="51" y="15"/>
                  </a:lnTo>
                  <a:lnTo>
                    <a:pt x="52" y="16"/>
                  </a:lnTo>
                  <a:lnTo>
                    <a:pt x="53" y="16"/>
                  </a:lnTo>
                  <a:lnTo>
                    <a:pt x="53" y="17"/>
                  </a:lnTo>
                  <a:lnTo>
                    <a:pt x="53" y="18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51" y="19"/>
                  </a:lnTo>
                  <a:lnTo>
                    <a:pt x="50" y="21"/>
                  </a:lnTo>
                  <a:lnTo>
                    <a:pt x="50" y="22"/>
                  </a:lnTo>
                  <a:lnTo>
                    <a:pt x="49" y="23"/>
                  </a:lnTo>
                  <a:lnTo>
                    <a:pt x="49" y="26"/>
                  </a:lnTo>
                  <a:lnTo>
                    <a:pt x="48" y="28"/>
                  </a:lnTo>
                  <a:lnTo>
                    <a:pt x="45" y="31"/>
                  </a:lnTo>
                  <a:lnTo>
                    <a:pt x="44" y="32"/>
                  </a:lnTo>
                  <a:lnTo>
                    <a:pt x="43" y="32"/>
                  </a:lnTo>
                  <a:lnTo>
                    <a:pt x="42" y="34"/>
                  </a:lnTo>
                  <a:lnTo>
                    <a:pt x="41" y="35"/>
                  </a:lnTo>
                  <a:lnTo>
                    <a:pt x="41" y="36"/>
                  </a:lnTo>
                  <a:lnTo>
                    <a:pt x="40" y="37"/>
                  </a:lnTo>
                  <a:lnTo>
                    <a:pt x="39" y="38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73" name="Freeform 53"/>
            <p:cNvSpPr>
              <a:spLocks/>
            </p:cNvSpPr>
            <p:nvPr/>
          </p:nvSpPr>
          <p:spPr bwMode="auto">
            <a:xfrm>
              <a:off x="2188" y="1930"/>
              <a:ext cx="680" cy="925"/>
            </a:xfrm>
            <a:custGeom>
              <a:avLst/>
              <a:gdLst>
                <a:gd name="T0" fmla="*/ 35 w 192"/>
                <a:gd name="T1" fmla="*/ 200 h 261"/>
                <a:gd name="T2" fmla="*/ 43 w 192"/>
                <a:gd name="T3" fmla="*/ 205 h 261"/>
                <a:gd name="T4" fmla="*/ 55 w 192"/>
                <a:gd name="T5" fmla="*/ 203 h 261"/>
                <a:gd name="T6" fmla="*/ 52 w 192"/>
                <a:gd name="T7" fmla="*/ 222 h 261"/>
                <a:gd name="T8" fmla="*/ 58 w 192"/>
                <a:gd name="T9" fmla="*/ 239 h 261"/>
                <a:gd name="T10" fmla="*/ 66 w 192"/>
                <a:gd name="T11" fmla="*/ 241 h 261"/>
                <a:gd name="T12" fmla="*/ 77 w 192"/>
                <a:gd name="T13" fmla="*/ 238 h 261"/>
                <a:gd name="T14" fmla="*/ 88 w 192"/>
                <a:gd name="T15" fmla="*/ 235 h 261"/>
                <a:gd name="T16" fmla="*/ 110 w 192"/>
                <a:gd name="T17" fmla="*/ 232 h 261"/>
                <a:gd name="T18" fmla="*/ 127 w 192"/>
                <a:gd name="T19" fmla="*/ 236 h 261"/>
                <a:gd name="T20" fmla="*/ 139 w 192"/>
                <a:gd name="T21" fmla="*/ 242 h 261"/>
                <a:gd name="T22" fmla="*/ 141 w 192"/>
                <a:gd name="T23" fmla="*/ 248 h 261"/>
                <a:gd name="T24" fmla="*/ 146 w 192"/>
                <a:gd name="T25" fmla="*/ 248 h 261"/>
                <a:gd name="T26" fmla="*/ 155 w 192"/>
                <a:gd name="T27" fmla="*/ 258 h 261"/>
                <a:gd name="T28" fmla="*/ 165 w 192"/>
                <a:gd name="T29" fmla="*/ 256 h 261"/>
                <a:gd name="T30" fmla="*/ 167 w 192"/>
                <a:gd name="T31" fmla="*/ 241 h 261"/>
                <a:gd name="T32" fmla="*/ 171 w 192"/>
                <a:gd name="T33" fmla="*/ 222 h 261"/>
                <a:gd name="T34" fmla="*/ 159 w 192"/>
                <a:gd name="T35" fmla="*/ 214 h 261"/>
                <a:gd name="T36" fmla="*/ 163 w 192"/>
                <a:gd name="T37" fmla="*/ 201 h 261"/>
                <a:gd name="T38" fmla="*/ 171 w 192"/>
                <a:gd name="T39" fmla="*/ 190 h 261"/>
                <a:gd name="T40" fmla="*/ 177 w 192"/>
                <a:gd name="T41" fmla="*/ 175 h 261"/>
                <a:gd name="T42" fmla="*/ 175 w 192"/>
                <a:gd name="T43" fmla="*/ 161 h 261"/>
                <a:gd name="T44" fmla="*/ 177 w 192"/>
                <a:gd name="T45" fmla="*/ 148 h 261"/>
                <a:gd name="T46" fmla="*/ 176 w 192"/>
                <a:gd name="T47" fmla="*/ 135 h 261"/>
                <a:gd name="T48" fmla="*/ 186 w 192"/>
                <a:gd name="T49" fmla="*/ 134 h 261"/>
                <a:gd name="T50" fmla="*/ 185 w 192"/>
                <a:gd name="T51" fmla="*/ 127 h 261"/>
                <a:gd name="T52" fmla="*/ 174 w 192"/>
                <a:gd name="T53" fmla="*/ 124 h 261"/>
                <a:gd name="T54" fmla="*/ 166 w 192"/>
                <a:gd name="T55" fmla="*/ 120 h 261"/>
                <a:gd name="T56" fmla="*/ 169 w 192"/>
                <a:gd name="T57" fmla="*/ 109 h 261"/>
                <a:gd name="T58" fmla="*/ 170 w 192"/>
                <a:gd name="T59" fmla="*/ 96 h 261"/>
                <a:gd name="T60" fmla="*/ 167 w 192"/>
                <a:gd name="T61" fmla="*/ 78 h 261"/>
                <a:gd name="T62" fmla="*/ 159 w 192"/>
                <a:gd name="T63" fmla="*/ 66 h 261"/>
                <a:gd name="T64" fmla="*/ 167 w 192"/>
                <a:gd name="T65" fmla="*/ 59 h 261"/>
                <a:gd name="T66" fmla="*/ 166 w 192"/>
                <a:gd name="T67" fmla="*/ 21 h 261"/>
                <a:gd name="T68" fmla="*/ 155 w 192"/>
                <a:gd name="T69" fmla="*/ 12 h 261"/>
                <a:gd name="T70" fmla="*/ 145 w 192"/>
                <a:gd name="T71" fmla="*/ 12 h 261"/>
                <a:gd name="T72" fmla="*/ 137 w 192"/>
                <a:gd name="T73" fmla="*/ 12 h 261"/>
                <a:gd name="T74" fmla="*/ 123 w 192"/>
                <a:gd name="T75" fmla="*/ 7 h 261"/>
                <a:gd name="T76" fmla="*/ 113 w 192"/>
                <a:gd name="T77" fmla="*/ 9 h 261"/>
                <a:gd name="T78" fmla="*/ 104 w 192"/>
                <a:gd name="T79" fmla="*/ 0 h 261"/>
                <a:gd name="T80" fmla="*/ 93 w 192"/>
                <a:gd name="T81" fmla="*/ 3 h 261"/>
                <a:gd name="T82" fmla="*/ 84 w 192"/>
                <a:gd name="T83" fmla="*/ 8 h 261"/>
                <a:gd name="T84" fmla="*/ 73 w 192"/>
                <a:gd name="T85" fmla="*/ 13 h 261"/>
                <a:gd name="T86" fmla="*/ 66 w 192"/>
                <a:gd name="T87" fmla="*/ 21 h 261"/>
                <a:gd name="T88" fmla="*/ 58 w 192"/>
                <a:gd name="T89" fmla="*/ 34 h 261"/>
                <a:gd name="T90" fmla="*/ 46 w 192"/>
                <a:gd name="T91" fmla="*/ 37 h 261"/>
                <a:gd name="T92" fmla="*/ 31 w 192"/>
                <a:gd name="T93" fmla="*/ 53 h 261"/>
                <a:gd name="T94" fmla="*/ 20 w 192"/>
                <a:gd name="T95" fmla="*/ 67 h 261"/>
                <a:gd name="T96" fmla="*/ 13 w 192"/>
                <a:gd name="T97" fmla="*/ 74 h 261"/>
                <a:gd name="T98" fmla="*/ 0 w 192"/>
                <a:gd name="T99" fmla="*/ 92 h 261"/>
                <a:gd name="T100" fmla="*/ 2 w 192"/>
                <a:gd name="T101" fmla="*/ 111 h 261"/>
                <a:gd name="T102" fmla="*/ 11 w 192"/>
                <a:gd name="T103" fmla="*/ 116 h 261"/>
                <a:gd name="T104" fmla="*/ 20 w 192"/>
                <a:gd name="T105" fmla="*/ 124 h 261"/>
                <a:gd name="T106" fmla="*/ 27 w 192"/>
                <a:gd name="T107" fmla="*/ 134 h 261"/>
                <a:gd name="T108" fmla="*/ 25 w 192"/>
                <a:gd name="T109" fmla="*/ 143 h 261"/>
                <a:gd name="T110" fmla="*/ 22 w 192"/>
                <a:gd name="T111" fmla="*/ 157 h 261"/>
                <a:gd name="T112" fmla="*/ 7 w 192"/>
                <a:gd name="T113" fmla="*/ 170 h 261"/>
                <a:gd name="T114" fmla="*/ 11 w 192"/>
                <a:gd name="T115" fmla="*/ 185 h 261"/>
                <a:gd name="T116" fmla="*/ 11 w 192"/>
                <a:gd name="T117" fmla="*/ 201 h 261"/>
                <a:gd name="T118" fmla="*/ 23 w 192"/>
                <a:gd name="T119" fmla="*/ 203 h 261"/>
                <a:gd name="T120" fmla="*/ 30 w 192"/>
                <a:gd name="T121" fmla="*/ 202 h 26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2"/>
                <a:gd name="T184" fmla="*/ 0 h 261"/>
                <a:gd name="T185" fmla="*/ 192 w 192"/>
                <a:gd name="T186" fmla="*/ 261 h 26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2" h="261">
                  <a:moveTo>
                    <a:pt x="31" y="201"/>
                  </a:moveTo>
                  <a:lnTo>
                    <a:pt x="31" y="200"/>
                  </a:lnTo>
                  <a:lnTo>
                    <a:pt x="31" y="199"/>
                  </a:lnTo>
                  <a:lnTo>
                    <a:pt x="30" y="197"/>
                  </a:lnTo>
                  <a:lnTo>
                    <a:pt x="29" y="197"/>
                  </a:lnTo>
                  <a:lnTo>
                    <a:pt x="28" y="196"/>
                  </a:lnTo>
                  <a:lnTo>
                    <a:pt x="30" y="195"/>
                  </a:lnTo>
                  <a:lnTo>
                    <a:pt x="31" y="195"/>
                  </a:lnTo>
                  <a:lnTo>
                    <a:pt x="32" y="195"/>
                  </a:lnTo>
                  <a:lnTo>
                    <a:pt x="34" y="196"/>
                  </a:lnTo>
                  <a:lnTo>
                    <a:pt x="34" y="197"/>
                  </a:lnTo>
                  <a:lnTo>
                    <a:pt x="34" y="198"/>
                  </a:lnTo>
                  <a:lnTo>
                    <a:pt x="35" y="200"/>
                  </a:lnTo>
                  <a:lnTo>
                    <a:pt x="36" y="201"/>
                  </a:lnTo>
                  <a:lnTo>
                    <a:pt x="37" y="202"/>
                  </a:lnTo>
                  <a:lnTo>
                    <a:pt x="37" y="201"/>
                  </a:lnTo>
                  <a:lnTo>
                    <a:pt x="38" y="201"/>
                  </a:lnTo>
                  <a:lnTo>
                    <a:pt x="39" y="202"/>
                  </a:lnTo>
                  <a:lnTo>
                    <a:pt x="39" y="203"/>
                  </a:lnTo>
                  <a:lnTo>
                    <a:pt x="40" y="203"/>
                  </a:lnTo>
                  <a:lnTo>
                    <a:pt x="41" y="203"/>
                  </a:lnTo>
                  <a:lnTo>
                    <a:pt x="42" y="203"/>
                  </a:lnTo>
                  <a:lnTo>
                    <a:pt x="42" y="204"/>
                  </a:lnTo>
                  <a:lnTo>
                    <a:pt x="43" y="205"/>
                  </a:lnTo>
                  <a:lnTo>
                    <a:pt x="43" y="204"/>
                  </a:lnTo>
                  <a:lnTo>
                    <a:pt x="44" y="203"/>
                  </a:lnTo>
                  <a:lnTo>
                    <a:pt x="46" y="202"/>
                  </a:lnTo>
                  <a:lnTo>
                    <a:pt x="47" y="202"/>
                  </a:lnTo>
                  <a:lnTo>
                    <a:pt x="48" y="202"/>
                  </a:lnTo>
                  <a:lnTo>
                    <a:pt x="48" y="201"/>
                  </a:lnTo>
                  <a:lnTo>
                    <a:pt x="49" y="201"/>
                  </a:lnTo>
                  <a:lnTo>
                    <a:pt x="51" y="201"/>
                  </a:lnTo>
                  <a:lnTo>
                    <a:pt x="51" y="202"/>
                  </a:lnTo>
                  <a:lnTo>
                    <a:pt x="52" y="202"/>
                  </a:lnTo>
                  <a:lnTo>
                    <a:pt x="54" y="203"/>
                  </a:lnTo>
                  <a:lnTo>
                    <a:pt x="55" y="203"/>
                  </a:lnTo>
                  <a:lnTo>
                    <a:pt x="57" y="207"/>
                  </a:lnTo>
                  <a:lnTo>
                    <a:pt x="58" y="212"/>
                  </a:lnTo>
                  <a:lnTo>
                    <a:pt x="58" y="213"/>
                  </a:lnTo>
                  <a:lnTo>
                    <a:pt x="57" y="214"/>
                  </a:lnTo>
                  <a:lnTo>
                    <a:pt x="56" y="215"/>
                  </a:lnTo>
                  <a:lnTo>
                    <a:pt x="55" y="217"/>
                  </a:lnTo>
                  <a:lnTo>
                    <a:pt x="56" y="217"/>
                  </a:lnTo>
                  <a:lnTo>
                    <a:pt x="56" y="218"/>
                  </a:lnTo>
                  <a:lnTo>
                    <a:pt x="55" y="219"/>
                  </a:lnTo>
                  <a:lnTo>
                    <a:pt x="54" y="219"/>
                  </a:lnTo>
                  <a:lnTo>
                    <a:pt x="53" y="219"/>
                  </a:lnTo>
                  <a:lnTo>
                    <a:pt x="53" y="220"/>
                  </a:lnTo>
                  <a:lnTo>
                    <a:pt x="52" y="221"/>
                  </a:lnTo>
                  <a:lnTo>
                    <a:pt x="52" y="222"/>
                  </a:lnTo>
                  <a:lnTo>
                    <a:pt x="52" y="223"/>
                  </a:lnTo>
                  <a:lnTo>
                    <a:pt x="53" y="227"/>
                  </a:lnTo>
                  <a:lnTo>
                    <a:pt x="53" y="228"/>
                  </a:lnTo>
                  <a:lnTo>
                    <a:pt x="52" y="228"/>
                  </a:lnTo>
                  <a:lnTo>
                    <a:pt x="52" y="229"/>
                  </a:lnTo>
                  <a:lnTo>
                    <a:pt x="52" y="231"/>
                  </a:lnTo>
                  <a:lnTo>
                    <a:pt x="53" y="234"/>
                  </a:lnTo>
                  <a:lnTo>
                    <a:pt x="53" y="235"/>
                  </a:lnTo>
                  <a:lnTo>
                    <a:pt x="54" y="237"/>
                  </a:lnTo>
                  <a:lnTo>
                    <a:pt x="55" y="237"/>
                  </a:lnTo>
                  <a:lnTo>
                    <a:pt x="56" y="237"/>
                  </a:lnTo>
                  <a:lnTo>
                    <a:pt x="57" y="237"/>
                  </a:lnTo>
                  <a:lnTo>
                    <a:pt x="58" y="238"/>
                  </a:lnTo>
                  <a:lnTo>
                    <a:pt x="58" y="239"/>
                  </a:lnTo>
                  <a:lnTo>
                    <a:pt x="60" y="239"/>
                  </a:lnTo>
                  <a:lnTo>
                    <a:pt x="60" y="238"/>
                  </a:lnTo>
                  <a:lnTo>
                    <a:pt x="61" y="238"/>
                  </a:lnTo>
                  <a:lnTo>
                    <a:pt x="62" y="238"/>
                  </a:lnTo>
                  <a:lnTo>
                    <a:pt x="63" y="239"/>
                  </a:lnTo>
                  <a:lnTo>
                    <a:pt x="64" y="239"/>
                  </a:lnTo>
                  <a:lnTo>
                    <a:pt x="65" y="239"/>
                  </a:lnTo>
                  <a:lnTo>
                    <a:pt x="65" y="238"/>
                  </a:lnTo>
                  <a:lnTo>
                    <a:pt x="66" y="238"/>
                  </a:lnTo>
                  <a:lnTo>
                    <a:pt x="66" y="240"/>
                  </a:lnTo>
                  <a:lnTo>
                    <a:pt x="66" y="241"/>
                  </a:lnTo>
                  <a:lnTo>
                    <a:pt x="67" y="241"/>
                  </a:lnTo>
                  <a:lnTo>
                    <a:pt x="67" y="242"/>
                  </a:lnTo>
                  <a:lnTo>
                    <a:pt x="68" y="241"/>
                  </a:lnTo>
                  <a:lnTo>
                    <a:pt x="69" y="240"/>
                  </a:lnTo>
                  <a:lnTo>
                    <a:pt x="73" y="240"/>
                  </a:lnTo>
                  <a:lnTo>
                    <a:pt x="74" y="240"/>
                  </a:lnTo>
                  <a:lnTo>
                    <a:pt x="74" y="241"/>
                  </a:lnTo>
                  <a:lnTo>
                    <a:pt x="75" y="241"/>
                  </a:lnTo>
                  <a:lnTo>
                    <a:pt x="76" y="241"/>
                  </a:lnTo>
                  <a:lnTo>
                    <a:pt x="76" y="240"/>
                  </a:lnTo>
                  <a:lnTo>
                    <a:pt x="77" y="240"/>
                  </a:lnTo>
                  <a:lnTo>
                    <a:pt x="76" y="239"/>
                  </a:lnTo>
                  <a:lnTo>
                    <a:pt x="77" y="238"/>
                  </a:lnTo>
                  <a:lnTo>
                    <a:pt x="78" y="237"/>
                  </a:lnTo>
                  <a:lnTo>
                    <a:pt x="79" y="237"/>
                  </a:lnTo>
                  <a:lnTo>
                    <a:pt x="79" y="236"/>
                  </a:lnTo>
                  <a:lnTo>
                    <a:pt x="80" y="236"/>
                  </a:lnTo>
                  <a:lnTo>
                    <a:pt x="81" y="236"/>
                  </a:lnTo>
                  <a:lnTo>
                    <a:pt x="81" y="237"/>
                  </a:lnTo>
                  <a:lnTo>
                    <a:pt x="82" y="237"/>
                  </a:lnTo>
                  <a:lnTo>
                    <a:pt x="85" y="237"/>
                  </a:lnTo>
                  <a:lnTo>
                    <a:pt x="86" y="236"/>
                  </a:lnTo>
                  <a:lnTo>
                    <a:pt x="87" y="236"/>
                  </a:lnTo>
                  <a:lnTo>
                    <a:pt x="88" y="235"/>
                  </a:lnTo>
                  <a:lnTo>
                    <a:pt x="88" y="236"/>
                  </a:lnTo>
                  <a:lnTo>
                    <a:pt x="90" y="236"/>
                  </a:lnTo>
                  <a:lnTo>
                    <a:pt x="92" y="236"/>
                  </a:lnTo>
                  <a:lnTo>
                    <a:pt x="95" y="235"/>
                  </a:lnTo>
                  <a:lnTo>
                    <a:pt x="97" y="236"/>
                  </a:lnTo>
                  <a:lnTo>
                    <a:pt x="98" y="234"/>
                  </a:lnTo>
                  <a:lnTo>
                    <a:pt x="98" y="233"/>
                  </a:lnTo>
                  <a:lnTo>
                    <a:pt x="99" y="232"/>
                  </a:lnTo>
                  <a:lnTo>
                    <a:pt x="100" y="231"/>
                  </a:lnTo>
                  <a:lnTo>
                    <a:pt x="101" y="231"/>
                  </a:lnTo>
                  <a:lnTo>
                    <a:pt x="102" y="229"/>
                  </a:lnTo>
                  <a:lnTo>
                    <a:pt x="104" y="228"/>
                  </a:lnTo>
                  <a:lnTo>
                    <a:pt x="105" y="228"/>
                  </a:lnTo>
                  <a:lnTo>
                    <a:pt x="108" y="230"/>
                  </a:lnTo>
                  <a:lnTo>
                    <a:pt x="110" y="231"/>
                  </a:lnTo>
                  <a:lnTo>
                    <a:pt x="110" y="232"/>
                  </a:lnTo>
                  <a:lnTo>
                    <a:pt x="110" y="233"/>
                  </a:lnTo>
                  <a:lnTo>
                    <a:pt x="112" y="234"/>
                  </a:lnTo>
                  <a:lnTo>
                    <a:pt x="113" y="234"/>
                  </a:lnTo>
                  <a:lnTo>
                    <a:pt x="115" y="235"/>
                  </a:lnTo>
                  <a:lnTo>
                    <a:pt x="117" y="236"/>
                  </a:lnTo>
                  <a:lnTo>
                    <a:pt x="118" y="236"/>
                  </a:lnTo>
                  <a:lnTo>
                    <a:pt x="118" y="235"/>
                  </a:lnTo>
                  <a:lnTo>
                    <a:pt x="119" y="236"/>
                  </a:lnTo>
                  <a:lnTo>
                    <a:pt x="121" y="237"/>
                  </a:lnTo>
                  <a:lnTo>
                    <a:pt x="124" y="237"/>
                  </a:lnTo>
                  <a:lnTo>
                    <a:pt x="125" y="237"/>
                  </a:lnTo>
                  <a:lnTo>
                    <a:pt x="126" y="237"/>
                  </a:lnTo>
                  <a:lnTo>
                    <a:pt x="127" y="236"/>
                  </a:lnTo>
                  <a:lnTo>
                    <a:pt x="129" y="236"/>
                  </a:lnTo>
                  <a:lnTo>
                    <a:pt x="129" y="237"/>
                  </a:lnTo>
                  <a:lnTo>
                    <a:pt x="132" y="238"/>
                  </a:lnTo>
                  <a:lnTo>
                    <a:pt x="133" y="239"/>
                  </a:lnTo>
                  <a:lnTo>
                    <a:pt x="135" y="239"/>
                  </a:lnTo>
                  <a:lnTo>
                    <a:pt x="136" y="238"/>
                  </a:lnTo>
                  <a:lnTo>
                    <a:pt x="137" y="238"/>
                  </a:lnTo>
                  <a:lnTo>
                    <a:pt x="137" y="240"/>
                  </a:lnTo>
                  <a:lnTo>
                    <a:pt x="138" y="242"/>
                  </a:lnTo>
                  <a:lnTo>
                    <a:pt x="139" y="242"/>
                  </a:lnTo>
                  <a:lnTo>
                    <a:pt x="139" y="243"/>
                  </a:lnTo>
                  <a:lnTo>
                    <a:pt x="138" y="243"/>
                  </a:lnTo>
                  <a:lnTo>
                    <a:pt x="138" y="244"/>
                  </a:lnTo>
                  <a:lnTo>
                    <a:pt x="137" y="244"/>
                  </a:lnTo>
                  <a:lnTo>
                    <a:pt x="137" y="245"/>
                  </a:lnTo>
                  <a:lnTo>
                    <a:pt x="138" y="246"/>
                  </a:lnTo>
                  <a:lnTo>
                    <a:pt x="138" y="247"/>
                  </a:lnTo>
                  <a:lnTo>
                    <a:pt x="137" y="248"/>
                  </a:lnTo>
                  <a:lnTo>
                    <a:pt x="138" y="249"/>
                  </a:lnTo>
                  <a:lnTo>
                    <a:pt x="138" y="248"/>
                  </a:lnTo>
                  <a:lnTo>
                    <a:pt x="139" y="248"/>
                  </a:lnTo>
                  <a:lnTo>
                    <a:pt x="141" y="248"/>
                  </a:lnTo>
                  <a:lnTo>
                    <a:pt x="142" y="248"/>
                  </a:lnTo>
                  <a:lnTo>
                    <a:pt x="142" y="247"/>
                  </a:lnTo>
                  <a:lnTo>
                    <a:pt x="142" y="246"/>
                  </a:lnTo>
                  <a:lnTo>
                    <a:pt x="143" y="246"/>
                  </a:lnTo>
                  <a:lnTo>
                    <a:pt x="144" y="246"/>
                  </a:lnTo>
                  <a:lnTo>
                    <a:pt x="144" y="247"/>
                  </a:lnTo>
                  <a:lnTo>
                    <a:pt x="145" y="247"/>
                  </a:lnTo>
                  <a:lnTo>
                    <a:pt x="145" y="246"/>
                  </a:lnTo>
                  <a:lnTo>
                    <a:pt x="146" y="246"/>
                  </a:lnTo>
                  <a:lnTo>
                    <a:pt x="147" y="246"/>
                  </a:lnTo>
                  <a:lnTo>
                    <a:pt x="147" y="247"/>
                  </a:lnTo>
                  <a:lnTo>
                    <a:pt x="146" y="247"/>
                  </a:lnTo>
                  <a:lnTo>
                    <a:pt x="146" y="248"/>
                  </a:lnTo>
                  <a:lnTo>
                    <a:pt x="148" y="251"/>
                  </a:lnTo>
                  <a:lnTo>
                    <a:pt x="148" y="252"/>
                  </a:lnTo>
                  <a:lnTo>
                    <a:pt x="149" y="252"/>
                  </a:lnTo>
                  <a:lnTo>
                    <a:pt x="150" y="253"/>
                  </a:lnTo>
                  <a:lnTo>
                    <a:pt x="151" y="253"/>
                  </a:lnTo>
                  <a:lnTo>
                    <a:pt x="152" y="254"/>
                  </a:lnTo>
                  <a:lnTo>
                    <a:pt x="153" y="254"/>
                  </a:lnTo>
                  <a:lnTo>
                    <a:pt x="153" y="255"/>
                  </a:lnTo>
                  <a:lnTo>
                    <a:pt x="154" y="255"/>
                  </a:lnTo>
                  <a:lnTo>
                    <a:pt x="154" y="254"/>
                  </a:lnTo>
                  <a:lnTo>
                    <a:pt x="155" y="256"/>
                  </a:lnTo>
                  <a:lnTo>
                    <a:pt x="155" y="257"/>
                  </a:lnTo>
                  <a:lnTo>
                    <a:pt x="155" y="258"/>
                  </a:lnTo>
                  <a:lnTo>
                    <a:pt x="154" y="258"/>
                  </a:lnTo>
                  <a:lnTo>
                    <a:pt x="155" y="258"/>
                  </a:lnTo>
                  <a:lnTo>
                    <a:pt x="156" y="258"/>
                  </a:lnTo>
                  <a:lnTo>
                    <a:pt x="156" y="257"/>
                  </a:lnTo>
                  <a:lnTo>
                    <a:pt x="158" y="257"/>
                  </a:lnTo>
                  <a:lnTo>
                    <a:pt x="161" y="260"/>
                  </a:lnTo>
                  <a:lnTo>
                    <a:pt x="161" y="261"/>
                  </a:lnTo>
                  <a:lnTo>
                    <a:pt x="162" y="260"/>
                  </a:lnTo>
                  <a:lnTo>
                    <a:pt x="165" y="259"/>
                  </a:lnTo>
                  <a:lnTo>
                    <a:pt x="166" y="258"/>
                  </a:lnTo>
                  <a:lnTo>
                    <a:pt x="165" y="257"/>
                  </a:lnTo>
                  <a:lnTo>
                    <a:pt x="165" y="256"/>
                  </a:lnTo>
                  <a:lnTo>
                    <a:pt x="165" y="255"/>
                  </a:lnTo>
                  <a:lnTo>
                    <a:pt x="165" y="254"/>
                  </a:lnTo>
                  <a:lnTo>
                    <a:pt x="167" y="252"/>
                  </a:lnTo>
                  <a:lnTo>
                    <a:pt x="169" y="250"/>
                  </a:lnTo>
                  <a:lnTo>
                    <a:pt x="170" y="250"/>
                  </a:lnTo>
                  <a:lnTo>
                    <a:pt x="171" y="249"/>
                  </a:lnTo>
                  <a:lnTo>
                    <a:pt x="171" y="246"/>
                  </a:lnTo>
                  <a:lnTo>
                    <a:pt x="170" y="245"/>
                  </a:lnTo>
                  <a:lnTo>
                    <a:pt x="169" y="245"/>
                  </a:lnTo>
                  <a:lnTo>
                    <a:pt x="169" y="244"/>
                  </a:lnTo>
                  <a:lnTo>
                    <a:pt x="169" y="242"/>
                  </a:lnTo>
                  <a:lnTo>
                    <a:pt x="169" y="241"/>
                  </a:lnTo>
                  <a:lnTo>
                    <a:pt x="168" y="240"/>
                  </a:lnTo>
                  <a:lnTo>
                    <a:pt x="168" y="241"/>
                  </a:lnTo>
                  <a:lnTo>
                    <a:pt x="167" y="241"/>
                  </a:lnTo>
                  <a:lnTo>
                    <a:pt x="166" y="241"/>
                  </a:lnTo>
                  <a:lnTo>
                    <a:pt x="165" y="239"/>
                  </a:lnTo>
                  <a:lnTo>
                    <a:pt x="164" y="237"/>
                  </a:lnTo>
                  <a:lnTo>
                    <a:pt x="164" y="235"/>
                  </a:lnTo>
                  <a:lnTo>
                    <a:pt x="166" y="232"/>
                  </a:lnTo>
                  <a:lnTo>
                    <a:pt x="167" y="232"/>
                  </a:lnTo>
                  <a:lnTo>
                    <a:pt x="168" y="231"/>
                  </a:lnTo>
                  <a:lnTo>
                    <a:pt x="169" y="232"/>
                  </a:lnTo>
                  <a:lnTo>
                    <a:pt x="170" y="232"/>
                  </a:lnTo>
                  <a:lnTo>
                    <a:pt x="171" y="232"/>
                  </a:lnTo>
                  <a:lnTo>
                    <a:pt x="171" y="231"/>
                  </a:lnTo>
                  <a:lnTo>
                    <a:pt x="171" y="229"/>
                  </a:lnTo>
                  <a:lnTo>
                    <a:pt x="170" y="225"/>
                  </a:lnTo>
                  <a:lnTo>
                    <a:pt x="170" y="224"/>
                  </a:lnTo>
                  <a:lnTo>
                    <a:pt x="171" y="223"/>
                  </a:lnTo>
                  <a:lnTo>
                    <a:pt x="171" y="222"/>
                  </a:lnTo>
                  <a:lnTo>
                    <a:pt x="170" y="222"/>
                  </a:lnTo>
                  <a:lnTo>
                    <a:pt x="169" y="221"/>
                  </a:lnTo>
                  <a:lnTo>
                    <a:pt x="168" y="221"/>
                  </a:lnTo>
                  <a:lnTo>
                    <a:pt x="168" y="222"/>
                  </a:lnTo>
                  <a:lnTo>
                    <a:pt x="167" y="222"/>
                  </a:lnTo>
                  <a:lnTo>
                    <a:pt x="165" y="222"/>
                  </a:lnTo>
                  <a:lnTo>
                    <a:pt x="164" y="221"/>
                  </a:lnTo>
                  <a:lnTo>
                    <a:pt x="163" y="221"/>
                  </a:lnTo>
                  <a:lnTo>
                    <a:pt x="162" y="220"/>
                  </a:lnTo>
                  <a:lnTo>
                    <a:pt x="162" y="219"/>
                  </a:lnTo>
                  <a:lnTo>
                    <a:pt x="161" y="219"/>
                  </a:lnTo>
                  <a:lnTo>
                    <a:pt x="160" y="216"/>
                  </a:lnTo>
                  <a:lnTo>
                    <a:pt x="159" y="214"/>
                  </a:lnTo>
                  <a:lnTo>
                    <a:pt x="159" y="213"/>
                  </a:lnTo>
                  <a:lnTo>
                    <a:pt x="159" y="210"/>
                  </a:lnTo>
                  <a:lnTo>
                    <a:pt x="158" y="210"/>
                  </a:lnTo>
                  <a:lnTo>
                    <a:pt x="158" y="209"/>
                  </a:lnTo>
                  <a:lnTo>
                    <a:pt x="159" y="209"/>
                  </a:lnTo>
                  <a:lnTo>
                    <a:pt x="160" y="208"/>
                  </a:lnTo>
                  <a:lnTo>
                    <a:pt x="160" y="207"/>
                  </a:lnTo>
                  <a:lnTo>
                    <a:pt x="159" y="207"/>
                  </a:lnTo>
                  <a:lnTo>
                    <a:pt x="159" y="204"/>
                  </a:lnTo>
                  <a:lnTo>
                    <a:pt x="160" y="204"/>
                  </a:lnTo>
                  <a:lnTo>
                    <a:pt x="160" y="203"/>
                  </a:lnTo>
                  <a:lnTo>
                    <a:pt x="161" y="203"/>
                  </a:lnTo>
                  <a:lnTo>
                    <a:pt x="161" y="202"/>
                  </a:lnTo>
                  <a:lnTo>
                    <a:pt x="162" y="201"/>
                  </a:lnTo>
                  <a:lnTo>
                    <a:pt x="163" y="201"/>
                  </a:lnTo>
                  <a:lnTo>
                    <a:pt x="164" y="201"/>
                  </a:lnTo>
                  <a:lnTo>
                    <a:pt x="163" y="199"/>
                  </a:lnTo>
                  <a:lnTo>
                    <a:pt x="162" y="198"/>
                  </a:lnTo>
                  <a:lnTo>
                    <a:pt x="162" y="197"/>
                  </a:lnTo>
                  <a:lnTo>
                    <a:pt x="163" y="196"/>
                  </a:lnTo>
                  <a:lnTo>
                    <a:pt x="165" y="195"/>
                  </a:lnTo>
                  <a:lnTo>
                    <a:pt x="165" y="196"/>
                  </a:lnTo>
                  <a:lnTo>
                    <a:pt x="166" y="196"/>
                  </a:lnTo>
                  <a:lnTo>
                    <a:pt x="166" y="195"/>
                  </a:lnTo>
                  <a:lnTo>
                    <a:pt x="167" y="193"/>
                  </a:lnTo>
                  <a:lnTo>
                    <a:pt x="168" y="192"/>
                  </a:lnTo>
                  <a:lnTo>
                    <a:pt x="169" y="190"/>
                  </a:lnTo>
                  <a:lnTo>
                    <a:pt x="170" y="190"/>
                  </a:lnTo>
                  <a:lnTo>
                    <a:pt x="171" y="190"/>
                  </a:lnTo>
                  <a:lnTo>
                    <a:pt x="173" y="189"/>
                  </a:lnTo>
                  <a:lnTo>
                    <a:pt x="173" y="187"/>
                  </a:lnTo>
                  <a:lnTo>
                    <a:pt x="172" y="186"/>
                  </a:lnTo>
                  <a:lnTo>
                    <a:pt x="172" y="185"/>
                  </a:lnTo>
                  <a:lnTo>
                    <a:pt x="173" y="184"/>
                  </a:lnTo>
                  <a:lnTo>
                    <a:pt x="174" y="183"/>
                  </a:lnTo>
                  <a:lnTo>
                    <a:pt x="175" y="181"/>
                  </a:lnTo>
                  <a:lnTo>
                    <a:pt x="176" y="181"/>
                  </a:lnTo>
                  <a:lnTo>
                    <a:pt x="176" y="180"/>
                  </a:lnTo>
                  <a:lnTo>
                    <a:pt x="177" y="180"/>
                  </a:lnTo>
                  <a:lnTo>
                    <a:pt x="177" y="175"/>
                  </a:lnTo>
                  <a:lnTo>
                    <a:pt x="176" y="175"/>
                  </a:lnTo>
                  <a:lnTo>
                    <a:pt x="177" y="172"/>
                  </a:lnTo>
                  <a:lnTo>
                    <a:pt x="178" y="171"/>
                  </a:lnTo>
                  <a:lnTo>
                    <a:pt x="180" y="169"/>
                  </a:lnTo>
                  <a:lnTo>
                    <a:pt x="179" y="169"/>
                  </a:lnTo>
                  <a:lnTo>
                    <a:pt x="179" y="168"/>
                  </a:lnTo>
                  <a:lnTo>
                    <a:pt x="179" y="167"/>
                  </a:lnTo>
                  <a:lnTo>
                    <a:pt x="180" y="167"/>
                  </a:lnTo>
                  <a:lnTo>
                    <a:pt x="178" y="166"/>
                  </a:lnTo>
                  <a:lnTo>
                    <a:pt x="177" y="165"/>
                  </a:lnTo>
                  <a:lnTo>
                    <a:pt x="177" y="164"/>
                  </a:lnTo>
                  <a:lnTo>
                    <a:pt x="176" y="161"/>
                  </a:lnTo>
                  <a:lnTo>
                    <a:pt x="175" y="161"/>
                  </a:lnTo>
                  <a:lnTo>
                    <a:pt x="174" y="160"/>
                  </a:lnTo>
                  <a:lnTo>
                    <a:pt x="173" y="159"/>
                  </a:lnTo>
                  <a:lnTo>
                    <a:pt x="172" y="158"/>
                  </a:lnTo>
                  <a:lnTo>
                    <a:pt x="172" y="157"/>
                  </a:lnTo>
                  <a:lnTo>
                    <a:pt x="173" y="156"/>
                  </a:lnTo>
                  <a:lnTo>
                    <a:pt x="174" y="156"/>
                  </a:lnTo>
                  <a:lnTo>
                    <a:pt x="175" y="156"/>
                  </a:lnTo>
                  <a:lnTo>
                    <a:pt x="175" y="155"/>
                  </a:lnTo>
                  <a:lnTo>
                    <a:pt x="175" y="153"/>
                  </a:lnTo>
                  <a:lnTo>
                    <a:pt x="174" y="153"/>
                  </a:lnTo>
                  <a:lnTo>
                    <a:pt x="174" y="152"/>
                  </a:lnTo>
                  <a:lnTo>
                    <a:pt x="175" y="150"/>
                  </a:lnTo>
                  <a:lnTo>
                    <a:pt x="176" y="151"/>
                  </a:lnTo>
                  <a:lnTo>
                    <a:pt x="177" y="151"/>
                  </a:lnTo>
                  <a:lnTo>
                    <a:pt x="178" y="149"/>
                  </a:lnTo>
                  <a:lnTo>
                    <a:pt x="177" y="148"/>
                  </a:lnTo>
                  <a:lnTo>
                    <a:pt x="175" y="146"/>
                  </a:lnTo>
                  <a:lnTo>
                    <a:pt x="175" y="145"/>
                  </a:lnTo>
                  <a:lnTo>
                    <a:pt x="176" y="145"/>
                  </a:lnTo>
                  <a:lnTo>
                    <a:pt x="177" y="143"/>
                  </a:lnTo>
                  <a:lnTo>
                    <a:pt x="176" y="142"/>
                  </a:lnTo>
                  <a:lnTo>
                    <a:pt x="176" y="141"/>
                  </a:lnTo>
                  <a:lnTo>
                    <a:pt x="177" y="140"/>
                  </a:lnTo>
                  <a:lnTo>
                    <a:pt x="177" y="139"/>
                  </a:lnTo>
                  <a:lnTo>
                    <a:pt x="177" y="138"/>
                  </a:lnTo>
                  <a:lnTo>
                    <a:pt x="177" y="137"/>
                  </a:lnTo>
                  <a:lnTo>
                    <a:pt x="176" y="137"/>
                  </a:lnTo>
                  <a:lnTo>
                    <a:pt x="176" y="136"/>
                  </a:lnTo>
                  <a:lnTo>
                    <a:pt x="176" y="135"/>
                  </a:lnTo>
                  <a:lnTo>
                    <a:pt x="177" y="135"/>
                  </a:lnTo>
                  <a:lnTo>
                    <a:pt x="178" y="135"/>
                  </a:lnTo>
                  <a:lnTo>
                    <a:pt x="179" y="135"/>
                  </a:lnTo>
                  <a:lnTo>
                    <a:pt x="179" y="136"/>
                  </a:lnTo>
                  <a:lnTo>
                    <a:pt x="180" y="136"/>
                  </a:lnTo>
                  <a:lnTo>
                    <a:pt x="181" y="135"/>
                  </a:lnTo>
                  <a:lnTo>
                    <a:pt x="182" y="135"/>
                  </a:lnTo>
                  <a:lnTo>
                    <a:pt x="183" y="136"/>
                  </a:lnTo>
                  <a:lnTo>
                    <a:pt x="183" y="137"/>
                  </a:lnTo>
                  <a:lnTo>
                    <a:pt x="184" y="137"/>
                  </a:lnTo>
                  <a:lnTo>
                    <a:pt x="185" y="137"/>
                  </a:lnTo>
                  <a:lnTo>
                    <a:pt x="185" y="136"/>
                  </a:lnTo>
                  <a:lnTo>
                    <a:pt x="186" y="135"/>
                  </a:lnTo>
                  <a:lnTo>
                    <a:pt x="185" y="135"/>
                  </a:lnTo>
                  <a:lnTo>
                    <a:pt x="186" y="134"/>
                  </a:lnTo>
                  <a:lnTo>
                    <a:pt x="187" y="133"/>
                  </a:lnTo>
                  <a:lnTo>
                    <a:pt x="189" y="133"/>
                  </a:lnTo>
                  <a:lnTo>
                    <a:pt x="190" y="133"/>
                  </a:lnTo>
                  <a:lnTo>
                    <a:pt x="192" y="133"/>
                  </a:lnTo>
                  <a:lnTo>
                    <a:pt x="192" y="132"/>
                  </a:lnTo>
                  <a:lnTo>
                    <a:pt x="192" y="131"/>
                  </a:lnTo>
                  <a:lnTo>
                    <a:pt x="191" y="128"/>
                  </a:lnTo>
                  <a:lnTo>
                    <a:pt x="190" y="128"/>
                  </a:lnTo>
                  <a:lnTo>
                    <a:pt x="190" y="127"/>
                  </a:lnTo>
                  <a:lnTo>
                    <a:pt x="189" y="128"/>
                  </a:lnTo>
                  <a:lnTo>
                    <a:pt x="189" y="129"/>
                  </a:lnTo>
                  <a:lnTo>
                    <a:pt x="188" y="129"/>
                  </a:lnTo>
                  <a:lnTo>
                    <a:pt x="187" y="129"/>
                  </a:lnTo>
                  <a:lnTo>
                    <a:pt x="185" y="127"/>
                  </a:lnTo>
                  <a:lnTo>
                    <a:pt x="184" y="127"/>
                  </a:lnTo>
                  <a:lnTo>
                    <a:pt x="183" y="127"/>
                  </a:lnTo>
                  <a:lnTo>
                    <a:pt x="182" y="128"/>
                  </a:lnTo>
                  <a:lnTo>
                    <a:pt x="181" y="128"/>
                  </a:lnTo>
                  <a:lnTo>
                    <a:pt x="181" y="127"/>
                  </a:lnTo>
                  <a:lnTo>
                    <a:pt x="176" y="125"/>
                  </a:lnTo>
                  <a:lnTo>
                    <a:pt x="175" y="124"/>
                  </a:lnTo>
                  <a:lnTo>
                    <a:pt x="175" y="123"/>
                  </a:lnTo>
                  <a:lnTo>
                    <a:pt x="174" y="123"/>
                  </a:lnTo>
                  <a:lnTo>
                    <a:pt x="174" y="124"/>
                  </a:lnTo>
                  <a:lnTo>
                    <a:pt x="173" y="124"/>
                  </a:lnTo>
                  <a:lnTo>
                    <a:pt x="172" y="125"/>
                  </a:lnTo>
                  <a:lnTo>
                    <a:pt x="171" y="125"/>
                  </a:lnTo>
                  <a:lnTo>
                    <a:pt x="170" y="126"/>
                  </a:lnTo>
                  <a:lnTo>
                    <a:pt x="169" y="126"/>
                  </a:lnTo>
                  <a:lnTo>
                    <a:pt x="169" y="125"/>
                  </a:lnTo>
                  <a:lnTo>
                    <a:pt x="170" y="124"/>
                  </a:lnTo>
                  <a:lnTo>
                    <a:pt x="168" y="123"/>
                  </a:lnTo>
                  <a:lnTo>
                    <a:pt x="168" y="124"/>
                  </a:lnTo>
                  <a:lnTo>
                    <a:pt x="167" y="124"/>
                  </a:lnTo>
                  <a:lnTo>
                    <a:pt x="166" y="124"/>
                  </a:lnTo>
                  <a:lnTo>
                    <a:pt x="165" y="122"/>
                  </a:lnTo>
                  <a:lnTo>
                    <a:pt x="166" y="120"/>
                  </a:lnTo>
                  <a:lnTo>
                    <a:pt x="167" y="120"/>
                  </a:lnTo>
                  <a:lnTo>
                    <a:pt x="166" y="119"/>
                  </a:lnTo>
                  <a:lnTo>
                    <a:pt x="166" y="118"/>
                  </a:lnTo>
                  <a:lnTo>
                    <a:pt x="166" y="117"/>
                  </a:lnTo>
                  <a:lnTo>
                    <a:pt x="167" y="115"/>
                  </a:lnTo>
                  <a:lnTo>
                    <a:pt x="167" y="114"/>
                  </a:lnTo>
                  <a:lnTo>
                    <a:pt x="168" y="114"/>
                  </a:lnTo>
                  <a:lnTo>
                    <a:pt x="168" y="115"/>
                  </a:lnTo>
                  <a:lnTo>
                    <a:pt x="169" y="115"/>
                  </a:lnTo>
                  <a:lnTo>
                    <a:pt x="168" y="113"/>
                  </a:lnTo>
                  <a:lnTo>
                    <a:pt x="167" y="111"/>
                  </a:lnTo>
                  <a:lnTo>
                    <a:pt x="169" y="109"/>
                  </a:lnTo>
                  <a:lnTo>
                    <a:pt x="170" y="107"/>
                  </a:lnTo>
                  <a:lnTo>
                    <a:pt x="171" y="107"/>
                  </a:lnTo>
                  <a:lnTo>
                    <a:pt x="171" y="106"/>
                  </a:lnTo>
                  <a:lnTo>
                    <a:pt x="171" y="105"/>
                  </a:lnTo>
                  <a:lnTo>
                    <a:pt x="172" y="103"/>
                  </a:lnTo>
                  <a:lnTo>
                    <a:pt x="172" y="102"/>
                  </a:lnTo>
                  <a:lnTo>
                    <a:pt x="173" y="103"/>
                  </a:lnTo>
                  <a:lnTo>
                    <a:pt x="174" y="103"/>
                  </a:lnTo>
                  <a:lnTo>
                    <a:pt x="175" y="100"/>
                  </a:lnTo>
                  <a:lnTo>
                    <a:pt x="175" y="99"/>
                  </a:lnTo>
                  <a:lnTo>
                    <a:pt x="174" y="99"/>
                  </a:lnTo>
                  <a:lnTo>
                    <a:pt x="173" y="98"/>
                  </a:lnTo>
                  <a:lnTo>
                    <a:pt x="172" y="97"/>
                  </a:lnTo>
                  <a:lnTo>
                    <a:pt x="171" y="97"/>
                  </a:lnTo>
                  <a:lnTo>
                    <a:pt x="170" y="96"/>
                  </a:lnTo>
                  <a:lnTo>
                    <a:pt x="170" y="92"/>
                  </a:lnTo>
                  <a:lnTo>
                    <a:pt x="170" y="91"/>
                  </a:lnTo>
                  <a:lnTo>
                    <a:pt x="170" y="88"/>
                  </a:lnTo>
                  <a:lnTo>
                    <a:pt x="169" y="87"/>
                  </a:lnTo>
                  <a:lnTo>
                    <a:pt x="168" y="85"/>
                  </a:lnTo>
                  <a:lnTo>
                    <a:pt x="167" y="85"/>
                  </a:lnTo>
                  <a:lnTo>
                    <a:pt x="166" y="85"/>
                  </a:lnTo>
                  <a:lnTo>
                    <a:pt x="165" y="81"/>
                  </a:lnTo>
                  <a:lnTo>
                    <a:pt x="165" y="80"/>
                  </a:lnTo>
                  <a:lnTo>
                    <a:pt x="166" y="79"/>
                  </a:lnTo>
                  <a:lnTo>
                    <a:pt x="167" y="79"/>
                  </a:lnTo>
                  <a:lnTo>
                    <a:pt x="167" y="78"/>
                  </a:lnTo>
                  <a:lnTo>
                    <a:pt x="167" y="76"/>
                  </a:lnTo>
                  <a:lnTo>
                    <a:pt x="166" y="75"/>
                  </a:lnTo>
                  <a:lnTo>
                    <a:pt x="166" y="74"/>
                  </a:lnTo>
                  <a:lnTo>
                    <a:pt x="165" y="71"/>
                  </a:lnTo>
                  <a:lnTo>
                    <a:pt x="164" y="69"/>
                  </a:lnTo>
                  <a:lnTo>
                    <a:pt x="163" y="68"/>
                  </a:lnTo>
                  <a:lnTo>
                    <a:pt x="162" y="68"/>
                  </a:lnTo>
                  <a:lnTo>
                    <a:pt x="162" y="67"/>
                  </a:lnTo>
                  <a:lnTo>
                    <a:pt x="161" y="67"/>
                  </a:lnTo>
                  <a:lnTo>
                    <a:pt x="161" y="68"/>
                  </a:lnTo>
                  <a:lnTo>
                    <a:pt x="160" y="68"/>
                  </a:lnTo>
                  <a:lnTo>
                    <a:pt x="160" y="67"/>
                  </a:lnTo>
                  <a:lnTo>
                    <a:pt x="159" y="66"/>
                  </a:lnTo>
                  <a:lnTo>
                    <a:pt x="160" y="66"/>
                  </a:lnTo>
                  <a:lnTo>
                    <a:pt x="161" y="66"/>
                  </a:lnTo>
                  <a:lnTo>
                    <a:pt x="162" y="65"/>
                  </a:lnTo>
                  <a:lnTo>
                    <a:pt x="163" y="65"/>
                  </a:lnTo>
                  <a:lnTo>
                    <a:pt x="163" y="64"/>
                  </a:lnTo>
                  <a:lnTo>
                    <a:pt x="163" y="63"/>
                  </a:lnTo>
                  <a:lnTo>
                    <a:pt x="163" y="62"/>
                  </a:lnTo>
                  <a:lnTo>
                    <a:pt x="164" y="62"/>
                  </a:lnTo>
                  <a:lnTo>
                    <a:pt x="165" y="61"/>
                  </a:lnTo>
                  <a:lnTo>
                    <a:pt x="166" y="61"/>
                  </a:lnTo>
                  <a:lnTo>
                    <a:pt x="166" y="60"/>
                  </a:lnTo>
                  <a:lnTo>
                    <a:pt x="166" y="59"/>
                  </a:lnTo>
                  <a:lnTo>
                    <a:pt x="167" y="59"/>
                  </a:lnTo>
                  <a:lnTo>
                    <a:pt x="168" y="59"/>
                  </a:lnTo>
                  <a:lnTo>
                    <a:pt x="169" y="60"/>
                  </a:lnTo>
                  <a:lnTo>
                    <a:pt x="170" y="57"/>
                  </a:lnTo>
                  <a:lnTo>
                    <a:pt x="170" y="55"/>
                  </a:lnTo>
                  <a:lnTo>
                    <a:pt x="169" y="49"/>
                  </a:lnTo>
                  <a:lnTo>
                    <a:pt x="169" y="48"/>
                  </a:lnTo>
                  <a:lnTo>
                    <a:pt x="169" y="47"/>
                  </a:lnTo>
                  <a:lnTo>
                    <a:pt x="169" y="46"/>
                  </a:lnTo>
                  <a:lnTo>
                    <a:pt x="169" y="39"/>
                  </a:lnTo>
                  <a:lnTo>
                    <a:pt x="168" y="36"/>
                  </a:lnTo>
                  <a:lnTo>
                    <a:pt x="168" y="32"/>
                  </a:lnTo>
                  <a:lnTo>
                    <a:pt x="168" y="31"/>
                  </a:lnTo>
                  <a:lnTo>
                    <a:pt x="168" y="30"/>
                  </a:lnTo>
                  <a:lnTo>
                    <a:pt x="168" y="28"/>
                  </a:lnTo>
                  <a:lnTo>
                    <a:pt x="167" y="22"/>
                  </a:lnTo>
                  <a:lnTo>
                    <a:pt x="166" y="21"/>
                  </a:lnTo>
                  <a:lnTo>
                    <a:pt x="165" y="19"/>
                  </a:lnTo>
                  <a:lnTo>
                    <a:pt x="164" y="17"/>
                  </a:lnTo>
                  <a:lnTo>
                    <a:pt x="163" y="16"/>
                  </a:lnTo>
                  <a:lnTo>
                    <a:pt x="162" y="14"/>
                  </a:lnTo>
                  <a:lnTo>
                    <a:pt x="161" y="13"/>
                  </a:lnTo>
                  <a:lnTo>
                    <a:pt x="161" y="12"/>
                  </a:lnTo>
                  <a:lnTo>
                    <a:pt x="160" y="11"/>
                  </a:lnTo>
                  <a:lnTo>
                    <a:pt x="160" y="10"/>
                  </a:lnTo>
                  <a:lnTo>
                    <a:pt x="161" y="8"/>
                  </a:lnTo>
                  <a:lnTo>
                    <a:pt x="161" y="7"/>
                  </a:lnTo>
                  <a:lnTo>
                    <a:pt x="160" y="7"/>
                  </a:lnTo>
                  <a:lnTo>
                    <a:pt x="159" y="7"/>
                  </a:lnTo>
                  <a:lnTo>
                    <a:pt x="157" y="8"/>
                  </a:lnTo>
                  <a:lnTo>
                    <a:pt x="157" y="10"/>
                  </a:lnTo>
                  <a:lnTo>
                    <a:pt x="156" y="10"/>
                  </a:lnTo>
                  <a:lnTo>
                    <a:pt x="155" y="11"/>
                  </a:lnTo>
                  <a:lnTo>
                    <a:pt x="155" y="12"/>
                  </a:lnTo>
                  <a:lnTo>
                    <a:pt x="153" y="12"/>
                  </a:lnTo>
                  <a:lnTo>
                    <a:pt x="153" y="13"/>
                  </a:lnTo>
                  <a:lnTo>
                    <a:pt x="152" y="12"/>
                  </a:lnTo>
                  <a:lnTo>
                    <a:pt x="152" y="11"/>
                  </a:lnTo>
                  <a:lnTo>
                    <a:pt x="151" y="11"/>
                  </a:lnTo>
                  <a:lnTo>
                    <a:pt x="150" y="11"/>
                  </a:lnTo>
                  <a:lnTo>
                    <a:pt x="150" y="10"/>
                  </a:lnTo>
                  <a:lnTo>
                    <a:pt x="149" y="10"/>
                  </a:lnTo>
                  <a:lnTo>
                    <a:pt x="148" y="10"/>
                  </a:lnTo>
                  <a:lnTo>
                    <a:pt x="146" y="10"/>
                  </a:lnTo>
                  <a:lnTo>
                    <a:pt x="145" y="11"/>
                  </a:lnTo>
                  <a:lnTo>
                    <a:pt x="145" y="12"/>
                  </a:lnTo>
                  <a:lnTo>
                    <a:pt x="144" y="13"/>
                  </a:lnTo>
                  <a:lnTo>
                    <a:pt x="143" y="13"/>
                  </a:lnTo>
                  <a:lnTo>
                    <a:pt x="143" y="12"/>
                  </a:lnTo>
                  <a:lnTo>
                    <a:pt x="142" y="13"/>
                  </a:lnTo>
                  <a:lnTo>
                    <a:pt x="142" y="14"/>
                  </a:lnTo>
                  <a:lnTo>
                    <a:pt x="141" y="14"/>
                  </a:lnTo>
                  <a:lnTo>
                    <a:pt x="141" y="15"/>
                  </a:lnTo>
                  <a:lnTo>
                    <a:pt x="141" y="14"/>
                  </a:lnTo>
                  <a:lnTo>
                    <a:pt x="140" y="14"/>
                  </a:lnTo>
                  <a:lnTo>
                    <a:pt x="139" y="14"/>
                  </a:lnTo>
                  <a:lnTo>
                    <a:pt x="138" y="13"/>
                  </a:lnTo>
                  <a:lnTo>
                    <a:pt x="138" y="12"/>
                  </a:lnTo>
                  <a:lnTo>
                    <a:pt x="137" y="12"/>
                  </a:lnTo>
                  <a:lnTo>
                    <a:pt x="135" y="12"/>
                  </a:lnTo>
                  <a:lnTo>
                    <a:pt x="134" y="12"/>
                  </a:lnTo>
                  <a:lnTo>
                    <a:pt x="134" y="13"/>
                  </a:lnTo>
                  <a:lnTo>
                    <a:pt x="133" y="13"/>
                  </a:lnTo>
                  <a:lnTo>
                    <a:pt x="131" y="13"/>
                  </a:lnTo>
                  <a:lnTo>
                    <a:pt x="127" y="11"/>
                  </a:lnTo>
                  <a:lnTo>
                    <a:pt x="126" y="10"/>
                  </a:lnTo>
                  <a:lnTo>
                    <a:pt x="127" y="10"/>
                  </a:lnTo>
                  <a:lnTo>
                    <a:pt x="127" y="9"/>
                  </a:lnTo>
                  <a:lnTo>
                    <a:pt x="125" y="8"/>
                  </a:lnTo>
                  <a:lnTo>
                    <a:pt x="124" y="8"/>
                  </a:lnTo>
                  <a:lnTo>
                    <a:pt x="123" y="7"/>
                  </a:lnTo>
                  <a:lnTo>
                    <a:pt x="123" y="8"/>
                  </a:lnTo>
                  <a:lnTo>
                    <a:pt x="122" y="8"/>
                  </a:lnTo>
                  <a:lnTo>
                    <a:pt x="120" y="8"/>
                  </a:lnTo>
                  <a:lnTo>
                    <a:pt x="119" y="8"/>
                  </a:lnTo>
                  <a:lnTo>
                    <a:pt x="118" y="8"/>
                  </a:lnTo>
                  <a:lnTo>
                    <a:pt x="117" y="8"/>
                  </a:lnTo>
                  <a:lnTo>
                    <a:pt x="116" y="7"/>
                  </a:lnTo>
                  <a:lnTo>
                    <a:pt x="115" y="7"/>
                  </a:lnTo>
                  <a:lnTo>
                    <a:pt x="114" y="7"/>
                  </a:lnTo>
                  <a:lnTo>
                    <a:pt x="114" y="8"/>
                  </a:lnTo>
                  <a:lnTo>
                    <a:pt x="113" y="9"/>
                  </a:lnTo>
                  <a:lnTo>
                    <a:pt x="112" y="8"/>
                  </a:lnTo>
                  <a:lnTo>
                    <a:pt x="112" y="7"/>
                  </a:lnTo>
                  <a:lnTo>
                    <a:pt x="112" y="6"/>
                  </a:lnTo>
                  <a:lnTo>
                    <a:pt x="112" y="5"/>
                  </a:lnTo>
                  <a:lnTo>
                    <a:pt x="111" y="3"/>
                  </a:lnTo>
                  <a:lnTo>
                    <a:pt x="111" y="2"/>
                  </a:lnTo>
                  <a:lnTo>
                    <a:pt x="109" y="1"/>
                  </a:lnTo>
                  <a:lnTo>
                    <a:pt x="107" y="1"/>
                  </a:lnTo>
                  <a:lnTo>
                    <a:pt x="106" y="1"/>
                  </a:lnTo>
                  <a:lnTo>
                    <a:pt x="104" y="0"/>
                  </a:lnTo>
                  <a:lnTo>
                    <a:pt x="103" y="1"/>
                  </a:lnTo>
                  <a:lnTo>
                    <a:pt x="103" y="2"/>
                  </a:lnTo>
                  <a:lnTo>
                    <a:pt x="102" y="3"/>
                  </a:lnTo>
                  <a:lnTo>
                    <a:pt x="103" y="4"/>
                  </a:lnTo>
                  <a:lnTo>
                    <a:pt x="103" y="5"/>
                  </a:lnTo>
                  <a:lnTo>
                    <a:pt x="102" y="5"/>
                  </a:lnTo>
                  <a:lnTo>
                    <a:pt x="100" y="4"/>
                  </a:lnTo>
                  <a:lnTo>
                    <a:pt x="98" y="4"/>
                  </a:lnTo>
                  <a:lnTo>
                    <a:pt x="97" y="4"/>
                  </a:lnTo>
                  <a:lnTo>
                    <a:pt x="96" y="4"/>
                  </a:lnTo>
                  <a:lnTo>
                    <a:pt x="95" y="4"/>
                  </a:lnTo>
                  <a:lnTo>
                    <a:pt x="95" y="3"/>
                  </a:lnTo>
                  <a:lnTo>
                    <a:pt x="94" y="3"/>
                  </a:lnTo>
                  <a:lnTo>
                    <a:pt x="93" y="3"/>
                  </a:lnTo>
                  <a:lnTo>
                    <a:pt x="92" y="3"/>
                  </a:lnTo>
                  <a:lnTo>
                    <a:pt x="92" y="4"/>
                  </a:lnTo>
                  <a:lnTo>
                    <a:pt x="91" y="4"/>
                  </a:lnTo>
                  <a:lnTo>
                    <a:pt x="91" y="5"/>
                  </a:lnTo>
                  <a:lnTo>
                    <a:pt x="90" y="6"/>
                  </a:lnTo>
                  <a:lnTo>
                    <a:pt x="89" y="6"/>
                  </a:lnTo>
                  <a:lnTo>
                    <a:pt x="88" y="5"/>
                  </a:lnTo>
                  <a:lnTo>
                    <a:pt x="87" y="5"/>
                  </a:lnTo>
                  <a:lnTo>
                    <a:pt x="86" y="6"/>
                  </a:lnTo>
                  <a:lnTo>
                    <a:pt x="85" y="7"/>
                  </a:lnTo>
                  <a:lnTo>
                    <a:pt x="84" y="8"/>
                  </a:lnTo>
                  <a:lnTo>
                    <a:pt x="83" y="8"/>
                  </a:lnTo>
                  <a:lnTo>
                    <a:pt x="82" y="8"/>
                  </a:lnTo>
                  <a:lnTo>
                    <a:pt x="81" y="8"/>
                  </a:lnTo>
                  <a:lnTo>
                    <a:pt x="80" y="10"/>
                  </a:lnTo>
                  <a:lnTo>
                    <a:pt x="79" y="10"/>
                  </a:lnTo>
                  <a:lnTo>
                    <a:pt x="78" y="11"/>
                  </a:lnTo>
                  <a:lnTo>
                    <a:pt x="77" y="12"/>
                  </a:lnTo>
                  <a:lnTo>
                    <a:pt x="76" y="12"/>
                  </a:lnTo>
                  <a:lnTo>
                    <a:pt x="75" y="13"/>
                  </a:lnTo>
                  <a:lnTo>
                    <a:pt x="74" y="13"/>
                  </a:lnTo>
                  <a:lnTo>
                    <a:pt x="73" y="13"/>
                  </a:lnTo>
                  <a:lnTo>
                    <a:pt x="72" y="13"/>
                  </a:lnTo>
                  <a:lnTo>
                    <a:pt x="70" y="14"/>
                  </a:lnTo>
                  <a:lnTo>
                    <a:pt x="69" y="14"/>
                  </a:lnTo>
                  <a:lnTo>
                    <a:pt x="68" y="15"/>
                  </a:lnTo>
                  <a:lnTo>
                    <a:pt x="67" y="16"/>
                  </a:lnTo>
                  <a:lnTo>
                    <a:pt x="67" y="17"/>
                  </a:lnTo>
                  <a:lnTo>
                    <a:pt x="66" y="18"/>
                  </a:lnTo>
                  <a:lnTo>
                    <a:pt x="65" y="18"/>
                  </a:lnTo>
                  <a:lnTo>
                    <a:pt x="65" y="19"/>
                  </a:lnTo>
                  <a:lnTo>
                    <a:pt x="66" y="21"/>
                  </a:lnTo>
                  <a:lnTo>
                    <a:pt x="65" y="21"/>
                  </a:lnTo>
                  <a:lnTo>
                    <a:pt x="64" y="21"/>
                  </a:lnTo>
                  <a:lnTo>
                    <a:pt x="64" y="22"/>
                  </a:lnTo>
                  <a:lnTo>
                    <a:pt x="63" y="22"/>
                  </a:lnTo>
                  <a:lnTo>
                    <a:pt x="63" y="23"/>
                  </a:lnTo>
                  <a:lnTo>
                    <a:pt x="62" y="24"/>
                  </a:lnTo>
                  <a:lnTo>
                    <a:pt x="62" y="25"/>
                  </a:lnTo>
                  <a:lnTo>
                    <a:pt x="61" y="25"/>
                  </a:lnTo>
                  <a:lnTo>
                    <a:pt x="59" y="28"/>
                  </a:lnTo>
                  <a:lnTo>
                    <a:pt x="58" y="30"/>
                  </a:lnTo>
                  <a:lnTo>
                    <a:pt x="59" y="30"/>
                  </a:lnTo>
                  <a:lnTo>
                    <a:pt x="59" y="32"/>
                  </a:lnTo>
                  <a:lnTo>
                    <a:pt x="58" y="34"/>
                  </a:lnTo>
                  <a:lnTo>
                    <a:pt x="57" y="34"/>
                  </a:lnTo>
                  <a:lnTo>
                    <a:pt x="56" y="34"/>
                  </a:lnTo>
                  <a:lnTo>
                    <a:pt x="54" y="33"/>
                  </a:lnTo>
                  <a:lnTo>
                    <a:pt x="54" y="32"/>
                  </a:lnTo>
                  <a:lnTo>
                    <a:pt x="53" y="32"/>
                  </a:lnTo>
                  <a:lnTo>
                    <a:pt x="51" y="32"/>
                  </a:lnTo>
                  <a:lnTo>
                    <a:pt x="50" y="32"/>
                  </a:lnTo>
                  <a:lnTo>
                    <a:pt x="49" y="32"/>
                  </a:lnTo>
                  <a:lnTo>
                    <a:pt x="47" y="34"/>
                  </a:lnTo>
                  <a:lnTo>
                    <a:pt x="47" y="35"/>
                  </a:lnTo>
                  <a:lnTo>
                    <a:pt x="46" y="37"/>
                  </a:lnTo>
                  <a:lnTo>
                    <a:pt x="45" y="38"/>
                  </a:lnTo>
                  <a:lnTo>
                    <a:pt x="45" y="39"/>
                  </a:lnTo>
                  <a:lnTo>
                    <a:pt x="44" y="40"/>
                  </a:lnTo>
                  <a:lnTo>
                    <a:pt x="43" y="41"/>
                  </a:lnTo>
                  <a:lnTo>
                    <a:pt x="42" y="42"/>
                  </a:lnTo>
                  <a:lnTo>
                    <a:pt x="41" y="42"/>
                  </a:lnTo>
                  <a:lnTo>
                    <a:pt x="40" y="43"/>
                  </a:lnTo>
                  <a:lnTo>
                    <a:pt x="39" y="44"/>
                  </a:lnTo>
                  <a:lnTo>
                    <a:pt x="38" y="45"/>
                  </a:lnTo>
                  <a:lnTo>
                    <a:pt x="37" y="46"/>
                  </a:lnTo>
                  <a:lnTo>
                    <a:pt x="36" y="47"/>
                  </a:lnTo>
                  <a:lnTo>
                    <a:pt x="35" y="48"/>
                  </a:lnTo>
                  <a:lnTo>
                    <a:pt x="35" y="49"/>
                  </a:lnTo>
                  <a:lnTo>
                    <a:pt x="33" y="51"/>
                  </a:lnTo>
                  <a:lnTo>
                    <a:pt x="31" y="53"/>
                  </a:lnTo>
                  <a:lnTo>
                    <a:pt x="30" y="52"/>
                  </a:lnTo>
                  <a:lnTo>
                    <a:pt x="30" y="54"/>
                  </a:lnTo>
                  <a:lnTo>
                    <a:pt x="30" y="55"/>
                  </a:lnTo>
                  <a:lnTo>
                    <a:pt x="29" y="56"/>
                  </a:lnTo>
                  <a:lnTo>
                    <a:pt x="28" y="56"/>
                  </a:lnTo>
                  <a:lnTo>
                    <a:pt x="27" y="57"/>
                  </a:lnTo>
                  <a:lnTo>
                    <a:pt x="26" y="59"/>
                  </a:lnTo>
                  <a:lnTo>
                    <a:pt x="25" y="62"/>
                  </a:lnTo>
                  <a:lnTo>
                    <a:pt x="24" y="63"/>
                  </a:lnTo>
                  <a:lnTo>
                    <a:pt x="22" y="65"/>
                  </a:lnTo>
                  <a:lnTo>
                    <a:pt x="21" y="66"/>
                  </a:lnTo>
                  <a:lnTo>
                    <a:pt x="20" y="67"/>
                  </a:lnTo>
                  <a:lnTo>
                    <a:pt x="19" y="67"/>
                  </a:lnTo>
                  <a:lnTo>
                    <a:pt x="19" y="68"/>
                  </a:lnTo>
                  <a:lnTo>
                    <a:pt x="18" y="69"/>
                  </a:lnTo>
                  <a:lnTo>
                    <a:pt x="18" y="70"/>
                  </a:lnTo>
                  <a:lnTo>
                    <a:pt x="17" y="70"/>
                  </a:lnTo>
                  <a:lnTo>
                    <a:pt x="16" y="70"/>
                  </a:lnTo>
                  <a:lnTo>
                    <a:pt x="15" y="70"/>
                  </a:lnTo>
                  <a:lnTo>
                    <a:pt x="15" y="71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14" y="74"/>
                  </a:lnTo>
                  <a:lnTo>
                    <a:pt x="14" y="75"/>
                  </a:lnTo>
                  <a:lnTo>
                    <a:pt x="13" y="75"/>
                  </a:lnTo>
                  <a:lnTo>
                    <a:pt x="13" y="74"/>
                  </a:lnTo>
                  <a:lnTo>
                    <a:pt x="12" y="74"/>
                  </a:lnTo>
                  <a:lnTo>
                    <a:pt x="12" y="73"/>
                  </a:lnTo>
                  <a:lnTo>
                    <a:pt x="11" y="73"/>
                  </a:lnTo>
                  <a:lnTo>
                    <a:pt x="9" y="73"/>
                  </a:lnTo>
                  <a:lnTo>
                    <a:pt x="8" y="73"/>
                  </a:lnTo>
                  <a:lnTo>
                    <a:pt x="7" y="75"/>
                  </a:lnTo>
                  <a:lnTo>
                    <a:pt x="7" y="76"/>
                  </a:lnTo>
                  <a:lnTo>
                    <a:pt x="6" y="78"/>
                  </a:lnTo>
                  <a:lnTo>
                    <a:pt x="5" y="80"/>
                  </a:lnTo>
                  <a:lnTo>
                    <a:pt x="5" y="81"/>
                  </a:lnTo>
                  <a:lnTo>
                    <a:pt x="6" y="83"/>
                  </a:lnTo>
                  <a:lnTo>
                    <a:pt x="5" y="86"/>
                  </a:lnTo>
                  <a:lnTo>
                    <a:pt x="5" y="87"/>
                  </a:lnTo>
                  <a:lnTo>
                    <a:pt x="4" y="87"/>
                  </a:lnTo>
                  <a:lnTo>
                    <a:pt x="3" y="89"/>
                  </a:lnTo>
                  <a:lnTo>
                    <a:pt x="0" y="91"/>
                  </a:lnTo>
                  <a:lnTo>
                    <a:pt x="0" y="92"/>
                  </a:lnTo>
                  <a:lnTo>
                    <a:pt x="0" y="94"/>
                  </a:lnTo>
                  <a:lnTo>
                    <a:pt x="1" y="95"/>
                  </a:lnTo>
                  <a:lnTo>
                    <a:pt x="2" y="95"/>
                  </a:lnTo>
                  <a:lnTo>
                    <a:pt x="3" y="95"/>
                  </a:lnTo>
                  <a:lnTo>
                    <a:pt x="4" y="96"/>
                  </a:lnTo>
                  <a:lnTo>
                    <a:pt x="7" y="99"/>
                  </a:lnTo>
                  <a:lnTo>
                    <a:pt x="7" y="100"/>
                  </a:lnTo>
                  <a:lnTo>
                    <a:pt x="7" y="103"/>
                  </a:lnTo>
                  <a:lnTo>
                    <a:pt x="7" y="104"/>
                  </a:lnTo>
                  <a:lnTo>
                    <a:pt x="5" y="106"/>
                  </a:lnTo>
                  <a:lnTo>
                    <a:pt x="5" y="107"/>
                  </a:lnTo>
                  <a:lnTo>
                    <a:pt x="4" y="107"/>
                  </a:lnTo>
                  <a:lnTo>
                    <a:pt x="3" y="109"/>
                  </a:lnTo>
                  <a:lnTo>
                    <a:pt x="2" y="110"/>
                  </a:lnTo>
                  <a:lnTo>
                    <a:pt x="2" y="111"/>
                  </a:lnTo>
                  <a:lnTo>
                    <a:pt x="3" y="112"/>
                  </a:lnTo>
                  <a:lnTo>
                    <a:pt x="5" y="112"/>
                  </a:lnTo>
                  <a:lnTo>
                    <a:pt x="6" y="112"/>
                  </a:lnTo>
                  <a:lnTo>
                    <a:pt x="7" y="112"/>
                  </a:lnTo>
                  <a:lnTo>
                    <a:pt x="8" y="112"/>
                  </a:lnTo>
                  <a:lnTo>
                    <a:pt x="9" y="112"/>
                  </a:lnTo>
                  <a:lnTo>
                    <a:pt x="9" y="113"/>
                  </a:lnTo>
                  <a:lnTo>
                    <a:pt x="8" y="114"/>
                  </a:lnTo>
                  <a:lnTo>
                    <a:pt x="9" y="115"/>
                  </a:lnTo>
                  <a:lnTo>
                    <a:pt x="10" y="115"/>
                  </a:lnTo>
                  <a:lnTo>
                    <a:pt x="11" y="115"/>
                  </a:lnTo>
                  <a:lnTo>
                    <a:pt x="11" y="116"/>
                  </a:lnTo>
                  <a:lnTo>
                    <a:pt x="13" y="119"/>
                  </a:lnTo>
                  <a:lnTo>
                    <a:pt x="14" y="120"/>
                  </a:lnTo>
                  <a:lnTo>
                    <a:pt x="15" y="119"/>
                  </a:lnTo>
                  <a:lnTo>
                    <a:pt x="14" y="118"/>
                  </a:lnTo>
                  <a:lnTo>
                    <a:pt x="15" y="117"/>
                  </a:lnTo>
                  <a:lnTo>
                    <a:pt x="16" y="118"/>
                  </a:lnTo>
                  <a:lnTo>
                    <a:pt x="17" y="118"/>
                  </a:lnTo>
                  <a:lnTo>
                    <a:pt x="17" y="119"/>
                  </a:lnTo>
                  <a:lnTo>
                    <a:pt x="16" y="121"/>
                  </a:lnTo>
                  <a:lnTo>
                    <a:pt x="18" y="122"/>
                  </a:lnTo>
                  <a:lnTo>
                    <a:pt x="19" y="122"/>
                  </a:lnTo>
                  <a:lnTo>
                    <a:pt x="20" y="122"/>
                  </a:lnTo>
                  <a:lnTo>
                    <a:pt x="20" y="123"/>
                  </a:lnTo>
                  <a:lnTo>
                    <a:pt x="20" y="124"/>
                  </a:lnTo>
                  <a:lnTo>
                    <a:pt x="21" y="125"/>
                  </a:lnTo>
                  <a:lnTo>
                    <a:pt x="21" y="124"/>
                  </a:lnTo>
                  <a:lnTo>
                    <a:pt x="22" y="124"/>
                  </a:lnTo>
                  <a:lnTo>
                    <a:pt x="24" y="124"/>
                  </a:lnTo>
                  <a:lnTo>
                    <a:pt x="26" y="124"/>
                  </a:lnTo>
                  <a:lnTo>
                    <a:pt x="26" y="125"/>
                  </a:lnTo>
                  <a:lnTo>
                    <a:pt x="26" y="127"/>
                  </a:lnTo>
                  <a:lnTo>
                    <a:pt x="26" y="128"/>
                  </a:lnTo>
                  <a:lnTo>
                    <a:pt x="27" y="129"/>
                  </a:lnTo>
                  <a:lnTo>
                    <a:pt x="29" y="130"/>
                  </a:lnTo>
                  <a:lnTo>
                    <a:pt x="29" y="132"/>
                  </a:lnTo>
                  <a:lnTo>
                    <a:pt x="28" y="133"/>
                  </a:lnTo>
                  <a:lnTo>
                    <a:pt x="27" y="134"/>
                  </a:lnTo>
                  <a:lnTo>
                    <a:pt x="27" y="135"/>
                  </a:lnTo>
                  <a:lnTo>
                    <a:pt x="29" y="136"/>
                  </a:lnTo>
                  <a:lnTo>
                    <a:pt x="30" y="137"/>
                  </a:lnTo>
                  <a:lnTo>
                    <a:pt x="30" y="139"/>
                  </a:lnTo>
                  <a:lnTo>
                    <a:pt x="29" y="140"/>
                  </a:lnTo>
                  <a:lnTo>
                    <a:pt x="29" y="141"/>
                  </a:lnTo>
                  <a:lnTo>
                    <a:pt x="28" y="142"/>
                  </a:lnTo>
                  <a:lnTo>
                    <a:pt x="27" y="142"/>
                  </a:lnTo>
                  <a:lnTo>
                    <a:pt x="26" y="142"/>
                  </a:lnTo>
                  <a:lnTo>
                    <a:pt x="25" y="143"/>
                  </a:lnTo>
                  <a:lnTo>
                    <a:pt x="25" y="144"/>
                  </a:lnTo>
                  <a:lnTo>
                    <a:pt x="24" y="146"/>
                  </a:lnTo>
                  <a:lnTo>
                    <a:pt x="24" y="147"/>
                  </a:lnTo>
                  <a:lnTo>
                    <a:pt x="23" y="147"/>
                  </a:lnTo>
                  <a:lnTo>
                    <a:pt x="23" y="149"/>
                  </a:lnTo>
                  <a:lnTo>
                    <a:pt x="23" y="150"/>
                  </a:lnTo>
                  <a:lnTo>
                    <a:pt x="23" y="151"/>
                  </a:lnTo>
                  <a:lnTo>
                    <a:pt x="23" y="152"/>
                  </a:lnTo>
                  <a:lnTo>
                    <a:pt x="23" y="153"/>
                  </a:lnTo>
                  <a:lnTo>
                    <a:pt x="24" y="154"/>
                  </a:lnTo>
                  <a:lnTo>
                    <a:pt x="24" y="155"/>
                  </a:lnTo>
                  <a:lnTo>
                    <a:pt x="24" y="156"/>
                  </a:lnTo>
                  <a:lnTo>
                    <a:pt x="23" y="156"/>
                  </a:lnTo>
                  <a:lnTo>
                    <a:pt x="22" y="157"/>
                  </a:lnTo>
                  <a:lnTo>
                    <a:pt x="21" y="157"/>
                  </a:lnTo>
                  <a:lnTo>
                    <a:pt x="20" y="158"/>
                  </a:lnTo>
                  <a:lnTo>
                    <a:pt x="19" y="159"/>
                  </a:lnTo>
                  <a:lnTo>
                    <a:pt x="17" y="160"/>
                  </a:lnTo>
                  <a:lnTo>
                    <a:pt x="15" y="162"/>
                  </a:lnTo>
                  <a:lnTo>
                    <a:pt x="15" y="163"/>
                  </a:lnTo>
                  <a:lnTo>
                    <a:pt x="15" y="164"/>
                  </a:lnTo>
                  <a:lnTo>
                    <a:pt x="14" y="165"/>
                  </a:lnTo>
                  <a:lnTo>
                    <a:pt x="13" y="167"/>
                  </a:lnTo>
                  <a:lnTo>
                    <a:pt x="12" y="167"/>
                  </a:lnTo>
                  <a:lnTo>
                    <a:pt x="11" y="167"/>
                  </a:lnTo>
                  <a:lnTo>
                    <a:pt x="9" y="167"/>
                  </a:lnTo>
                  <a:lnTo>
                    <a:pt x="8" y="167"/>
                  </a:lnTo>
                  <a:lnTo>
                    <a:pt x="7" y="168"/>
                  </a:lnTo>
                  <a:lnTo>
                    <a:pt x="7" y="169"/>
                  </a:lnTo>
                  <a:lnTo>
                    <a:pt x="7" y="170"/>
                  </a:lnTo>
                  <a:lnTo>
                    <a:pt x="6" y="170"/>
                  </a:lnTo>
                  <a:lnTo>
                    <a:pt x="5" y="171"/>
                  </a:lnTo>
                  <a:lnTo>
                    <a:pt x="3" y="173"/>
                  </a:lnTo>
                  <a:lnTo>
                    <a:pt x="4" y="174"/>
                  </a:lnTo>
                  <a:lnTo>
                    <a:pt x="5" y="175"/>
                  </a:lnTo>
                  <a:lnTo>
                    <a:pt x="6" y="177"/>
                  </a:lnTo>
                  <a:lnTo>
                    <a:pt x="8" y="178"/>
                  </a:lnTo>
                  <a:lnTo>
                    <a:pt x="9" y="180"/>
                  </a:lnTo>
                  <a:lnTo>
                    <a:pt x="10" y="180"/>
                  </a:lnTo>
                  <a:lnTo>
                    <a:pt x="11" y="181"/>
                  </a:lnTo>
                  <a:lnTo>
                    <a:pt x="11" y="183"/>
                  </a:lnTo>
                  <a:lnTo>
                    <a:pt x="11" y="185"/>
                  </a:lnTo>
                  <a:lnTo>
                    <a:pt x="10" y="186"/>
                  </a:lnTo>
                  <a:lnTo>
                    <a:pt x="9" y="186"/>
                  </a:lnTo>
                  <a:lnTo>
                    <a:pt x="9" y="185"/>
                  </a:lnTo>
                  <a:lnTo>
                    <a:pt x="8" y="187"/>
                  </a:lnTo>
                  <a:lnTo>
                    <a:pt x="7" y="189"/>
                  </a:lnTo>
                  <a:lnTo>
                    <a:pt x="7" y="190"/>
                  </a:lnTo>
                  <a:lnTo>
                    <a:pt x="8" y="191"/>
                  </a:lnTo>
                  <a:lnTo>
                    <a:pt x="9" y="193"/>
                  </a:lnTo>
                  <a:lnTo>
                    <a:pt x="9" y="195"/>
                  </a:lnTo>
                  <a:lnTo>
                    <a:pt x="9" y="196"/>
                  </a:lnTo>
                  <a:lnTo>
                    <a:pt x="10" y="196"/>
                  </a:lnTo>
                  <a:lnTo>
                    <a:pt x="11" y="197"/>
                  </a:lnTo>
                  <a:lnTo>
                    <a:pt x="11" y="198"/>
                  </a:lnTo>
                  <a:lnTo>
                    <a:pt x="11" y="199"/>
                  </a:lnTo>
                  <a:lnTo>
                    <a:pt x="11" y="200"/>
                  </a:lnTo>
                  <a:lnTo>
                    <a:pt x="11" y="201"/>
                  </a:lnTo>
                  <a:lnTo>
                    <a:pt x="12" y="203"/>
                  </a:lnTo>
                  <a:lnTo>
                    <a:pt x="13" y="204"/>
                  </a:lnTo>
                  <a:lnTo>
                    <a:pt x="13" y="205"/>
                  </a:lnTo>
                  <a:lnTo>
                    <a:pt x="14" y="205"/>
                  </a:lnTo>
                  <a:lnTo>
                    <a:pt x="14" y="206"/>
                  </a:lnTo>
                  <a:lnTo>
                    <a:pt x="13" y="206"/>
                  </a:lnTo>
                  <a:lnTo>
                    <a:pt x="13" y="207"/>
                  </a:lnTo>
                  <a:lnTo>
                    <a:pt x="12" y="207"/>
                  </a:lnTo>
                  <a:lnTo>
                    <a:pt x="11" y="208"/>
                  </a:lnTo>
                  <a:lnTo>
                    <a:pt x="13" y="208"/>
                  </a:lnTo>
                  <a:lnTo>
                    <a:pt x="17" y="207"/>
                  </a:lnTo>
                  <a:lnTo>
                    <a:pt x="22" y="206"/>
                  </a:lnTo>
                  <a:lnTo>
                    <a:pt x="22" y="205"/>
                  </a:lnTo>
                  <a:lnTo>
                    <a:pt x="23" y="203"/>
                  </a:lnTo>
                  <a:lnTo>
                    <a:pt x="24" y="203"/>
                  </a:lnTo>
                  <a:lnTo>
                    <a:pt x="25" y="203"/>
                  </a:lnTo>
                  <a:lnTo>
                    <a:pt x="26" y="203"/>
                  </a:lnTo>
                  <a:lnTo>
                    <a:pt x="26" y="202"/>
                  </a:lnTo>
                  <a:lnTo>
                    <a:pt x="26" y="201"/>
                  </a:lnTo>
                  <a:lnTo>
                    <a:pt x="25" y="200"/>
                  </a:lnTo>
                  <a:lnTo>
                    <a:pt x="26" y="199"/>
                  </a:lnTo>
                  <a:lnTo>
                    <a:pt x="27" y="198"/>
                  </a:lnTo>
                  <a:lnTo>
                    <a:pt x="27" y="199"/>
                  </a:lnTo>
                  <a:lnTo>
                    <a:pt x="28" y="200"/>
                  </a:lnTo>
                  <a:lnTo>
                    <a:pt x="29" y="201"/>
                  </a:lnTo>
                  <a:lnTo>
                    <a:pt x="30" y="202"/>
                  </a:lnTo>
                  <a:lnTo>
                    <a:pt x="31" y="202"/>
                  </a:lnTo>
                  <a:lnTo>
                    <a:pt x="31" y="201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74" name="Freeform 54"/>
            <p:cNvSpPr>
              <a:spLocks/>
            </p:cNvSpPr>
            <p:nvPr/>
          </p:nvSpPr>
          <p:spPr bwMode="auto">
            <a:xfrm>
              <a:off x="2975" y="2777"/>
              <a:ext cx="634" cy="815"/>
            </a:xfrm>
            <a:custGeom>
              <a:avLst/>
              <a:gdLst>
                <a:gd name="T0" fmla="*/ 161 w 179"/>
                <a:gd name="T1" fmla="*/ 170 h 230"/>
                <a:gd name="T2" fmla="*/ 165 w 179"/>
                <a:gd name="T3" fmla="*/ 156 h 230"/>
                <a:gd name="T4" fmla="*/ 167 w 179"/>
                <a:gd name="T5" fmla="*/ 142 h 230"/>
                <a:gd name="T6" fmla="*/ 169 w 179"/>
                <a:gd name="T7" fmla="*/ 125 h 230"/>
                <a:gd name="T8" fmla="*/ 158 w 179"/>
                <a:gd name="T9" fmla="*/ 119 h 230"/>
                <a:gd name="T10" fmla="*/ 169 w 179"/>
                <a:gd name="T11" fmla="*/ 104 h 230"/>
                <a:gd name="T12" fmla="*/ 175 w 179"/>
                <a:gd name="T13" fmla="*/ 100 h 230"/>
                <a:gd name="T14" fmla="*/ 175 w 179"/>
                <a:gd name="T15" fmla="*/ 89 h 230"/>
                <a:gd name="T16" fmla="*/ 168 w 179"/>
                <a:gd name="T17" fmla="*/ 76 h 230"/>
                <a:gd name="T18" fmla="*/ 170 w 179"/>
                <a:gd name="T19" fmla="*/ 72 h 230"/>
                <a:gd name="T20" fmla="*/ 167 w 179"/>
                <a:gd name="T21" fmla="*/ 62 h 230"/>
                <a:gd name="T22" fmla="*/ 160 w 179"/>
                <a:gd name="T23" fmla="*/ 52 h 230"/>
                <a:gd name="T24" fmla="*/ 150 w 179"/>
                <a:gd name="T25" fmla="*/ 43 h 230"/>
                <a:gd name="T26" fmla="*/ 142 w 179"/>
                <a:gd name="T27" fmla="*/ 49 h 230"/>
                <a:gd name="T28" fmla="*/ 137 w 179"/>
                <a:gd name="T29" fmla="*/ 46 h 230"/>
                <a:gd name="T30" fmla="*/ 141 w 179"/>
                <a:gd name="T31" fmla="*/ 39 h 230"/>
                <a:gd name="T32" fmla="*/ 129 w 179"/>
                <a:gd name="T33" fmla="*/ 32 h 230"/>
                <a:gd name="T34" fmla="*/ 125 w 179"/>
                <a:gd name="T35" fmla="*/ 24 h 230"/>
                <a:gd name="T36" fmla="*/ 120 w 179"/>
                <a:gd name="T37" fmla="*/ 14 h 230"/>
                <a:gd name="T38" fmla="*/ 115 w 179"/>
                <a:gd name="T39" fmla="*/ 13 h 230"/>
                <a:gd name="T40" fmla="*/ 108 w 179"/>
                <a:gd name="T41" fmla="*/ 3 h 230"/>
                <a:gd name="T42" fmla="*/ 95 w 179"/>
                <a:gd name="T43" fmla="*/ 2 h 230"/>
                <a:gd name="T44" fmla="*/ 93 w 179"/>
                <a:gd name="T45" fmla="*/ 9 h 230"/>
                <a:gd name="T46" fmla="*/ 97 w 179"/>
                <a:gd name="T47" fmla="*/ 26 h 230"/>
                <a:gd name="T48" fmla="*/ 102 w 179"/>
                <a:gd name="T49" fmla="*/ 31 h 230"/>
                <a:gd name="T50" fmla="*/ 95 w 179"/>
                <a:gd name="T51" fmla="*/ 40 h 230"/>
                <a:gd name="T52" fmla="*/ 87 w 179"/>
                <a:gd name="T53" fmla="*/ 41 h 230"/>
                <a:gd name="T54" fmla="*/ 79 w 179"/>
                <a:gd name="T55" fmla="*/ 41 h 230"/>
                <a:gd name="T56" fmla="*/ 78 w 179"/>
                <a:gd name="T57" fmla="*/ 49 h 230"/>
                <a:gd name="T58" fmla="*/ 85 w 179"/>
                <a:gd name="T59" fmla="*/ 60 h 230"/>
                <a:gd name="T60" fmla="*/ 90 w 179"/>
                <a:gd name="T61" fmla="*/ 75 h 230"/>
                <a:gd name="T62" fmla="*/ 102 w 179"/>
                <a:gd name="T63" fmla="*/ 78 h 230"/>
                <a:gd name="T64" fmla="*/ 99 w 179"/>
                <a:gd name="T65" fmla="*/ 93 h 230"/>
                <a:gd name="T66" fmla="*/ 86 w 179"/>
                <a:gd name="T67" fmla="*/ 105 h 230"/>
                <a:gd name="T68" fmla="*/ 77 w 179"/>
                <a:gd name="T69" fmla="*/ 116 h 230"/>
                <a:gd name="T70" fmla="*/ 80 w 179"/>
                <a:gd name="T71" fmla="*/ 132 h 230"/>
                <a:gd name="T72" fmla="*/ 74 w 179"/>
                <a:gd name="T73" fmla="*/ 145 h 230"/>
                <a:gd name="T74" fmla="*/ 64 w 179"/>
                <a:gd name="T75" fmla="*/ 152 h 230"/>
                <a:gd name="T76" fmla="*/ 54 w 179"/>
                <a:gd name="T77" fmla="*/ 155 h 230"/>
                <a:gd name="T78" fmla="*/ 43 w 179"/>
                <a:gd name="T79" fmla="*/ 168 h 230"/>
                <a:gd name="T80" fmla="*/ 31 w 179"/>
                <a:gd name="T81" fmla="*/ 175 h 230"/>
                <a:gd name="T82" fmla="*/ 17 w 179"/>
                <a:gd name="T83" fmla="*/ 181 h 230"/>
                <a:gd name="T84" fmla="*/ 6 w 179"/>
                <a:gd name="T85" fmla="*/ 184 h 230"/>
                <a:gd name="T86" fmla="*/ 6 w 179"/>
                <a:gd name="T87" fmla="*/ 191 h 230"/>
                <a:gd name="T88" fmla="*/ 4 w 179"/>
                <a:gd name="T89" fmla="*/ 200 h 230"/>
                <a:gd name="T90" fmla="*/ 7 w 179"/>
                <a:gd name="T91" fmla="*/ 206 h 230"/>
                <a:gd name="T92" fmla="*/ 0 w 179"/>
                <a:gd name="T93" fmla="*/ 214 h 230"/>
                <a:gd name="T94" fmla="*/ 7 w 179"/>
                <a:gd name="T95" fmla="*/ 226 h 230"/>
                <a:gd name="T96" fmla="*/ 22 w 179"/>
                <a:gd name="T97" fmla="*/ 229 h 230"/>
                <a:gd name="T98" fmla="*/ 39 w 179"/>
                <a:gd name="T99" fmla="*/ 230 h 230"/>
                <a:gd name="T100" fmla="*/ 49 w 179"/>
                <a:gd name="T101" fmla="*/ 228 h 230"/>
                <a:gd name="T102" fmla="*/ 58 w 179"/>
                <a:gd name="T103" fmla="*/ 222 h 230"/>
                <a:gd name="T104" fmla="*/ 72 w 179"/>
                <a:gd name="T105" fmla="*/ 217 h 230"/>
                <a:gd name="T106" fmla="*/ 81 w 179"/>
                <a:gd name="T107" fmla="*/ 206 h 230"/>
                <a:gd name="T108" fmla="*/ 89 w 179"/>
                <a:gd name="T109" fmla="*/ 198 h 230"/>
                <a:gd name="T110" fmla="*/ 98 w 179"/>
                <a:gd name="T111" fmla="*/ 194 h 230"/>
                <a:gd name="T112" fmla="*/ 112 w 179"/>
                <a:gd name="T113" fmla="*/ 200 h 230"/>
                <a:gd name="T114" fmla="*/ 120 w 179"/>
                <a:gd name="T115" fmla="*/ 195 h 230"/>
                <a:gd name="T116" fmla="*/ 130 w 179"/>
                <a:gd name="T117" fmla="*/ 197 h 230"/>
                <a:gd name="T118" fmla="*/ 142 w 179"/>
                <a:gd name="T119" fmla="*/ 199 h 230"/>
                <a:gd name="T120" fmla="*/ 156 w 179"/>
                <a:gd name="T121" fmla="*/ 187 h 230"/>
                <a:gd name="T122" fmla="*/ 165 w 179"/>
                <a:gd name="T123" fmla="*/ 180 h 23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79"/>
                <a:gd name="T187" fmla="*/ 0 h 230"/>
                <a:gd name="T188" fmla="*/ 179 w 179"/>
                <a:gd name="T189" fmla="*/ 230 h 23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79" h="230">
                  <a:moveTo>
                    <a:pt x="164" y="176"/>
                  </a:moveTo>
                  <a:lnTo>
                    <a:pt x="164" y="176"/>
                  </a:lnTo>
                  <a:lnTo>
                    <a:pt x="163" y="176"/>
                  </a:lnTo>
                  <a:lnTo>
                    <a:pt x="162" y="176"/>
                  </a:lnTo>
                  <a:lnTo>
                    <a:pt x="161" y="176"/>
                  </a:lnTo>
                  <a:lnTo>
                    <a:pt x="161" y="175"/>
                  </a:lnTo>
                  <a:lnTo>
                    <a:pt x="162" y="174"/>
                  </a:lnTo>
                  <a:lnTo>
                    <a:pt x="162" y="173"/>
                  </a:lnTo>
                  <a:lnTo>
                    <a:pt x="162" y="172"/>
                  </a:lnTo>
                  <a:lnTo>
                    <a:pt x="161" y="170"/>
                  </a:lnTo>
                  <a:lnTo>
                    <a:pt x="162" y="169"/>
                  </a:lnTo>
                  <a:lnTo>
                    <a:pt x="163" y="167"/>
                  </a:lnTo>
                  <a:lnTo>
                    <a:pt x="163" y="166"/>
                  </a:lnTo>
                  <a:lnTo>
                    <a:pt x="163" y="165"/>
                  </a:lnTo>
                  <a:lnTo>
                    <a:pt x="163" y="164"/>
                  </a:lnTo>
                  <a:lnTo>
                    <a:pt x="163" y="163"/>
                  </a:lnTo>
                  <a:lnTo>
                    <a:pt x="163" y="161"/>
                  </a:lnTo>
                  <a:lnTo>
                    <a:pt x="164" y="160"/>
                  </a:lnTo>
                  <a:lnTo>
                    <a:pt x="164" y="159"/>
                  </a:lnTo>
                  <a:lnTo>
                    <a:pt x="165" y="158"/>
                  </a:lnTo>
                  <a:lnTo>
                    <a:pt x="165" y="156"/>
                  </a:lnTo>
                  <a:lnTo>
                    <a:pt x="164" y="155"/>
                  </a:lnTo>
                  <a:lnTo>
                    <a:pt x="164" y="153"/>
                  </a:lnTo>
                  <a:lnTo>
                    <a:pt x="165" y="153"/>
                  </a:lnTo>
                  <a:lnTo>
                    <a:pt x="166" y="150"/>
                  </a:lnTo>
                  <a:lnTo>
                    <a:pt x="166" y="149"/>
                  </a:lnTo>
                  <a:lnTo>
                    <a:pt x="165" y="148"/>
                  </a:lnTo>
                  <a:lnTo>
                    <a:pt x="166" y="144"/>
                  </a:lnTo>
                  <a:lnTo>
                    <a:pt x="166" y="143"/>
                  </a:lnTo>
                  <a:lnTo>
                    <a:pt x="167" y="143"/>
                  </a:lnTo>
                  <a:lnTo>
                    <a:pt x="167" y="142"/>
                  </a:lnTo>
                  <a:lnTo>
                    <a:pt x="168" y="140"/>
                  </a:lnTo>
                  <a:lnTo>
                    <a:pt x="170" y="137"/>
                  </a:lnTo>
                  <a:lnTo>
                    <a:pt x="170" y="136"/>
                  </a:lnTo>
                  <a:lnTo>
                    <a:pt x="171" y="136"/>
                  </a:lnTo>
                  <a:lnTo>
                    <a:pt x="172" y="136"/>
                  </a:lnTo>
                  <a:lnTo>
                    <a:pt x="172" y="134"/>
                  </a:lnTo>
                  <a:lnTo>
                    <a:pt x="172" y="131"/>
                  </a:lnTo>
                  <a:lnTo>
                    <a:pt x="172" y="130"/>
                  </a:lnTo>
                  <a:lnTo>
                    <a:pt x="171" y="129"/>
                  </a:lnTo>
                  <a:lnTo>
                    <a:pt x="170" y="128"/>
                  </a:lnTo>
                  <a:lnTo>
                    <a:pt x="169" y="127"/>
                  </a:lnTo>
                  <a:lnTo>
                    <a:pt x="168" y="126"/>
                  </a:lnTo>
                  <a:lnTo>
                    <a:pt x="169" y="125"/>
                  </a:lnTo>
                  <a:lnTo>
                    <a:pt x="169" y="124"/>
                  </a:lnTo>
                  <a:lnTo>
                    <a:pt x="168" y="121"/>
                  </a:lnTo>
                  <a:lnTo>
                    <a:pt x="164" y="121"/>
                  </a:lnTo>
                  <a:lnTo>
                    <a:pt x="164" y="120"/>
                  </a:lnTo>
                  <a:lnTo>
                    <a:pt x="162" y="122"/>
                  </a:lnTo>
                  <a:lnTo>
                    <a:pt x="161" y="123"/>
                  </a:lnTo>
                  <a:lnTo>
                    <a:pt x="160" y="123"/>
                  </a:lnTo>
                  <a:lnTo>
                    <a:pt x="159" y="123"/>
                  </a:lnTo>
                  <a:lnTo>
                    <a:pt x="159" y="122"/>
                  </a:lnTo>
                  <a:lnTo>
                    <a:pt x="158" y="119"/>
                  </a:lnTo>
                  <a:lnTo>
                    <a:pt x="159" y="118"/>
                  </a:lnTo>
                  <a:lnTo>
                    <a:pt x="160" y="116"/>
                  </a:lnTo>
                  <a:lnTo>
                    <a:pt x="161" y="115"/>
                  </a:lnTo>
                  <a:lnTo>
                    <a:pt x="161" y="114"/>
                  </a:lnTo>
                  <a:lnTo>
                    <a:pt x="162" y="112"/>
                  </a:lnTo>
                  <a:lnTo>
                    <a:pt x="163" y="110"/>
                  </a:lnTo>
                  <a:lnTo>
                    <a:pt x="164" y="108"/>
                  </a:lnTo>
                  <a:lnTo>
                    <a:pt x="165" y="105"/>
                  </a:lnTo>
                  <a:lnTo>
                    <a:pt x="168" y="103"/>
                  </a:lnTo>
                  <a:lnTo>
                    <a:pt x="169" y="104"/>
                  </a:lnTo>
                  <a:lnTo>
                    <a:pt x="170" y="104"/>
                  </a:lnTo>
                  <a:lnTo>
                    <a:pt x="170" y="103"/>
                  </a:lnTo>
                  <a:lnTo>
                    <a:pt x="171" y="103"/>
                  </a:lnTo>
                  <a:lnTo>
                    <a:pt x="171" y="102"/>
                  </a:lnTo>
                  <a:lnTo>
                    <a:pt x="172" y="102"/>
                  </a:lnTo>
                  <a:lnTo>
                    <a:pt x="172" y="101"/>
                  </a:lnTo>
                  <a:lnTo>
                    <a:pt x="173" y="101"/>
                  </a:lnTo>
                  <a:lnTo>
                    <a:pt x="174" y="101"/>
                  </a:lnTo>
                  <a:lnTo>
                    <a:pt x="174" y="100"/>
                  </a:lnTo>
                  <a:lnTo>
                    <a:pt x="175" y="100"/>
                  </a:lnTo>
                  <a:lnTo>
                    <a:pt x="176" y="98"/>
                  </a:lnTo>
                  <a:lnTo>
                    <a:pt x="177" y="98"/>
                  </a:lnTo>
                  <a:lnTo>
                    <a:pt x="178" y="97"/>
                  </a:lnTo>
                  <a:lnTo>
                    <a:pt x="179" y="97"/>
                  </a:lnTo>
                  <a:lnTo>
                    <a:pt x="179" y="94"/>
                  </a:lnTo>
                  <a:lnTo>
                    <a:pt x="178" y="94"/>
                  </a:lnTo>
                  <a:lnTo>
                    <a:pt x="177" y="93"/>
                  </a:lnTo>
                  <a:lnTo>
                    <a:pt x="177" y="91"/>
                  </a:lnTo>
                  <a:lnTo>
                    <a:pt x="175" y="89"/>
                  </a:lnTo>
                  <a:lnTo>
                    <a:pt x="173" y="85"/>
                  </a:lnTo>
                  <a:lnTo>
                    <a:pt x="172" y="86"/>
                  </a:lnTo>
                  <a:lnTo>
                    <a:pt x="171" y="85"/>
                  </a:lnTo>
                  <a:lnTo>
                    <a:pt x="170" y="85"/>
                  </a:lnTo>
                  <a:lnTo>
                    <a:pt x="170" y="84"/>
                  </a:lnTo>
                  <a:lnTo>
                    <a:pt x="170" y="83"/>
                  </a:lnTo>
                  <a:lnTo>
                    <a:pt x="170" y="81"/>
                  </a:lnTo>
                  <a:lnTo>
                    <a:pt x="170" y="79"/>
                  </a:lnTo>
                  <a:lnTo>
                    <a:pt x="169" y="78"/>
                  </a:lnTo>
                  <a:lnTo>
                    <a:pt x="168" y="78"/>
                  </a:lnTo>
                  <a:lnTo>
                    <a:pt x="168" y="76"/>
                  </a:lnTo>
                  <a:lnTo>
                    <a:pt x="169" y="76"/>
                  </a:lnTo>
                  <a:lnTo>
                    <a:pt x="170" y="75"/>
                  </a:lnTo>
                  <a:lnTo>
                    <a:pt x="171" y="76"/>
                  </a:lnTo>
                  <a:lnTo>
                    <a:pt x="174" y="75"/>
                  </a:lnTo>
                  <a:lnTo>
                    <a:pt x="174" y="74"/>
                  </a:lnTo>
                  <a:lnTo>
                    <a:pt x="171" y="72"/>
                  </a:lnTo>
                  <a:lnTo>
                    <a:pt x="170" y="72"/>
                  </a:lnTo>
                  <a:lnTo>
                    <a:pt x="169" y="69"/>
                  </a:lnTo>
                  <a:lnTo>
                    <a:pt x="169" y="68"/>
                  </a:lnTo>
                  <a:lnTo>
                    <a:pt x="168" y="67"/>
                  </a:lnTo>
                  <a:lnTo>
                    <a:pt x="167" y="68"/>
                  </a:lnTo>
                  <a:lnTo>
                    <a:pt x="166" y="69"/>
                  </a:lnTo>
                  <a:lnTo>
                    <a:pt x="166" y="70"/>
                  </a:lnTo>
                  <a:lnTo>
                    <a:pt x="165" y="69"/>
                  </a:lnTo>
                  <a:lnTo>
                    <a:pt x="165" y="67"/>
                  </a:lnTo>
                  <a:lnTo>
                    <a:pt x="166" y="66"/>
                  </a:lnTo>
                  <a:lnTo>
                    <a:pt x="166" y="65"/>
                  </a:lnTo>
                  <a:lnTo>
                    <a:pt x="167" y="62"/>
                  </a:lnTo>
                  <a:lnTo>
                    <a:pt x="167" y="61"/>
                  </a:lnTo>
                  <a:lnTo>
                    <a:pt x="166" y="58"/>
                  </a:lnTo>
                  <a:lnTo>
                    <a:pt x="165" y="54"/>
                  </a:lnTo>
                  <a:lnTo>
                    <a:pt x="165" y="53"/>
                  </a:lnTo>
                  <a:lnTo>
                    <a:pt x="164" y="52"/>
                  </a:lnTo>
                  <a:lnTo>
                    <a:pt x="162" y="49"/>
                  </a:lnTo>
                  <a:lnTo>
                    <a:pt x="161" y="49"/>
                  </a:lnTo>
                  <a:lnTo>
                    <a:pt x="160" y="50"/>
                  </a:lnTo>
                  <a:lnTo>
                    <a:pt x="160" y="51"/>
                  </a:lnTo>
                  <a:lnTo>
                    <a:pt x="160" y="52"/>
                  </a:lnTo>
                  <a:lnTo>
                    <a:pt x="159" y="53"/>
                  </a:lnTo>
                  <a:lnTo>
                    <a:pt x="158" y="54"/>
                  </a:lnTo>
                  <a:lnTo>
                    <a:pt x="157" y="54"/>
                  </a:lnTo>
                  <a:lnTo>
                    <a:pt x="156" y="53"/>
                  </a:lnTo>
                  <a:lnTo>
                    <a:pt x="155" y="51"/>
                  </a:lnTo>
                  <a:lnTo>
                    <a:pt x="154" y="49"/>
                  </a:lnTo>
                  <a:lnTo>
                    <a:pt x="154" y="47"/>
                  </a:lnTo>
                  <a:lnTo>
                    <a:pt x="153" y="44"/>
                  </a:lnTo>
                  <a:lnTo>
                    <a:pt x="152" y="44"/>
                  </a:lnTo>
                  <a:lnTo>
                    <a:pt x="151" y="43"/>
                  </a:lnTo>
                  <a:lnTo>
                    <a:pt x="150" y="43"/>
                  </a:lnTo>
                  <a:lnTo>
                    <a:pt x="150" y="44"/>
                  </a:lnTo>
                  <a:lnTo>
                    <a:pt x="149" y="44"/>
                  </a:lnTo>
                  <a:lnTo>
                    <a:pt x="149" y="43"/>
                  </a:lnTo>
                  <a:lnTo>
                    <a:pt x="148" y="44"/>
                  </a:lnTo>
                  <a:lnTo>
                    <a:pt x="147" y="44"/>
                  </a:lnTo>
                  <a:lnTo>
                    <a:pt x="147" y="45"/>
                  </a:lnTo>
                  <a:lnTo>
                    <a:pt x="145" y="47"/>
                  </a:lnTo>
                  <a:lnTo>
                    <a:pt x="143" y="48"/>
                  </a:lnTo>
                  <a:lnTo>
                    <a:pt x="144" y="49"/>
                  </a:lnTo>
                  <a:lnTo>
                    <a:pt x="143" y="49"/>
                  </a:lnTo>
                  <a:lnTo>
                    <a:pt x="142" y="49"/>
                  </a:lnTo>
                  <a:lnTo>
                    <a:pt x="141" y="48"/>
                  </a:lnTo>
                  <a:lnTo>
                    <a:pt x="140" y="48"/>
                  </a:lnTo>
                  <a:lnTo>
                    <a:pt x="140" y="49"/>
                  </a:lnTo>
                  <a:lnTo>
                    <a:pt x="140" y="50"/>
                  </a:lnTo>
                  <a:lnTo>
                    <a:pt x="139" y="49"/>
                  </a:lnTo>
                  <a:lnTo>
                    <a:pt x="139" y="48"/>
                  </a:lnTo>
                  <a:lnTo>
                    <a:pt x="139" y="47"/>
                  </a:lnTo>
                  <a:lnTo>
                    <a:pt x="138" y="47"/>
                  </a:lnTo>
                  <a:lnTo>
                    <a:pt x="138" y="46"/>
                  </a:lnTo>
                  <a:lnTo>
                    <a:pt x="137" y="46"/>
                  </a:lnTo>
                  <a:lnTo>
                    <a:pt x="137" y="45"/>
                  </a:lnTo>
                  <a:lnTo>
                    <a:pt x="137" y="44"/>
                  </a:lnTo>
                  <a:lnTo>
                    <a:pt x="138" y="43"/>
                  </a:lnTo>
                  <a:lnTo>
                    <a:pt x="138" y="42"/>
                  </a:lnTo>
                  <a:lnTo>
                    <a:pt x="139" y="41"/>
                  </a:lnTo>
                  <a:lnTo>
                    <a:pt x="140" y="41"/>
                  </a:lnTo>
                  <a:lnTo>
                    <a:pt x="141" y="41"/>
                  </a:lnTo>
                  <a:lnTo>
                    <a:pt x="142" y="40"/>
                  </a:lnTo>
                  <a:lnTo>
                    <a:pt x="141" y="39"/>
                  </a:lnTo>
                  <a:lnTo>
                    <a:pt x="140" y="39"/>
                  </a:lnTo>
                  <a:lnTo>
                    <a:pt x="138" y="38"/>
                  </a:lnTo>
                  <a:lnTo>
                    <a:pt x="138" y="37"/>
                  </a:lnTo>
                  <a:lnTo>
                    <a:pt x="137" y="37"/>
                  </a:lnTo>
                  <a:lnTo>
                    <a:pt x="137" y="36"/>
                  </a:lnTo>
                  <a:lnTo>
                    <a:pt x="135" y="37"/>
                  </a:lnTo>
                  <a:lnTo>
                    <a:pt x="133" y="37"/>
                  </a:lnTo>
                  <a:lnTo>
                    <a:pt x="131" y="35"/>
                  </a:lnTo>
                  <a:lnTo>
                    <a:pt x="130" y="33"/>
                  </a:lnTo>
                  <a:lnTo>
                    <a:pt x="129" y="32"/>
                  </a:lnTo>
                  <a:lnTo>
                    <a:pt x="128" y="32"/>
                  </a:lnTo>
                  <a:lnTo>
                    <a:pt x="128" y="31"/>
                  </a:lnTo>
                  <a:lnTo>
                    <a:pt x="129" y="30"/>
                  </a:lnTo>
                  <a:lnTo>
                    <a:pt x="130" y="29"/>
                  </a:lnTo>
                  <a:lnTo>
                    <a:pt x="130" y="28"/>
                  </a:lnTo>
                  <a:lnTo>
                    <a:pt x="129" y="28"/>
                  </a:lnTo>
                  <a:lnTo>
                    <a:pt x="126" y="27"/>
                  </a:lnTo>
                  <a:lnTo>
                    <a:pt x="126" y="26"/>
                  </a:lnTo>
                  <a:lnTo>
                    <a:pt x="125" y="25"/>
                  </a:lnTo>
                  <a:lnTo>
                    <a:pt x="125" y="24"/>
                  </a:lnTo>
                  <a:lnTo>
                    <a:pt x="125" y="23"/>
                  </a:lnTo>
                  <a:lnTo>
                    <a:pt x="123" y="20"/>
                  </a:lnTo>
                  <a:lnTo>
                    <a:pt x="123" y="19"/>
                  </a:lnTo>
                  <a:lnTo>
                    <a:pt x="122" y="19"/>
                  </a:lnTo>
                  <a:lnTo>
                    <a:pt x="121" y="19"/>
                  </a:lnTo>
                  <a:lnTo>
                    <a:pt x="121" y="18"/>
                  </a:lnTo>
                  <a:lnTo>
                    <a:pt x="120" y="16"/>
                  </a:lnTo>
                  <a:lnTo>
                    <a:pt x="121" y="15"/>
                  </a:lnTo>
                  <a:lnTo>
                    <a:pt x="121" y="14"/>
                  </a:lnTo>
                  <a:lnTo>
                    <a:pt x="120" y="14"/>
                  </a:lnTo>
                  <a:lnTo>
                    <a:pt x="119" y="14"/>
                  </a:lnTo>
                  <a:lnTo>
                    <a:pt x="118" y="14"/>
                  </a:lnTo>
                  <a:lnTo>
                    <a:pt x="118" y="15"/>
                  </a:lnTo>
                  <a:lnTo>
                    <a:pt x="118" y="16"/>
                  </a:lnTo>
                  <a:lnTo>
                    <a:pt x="118" y="17"/>
                  </a:lnTo>
                  <a:lnTo>
                    <a:pt x="117" y="17"/>
                  </a:lnTo>
                  <a:lnTo>
                    <a:pt x="117" y="16"/>
                  </a:lnTo>
                  <a:lnTo>
                    <a:pt x="117" y="15"/>
                  </a:lnTo>
                  <a:lnTo>
                    <a:pt x="116" y="13"/>
                  </a:lnTo>
                  <a:lnTo>
                    <a:pt x="115" y="13"/>
                  </a:lnTo>
                  <a:lnTo>
                    <a:pt x="115" y="12"/>
                  </a:lnTo>
                  <a:lnTo>
                    <a:pt x="114" y="9"/>
                  </a:lnTo>
                  <a:lnTo>
                    <a:pt x="114" y="6"/>
                  </a:lnTo>
                  <a:lnTo>
                    <a:pt x="114" y="5"/>
                  </a:lnTo>
                  <a:lnTo>
                    <a:pt x="113" y="3"/>
                  </a:lnTo>
                  <a:lnTo>
                    <a:pt x="113" y="2"/>
                  </a:lnTo>
                  <a:lnTo>
                    <a:pt x="112" y="1"/>
                  </a:lnTo>
                  <a:lnTo>
                    <a:pt x="111" y="1"/>
                  </a:lnTo>
                  <a:lnTo>
                    <a:pt x="109" y="2"/>
                  </a:lnTo>
                  <a:lnTo>
                    <a:pt x="108" y="3"/>
                  </a:lnTo>
                  <a:lnTo>
                    <a:pt x="108" y="4"/>
                  </a:lnTo>
                  <a:lnTo>
                    <a:pt x="107" y="4"/>
                  </a:lnTo>
                  <a:lnTo>
                    <a:pt x="105" y="3"/>
                  </a:lnTo>
                  <a:lnTo>
                    <a:pt x="104" y="3"/>
                  </a:lnTo>
                  <a:lnTo>
                    <a:pt x="103" y="2"/>
                  </a:lnTo>
                  <a:lnTo>
                    <a:pt x="103" y="1"/>
                  </a:lnTo>
                  <a:lnTo>
                    <a:pt x="102" y="1"/>
                  </a:lnTo>
                  <a:lnTo>
                    <a:pt x="101" y="0"/>
                  </a:lnTo>
                  <a:lnTo>
                    <a:pt x="98" y="1"/>
                  </a:lnTo>
                  <a:lnTo>
                    <a:pt x="95" y="2"/>
                  </a:lnTo>
                  <a:lnTo>
                    <a:pt x="93" y="4"/>
                  </a:lnTo>
                  <a:lnTo>
                    <a:pt x="93" y="5"/>
                  </a:lnTo>
                  <a:lnTo>
                    <a:pt x="94" y="6"/>
                  </a:lnTo>
                  <a:lnTo>
                    <a:pt x="95" y="7"/>
                  </a:lnTo>
                  <a:lnTo>
                    <a:pt x="95" y="8"/>
                  </a:lnTo>
                  <a:lnTo>
                    <a:pt x="94" y="8"/>
                  </a:lnTo>
                  <a:lnTo>
                    <a:pt x="93" y="8"/>
                  </a:lnTo>
                  <a:lnTo>
                    <a:pt x="93" y="9"/>
                  </a:lnTo>
                  <a:lnTo>
                    <a:pt x="93" y="10"/>
                  </a:lnTo>
                  <a:lnTo>
                    <a:pt x="94" y="13"/>
                  </a:lnTo>
                  <a:lnTo>
                    <a:pt x="94" y="14"/>
                  </a:lnTo>
                  <a:lnTo>
                    <a:pt x="94" y="15"/>
                  </a:lnTo>
                  <a:lnTo>
                    <a:pt x="93" y="16"/>
                  </a:lnTo>
                  <a:lnTo>
                    <a:pt x="91" y="16"/>
                  </a:lnTo>
                  <a:lnTo>
                    <a:pt x="91" y="17"/>
                  </a:lnTo>
                  <a:lnTo>
                    <a:pt x="93" y="19"/>
                  </a:lnTo>
                  <a:lnTo>
                    <a:pt x="94" y="20"/>
                  </a:lnTo>
                  <a:lnTo>
                    <a:pt x="95" y="22"/>
                  </a:lnTo>
                  <a:lnTo>
                    <a:pt x="95" y="23"/>
                  </a:lnTo>
                  <a:lnTo>
                    <a:pt x="97" y="26"/>
                  </a:lnTo>
                  <a:lnTo>
                    <a:pt x="98" y="28"/>
                  </a:lnTo>
                  <a:lnTo>
                    <a:pt x="99" y="28"/>
                  </a:lnTo>
                  <a:lnTo>
                    <a:pt x="100" y="27"/>
                  </a:lnTo>
                  <a:lnTo>
                    <a:pt x="100" y="26"/>
                  </a:lnTo>
                  <a:lnTo>
                    <a:pt x="102" y="26"/>
                  </a:lnTo>
                  <a:lnTo>
                    <a:pt x="103" y="28"/>
                  </a:lnTo>
                  <a:lnTo>
                    <a:pt x="102" y="28"/>
                  </a:lnTo>
                  <a:lnTo>
                    <a:pt x="101" y="29"/>
                  </a:lnTo>
                  <a:lnTo>
                    <a:pt x="101" y="30"/>
                  </a:lnTo>
                  <a:lnTo>
                    <a:pt x="101" y="31"/>
                  </a:lnTo>
                  <a:lnTo>
                    <a:pt x="102" y="31"/>
                  </a:lnTo>
                  <a:lnTo>
                    <a:pt x="102" y="32"/>
                  </a:lnTo>
                  <a:lnTo>
                    <a:pt x="103" y="33"/>
                  </a:lnTo>
                  <a:lnTo>
                    <a:pt x="103" y="34"/>
                  </a:lnTo>
                  <a:lnTo>
                    <a:pt x="101" y="38"/>
                  </a:lnTo>
                  <a:lnTo>
                    <a:pt x="99" y="37"/>
                  </a:lnTo>
                  <a:lnTo>
                    <a:pt x="99" y="36"/>
                  </a:lnTo>
                  <a:lnTo>
                    <a:pt x="98" y="37"/>
                  </a:lnTo>
                  <a:lnTo>
                    <a:pt x="97" y="39"/>
                  </a:lnTo>
                  <a:lnTo>
                    <a:pt x="96" y="39"/>
                  </a:lnTo>
                  <a:lnTo>
                    <a:pt x="95" y="40"/>
                  </a:lnTo>
                  <a:lnTo>
                    <a:pt x="95" y="41"/>
                  </a:lnTo>
                  <a:lnTo>
                    <a:pt x="94" y="41"/>
                  </a:lnTo>
                  <a:lnTo>
                    <a:pt x="94" y="42"/>
                  </a:lnTo>
                  <a:lnTo>
                    <a:pt x="91" y="42"/>
                  </a:lnTo>
                  <a:lnTo>
                    <a:pt x="90" y="41"/>
                  </a:lnTo>
                  <a:lnTo>
                    <a:pt x="88" y="40"/>
                  </a:lnTo>
                  <a:lnTo>
                    <a:pt x="87" y="40"/>
                  </a:lnTo>
                  <a:lnTo>
                    <a:pt x="87" y="41"/>
                  </a:lnTo>
                  <a:lnTo>
                    <a:pt x="85" y="42"/>
                  </a:lnTo>
                  <a:lnTo>
                    <a:pt x="83" y="41"/>
                  </a:lnTo>
                  <a:lnTo>
                    <a:pt x="82" y="41"/>
                  </a:lnTo>
                  <a:lnTo>
                    <a:pt x="81" y="40"/>
                  </a:lnTo>
                  <a:lnTo>
                    <a:pt x="80" y="40"/>
                  </a:lnTo>
                  <a:lnTo>
                    <a:pt x="79" y="40"/>
                  </a:lnTo>
                  <a:lnTo>
                    <a:pt x="79" y="41"/>
                  </a:lnTo>
                  <a:lnTo>
                    <a:pt x="78" y="42"/>
                  </a:lnTo>
                  <a:lnTo>
                    <a:pt x="79" y="43"/>
                  </a:lnTo>
                  <a:lnTo>
                    <a:pt x="79" y="44"/>
                  </a:lnTo>
                  <a:lnTo>
                    <a:pt x="79" y="45"/>
                  </a:lnTo>
                  <a:lnTo>
                    <a:pt x="79" y="46"/>
                  </a:lnTo>
                  <a:lnTo>
                    <a:pt x="78" y="47"/>
                  </a:lnTo>
                  <a:lnTo>
                    <a:pt x="77" y="47"/>
                  </a:lnTo>
                  <a:lnTo>
                    <a:pt x="78" y="48"/>
                  </a:lnTo>
                  <a:lnTo>
                    <a:pt x="78" y="49"/>
                  </a:lnTo>
                  <a:lnTo>
                    <a:pt x="80" y="49"/>
                  </a:lnTo>
                  <a:lnTo>
                    <a:pt x="81" y="49"/>
                  </a:lnTo>
                  <a:lnTo>
                    <a:pt x="82" y="51"/>
                  </a:lnTo>
                  <a:lnTo>
                    <a:pt x="82" y="52"/>
                  </a:lnTo>
                  <a:lnTo>
                    <a:pt x="82" y="53"/>
                  </a:lnTo>
                  <a:lnTo>
                    <a:pt x="82" y="55"/>
                  </a:lnTo>
                  <a:lnTo>
                    <a:pt x="83" y="56"/>
                  </a:lnTo>
                  <a:lnTo>
                    <a:pt x="84" y="57"/>
                  </a:lnTo>
                  <a:lnTo>
                    <a:pt x="84" y="59"/>
                  </a:lnTo>
                  <a:lnTo>
                    <a:pt x="85" y="60"/>
                  </a:lnTo>
                  <a:lnTo>
                    <a:pt x="85" y="62"/>
                  </a:lnTo>
                  <a:lnTo>
                    <a:pt x="86" y="62"/>
                  </a:lnTo>
                  <a:lnTo>
                    <a:pt x="87" y="63"/>
                  </a:lnTo>
                  <a:lnTo>
                    <a:pt x="87" y="64"/>
                  </a:lnTo>
                  <a:lnTo>
                    <a:pt x="87" y="65"/>
                  </a:lnTo>
                  <a:lnTo>
                    <a:pt x="87" y="68"/>
                  </a:lnTo>
                  <a:lnTo>
                    <a:pt x="89" y="72"/>
                  </a:lnTo>
                  <a:lnTo>
                    <a:pt x="90" y="74"/>
                  </a:lnTo>
                  <a:lnTo>
                    <a:pt x="90" y="75"/>
                  </a:lnTo>
                  <a:lnTo>
                    <a:pt x="93" y="75"/>
                  </a:lnTo>
                  <a:lnTo>
                    <a:pt x="94" y="75"/>
                  </a:lnTo>
                  <a:lnTo>
                    <a:pt x="94" y="74"/>
                  </a:lnTo>
                  <a:lnTo>
                    <a:pt x="95" y="74"/>
                  </a:lnTo>
                  <a:lnTo>
                    <a:pt x="96" y="74"/>
                  </a:lnTo>
                  <a:lnTo>
                    <a:pt x="97" y="75"/>
                  </a:lnTo>
                  <a:lnTo>
                    <a:pt x="98" y="76"/>
                  </a:lnTo>
                  <a:lnTo>
                    <a:pt x="100" y="78"/>
                  </a:lnTo>
                  <a:lnTo>
                    <a:pt x="101" y="78"/>
                  </a:lnTo>
                  <a:lnTo>
                    <a:pt x="102" y="78"/>
                  </a:lnTo>
                  <a:lnTo>
                    <a:pt x="103" y="79"/>
                  </a:lnTo>
                  <a:lnTo>
                    <a:pt x="104" y="81"/>
                  </a:lnTo>
                  <a:lnTo>
                    <a:pt x="104" y="82"/>
                  </a:lnTo>
                  <a:lnTo>
                    <a:pt x="104" y="83"/>
                  </a:lnTo>
                  <a:lnTo>
                    <a:pt x="105" y="83"/>
                  </a:lnTo>
                  <a:lnTo>
                    <a:pt x="105" y="84"/>
                  </a:lnTo>
                  <a:lnTo>
                    <a:pt x="106" y="85"/>
                  </a:lnTo>
                  <a:lnTo>
                    <a:pt x="106" y="87"/>
                  </a:lnTo>
                  <a:lnTo>
                    <a:pt x="104" y="91"/>
                  </a:lnTo>
                  <a:lnTo>
                    <a:pt x="104" y="92"/>
                  </a:lnTo>
                  <a:lnTo>
                    <a:pt x="100" y="93"/>
                  </a:lnTo>
                  <a:lnTo>
                    <a:pt x="99" y="93"/>
                  </a:lnTo>
                  <a:lnTo>
                    <a:pt x="98" y="94"/>
                  </a:lnTo>
                  <a:lnTo>
                    <a:pt x="97" y="94"/>
                  </a:lnTo>
                  <a:lnTo>
                    <a:pt x="94" y="96"/>
                  </a:lnTo>
                  <a:lnTo>
                    <a:pt x="92" y="97"/>
                  </a:lnTo>
                  <a:lnTo>
                    <a:pt x="91" y="98"/>
                  </a:lnTo>
                  <a:lnTo>
                    <a:pt x="90" y="100"/>
                  </a:lnTo>
                  <a:lnTo>
                    <a:pt x="90" y="101"/>
                  </a:lnTo>
                  <a:lnTo>
                    <a:pt x="89" y="101"/>
                  </a:lnTo>
                  <a:lnTo>
                    <a:pt x="88" y="102"/>
                  </a:lnTo>
                  <a:lnTo>
                    <a:pt x="86" y="104"/>
                  </a:lnTo>
                  <a:lnTo>
                    <a:pt x="86" y="105"/>
                  </a:lnTo>
                  <a:lnTo>
                    <a:pt x="85" y="109"/>
                  </a:lnTo>
                  <a:lnTo>
                    <a:pt x="83" y="110"/>
                  </a:lnTo>
                  <a:lnTo>
                    <a:pt x="82" y="111"/>
                  </a:lnTo>
                  <a:lnTo>
                    <a:pt x="80" y="112"/>
                  </a:lnTo>
                  <a:lnTo>
                    <a:pt x="80" y="113"/>
                  </a:lnTo>
                  <a:lnTo>
                    <a:pt x="79" y="114"/>
                  </a:lnTo>
                  <a:lnTo>
                    <a:pt x="79" y="115"/>
                  </a:lnTo>
                  <a:lnTo>
                    <a:pt x="78" y="115"/>
                  </a:lnTo>
                  <a:lnTo>
                    <a:pt x="78" y="116"/>
                  </a:lnTo>
                  <a:lnTo>
                    <a:pt x="77" y="116"/>
                  </a:lnTo>
                  <a:lnTo>
                    <a:pt x="76" y="117"/>
                  </a:lnTo>
                  <a:lnTo>
                    <a:pt x="75" y="117"/>
                  </a:lnTo>
                  <a:lnTo>
                    <a:pt x="73" y="118"/>
                  </a:lnTo>
                  <a:lnTo>
                    <a:pt x="73" y="119"/>
                  </a:lnTo>
                  <a:lnTo>
                    <a:pt x="71" y="121"/>
                  </a:lnTo>
                  <a:lnTo>
                    <a:pt x="72" y="124"/>
                  </a:lnTo>
                  <a:lnTo>
                    <a:pt x="72" y="126"/>
                  </a:lnTo>
                  <a:lnTo>
                    <a:pt x="75" y="129"/>
                  </a:lnTo>
                  <a:lnTo>
                    <a:pt x="77" y="129"/>
                  </a:lnTo>
                  <a:lnTo>
                    <a:pt x="78" y="130"/>
                  </a:lnTo>
                  <a:lnTo>
                    <a:pt x="80" y="132"/>
                  </a:lnTo>
                  <a:lnTo>
                    <a:pt x="80" y="133"/>
                  </a:lnTo>
                  <a:lnTo>
                    <a:pt x="80" y="134"/>
                  </a:lnTo>
                  <a:lnTo>
                    <a:pt x="80" y="135"/>
                  </a:lnTo>
                  <a:lnTo>
                    <a:pt x="80" y="136"/>
                  </a:lnTo>
                  <a:lnTo>
                    <a:pt x="80" y="137"/>
                  </a:lnTo>
                  <a:lnTo>
                    <a:pt x="79" y="140"/>
                  </a:lnTo>
                  <a:lnTo>
                    <a:pt x="79" y="141"/>
                  </a:lnTo>
                  <a:lnTo>
                    <a:pt x="76" y="143"/>
                  </a:lnTo>
                  <a:lnTo>
                    <a:pt x="75" y="144"/>
                  </a:lnTo>
                  <a:lnTo>
                    <a:pt x="74" y="145"/>
                  </a:lnTo>
                  <a:lnTo>
                    <a:pt x="73" y="147"/>
                  </a:lnTo>
                  <a:lnTo>
                    <a:pt x="72" y="147"/>
                  </a:lnTo>
                  <a:lnTo>
                    <a:pt x="70" y="148"/>
                  </a:lnTo>
                  <a:lnTo>
                    <a:pt x="69" y="148"/>
                  </a:lnTo>
                  <a:lnTo>
                    <a:pt x="68" y="148"/>
                  </a:lnTo>
                  <a:lnTo>
                    <a:pt x="67" y="149"/>
                  </a:lnTo>
                  <a:lnTo>
                    <a:pt x="67" y="150"/>
                  </a:lnTo>
                  <a:lnTo>
                    <a:pt x="65" y="151"/>
                  </a:lnTo>
                  <a:lnTo>
                    <a:pt x="65" y="152"/>
                  </a:lnTo>
                  <a:lnTo>
                    <a:pt x="64" y="152"/>
                  </a:lnTo>
                  <a:lnTo>
                    <a:pt x="63" y="152"/>
                  </a:lnTo>
                  <a:lnTo>
                    <a:pt x="62" y="153"/>
                  </a:lnTo>
                  <a:lnTo>
                    <a:pt x="61" y="153"/>
                  </a:lnTo>
                  <a:lnTo>
                    <a:pt x="61" y="152"/>
                  </a:lnTo>
                  <a:lnTo>
                    <a:pt x="60" y="152"/>
                  </a:lnTo>
                  <a:lnTo>
                    <a:pt x="59" y="153"/>
                  </a:lnTo>
                  <a:lnTo>
                    <a:pt x="59" y="154"/>
                  </a:lnTo>
                  <a:lnTo>
                    <a:pt x="59" y="155"/>
                  </a:lnTo>
                  <a:lnTo>
                    <a:pt x="58" y="156"/>
                  </a:lnTo>
                  <a:lnTo>
                    <a:pt x="57" y="156"/>
                  </a:lnTo>
                  <a:lnTo>
                    <a:pt x="54" y="155"/>
                  </a:lnTo>
                  <a:lnTo>
                    <a:pt x="53" y="155"/>
                  </a:lnTo>
                  <a:lnTo>
                    <a:pt x="52" y="158"/>
                  </a:lnTo>
                  <a:lnTo>
                    <a:pt x="51" y="159"/>
                  </a:lnTo>
                  <a:lnTo>
                    <a:pt x="51" y="160"/>
                  </a:lnTo>
                  <a:lnTo>
                    <a:pt x="50" y="160"/>
                  </a:lnTo>
                  <a:lnTo>
                    <a:pt x="50" y="161"/>
                  </a:lnTo>
                  <a:lnTo>
                    <a:pt x="50" y="162"/>
                  </a:lnTo>
                  <a:lnTo>
                    <a:pt x="49" y="163"/>
                  </a:lnTo>
                  <a:lnTo>
                    <a:pt x="48" y="164"/>
                  </a:lnTo>
                  <a:lnTo>
                    <a:pt x="47" y="166"/>
                  </a:lnTo>
                  <a:lnTo>
                    <a:pt x="43" y="168"/>
                  </a:lnTo>
                  <a:lnTo>
                    <a:pt x="42" y="168"/>
                  </a:lnTo>
                  <a:lnTo>
                    <a:pt x="41" y="169"/>
                  </a:lnTo>
                  <a:lnTo>
                    <a:pt x="39" y="172"/>
                  </a:lnTo>
                  <a:lnTo>
                    <a:pt x="39" y="173"/>
                  </a:lnTo>
                  <a:lnTo>
                    <a:pt x="38" y="175"/>
                  </a:lnTo>
                  <a:lnTo>
                    <a:pt x="37" y="176"/>
                  </a:lnTo>
                  <a:lnTo>
                    <a:pt x="35" y="177"/>
                  </a:lnTo>
                  <a:lnTo>
                    <a:pt x="33" y="176"/>
                  </a:lnTo>
                  <a:lnTo>
                    <a:pt x="33" y="175"/>
                  </a:lnTo>
                  <a:lnTo>
                    <a:pt x="31" y="175"/>
                  </a:lnTo>
                  <a:lnTo>
                    <a:pt x="28" y="175"/>
                  </a:lnTo>
                  <a:lnTo>
                    <a:pt x="27" y="175"/>
                  </a:lnTo>
                  <a:lnTo>
                    <a:pt x="25" y="177"/>
                  </a:lnTo>
                  <a:lnTo>
                    <a:pt x="25" y="178"/>
                  </a:lnTo>
                  <a:lnTo>
                    <a:pt x="23" y="179"/>
                  </a:lnTo>
                  <a:lnTo>
                    <a:pt x="22" y="179"/>
                  </a:lnTo>
                  <a:lnTo>
                    <a:pt x="21" y="180"/>
                  </a:lnTo>
                  <a:lnTo>
                    <a:pt x="20" y="181"/>
                  </a:lnTo>
                  <a:lnTo>
                    <a:pt x="19" y="181"/>
                  </a:lnTo>
                  <a:lnTo>
                    <a:pt x="17" y="182"/>
                  </a:lnTo>
                  <a:lnTo>
                    <a:pt x="17" y="181"/>
                  </a:lnTo>
                  <a:lnTo>
                    <a:pt x="15" y="180"/>
                  </a:lnTo>
                  <a:lnTo>
                    <a:pt x="14" y="180"/>
                  </a:lnTo>
                  <a:lnTo>
                    <a:pt x="13" y="181"/>
                  </a:lnTo>
                  <a:lnTo>
                    <a:pt x="10" y="181"/>
                  </a:lnTo>
                  <a:lnTo>
                    <a:pt x="9" y="180"/>
                  </a:lnTo>
                  <a:lnTo>
                    <a:pt x="8" y="180"/>
                  </a:lnTo>
                  <a:lnTo>
                    <a:pt x="7" y="181"/>
                  </a:lnTo>
                  <a:lnTo>
                    <a:pt x="7" y="182"/>
                  </a:lnTo>
                  <a:lnTo>
                    <a:pt x="6" y="184"/>
                  </a:lnTo>
                  <a:lnTo>
                    <a:pt x="6" y="185"/>
                  </a:lnTo>
                  <a:lnTo>
                    <a:pt x="5" y="185"/>
                  </a:lnTo>
                  <a:lnTo>
                    <a:pt x="5" y="186"/>
                  </a:lnTo>
                  <a:lnTo>
                    <a:pt x="5" y="187"/>
                  </a:lnTo>
                  <a:lnTo>
                    <a:pt x="7" y="187"/>
                  </a:lnTo>
                  <a:lnTo>
                    <a:pt x="7" y="188"/>
                  </a:lnTo>
                  <a:lnTo>
                    <a:pt x="8" y="188"/>
                  </a:lnTo>
                  <a:lnTo>
                    <a:pt x="8" y="189"/>
                  </a:lnTo>
                  <a:lnTo>
                    <a:pt x="8" y="190"/>
                  </a:lnTo>
                  <a:lnTo>
                    <a:pt x="7" y="191"/>
                  </a:lnTo>
                  <a:lnTo>
                    <a:pt x="6" y="191"/>
                  </a:lnTo>
                  <a:lnTo>
                    <a:pt x="5" y="191"/>
                  </a:lnTo>
                  <a:lnTo>
                    <a:pt x="5" y="192"/>
                  </a:lnTo>
                  <a:lnTo>
                    <a:pt x="5" y="194"/>
                  </a:lnTo>
                  <a:lnTo>
                    <a:pt x="5" y="195"/>
                  </a:lnTo>
                  <a:lnTo>
                    <a:pt x="4" y="196"/>
                  </a:lnTo>
                  <a:lnTo>
                    <a:pt x="3" y="197"/>
                  </a:lnTo>
                  <a:lnTo>
                    <a:pt x="2" y="198"/>
                  </a:lnTo>
                  <a:lnTo>
                    <a:pt x="3" y="199"/>
                  </a:lnTo>
                  <a:lnTo>
                    <a:pt x="3" y="200"/>
                  </a:lnTo>
                  <a:lnTo>
                    <a:pt x="4" y="200"/>
                  </a:lnTo>
                  <a:lnTo>
                    <a:pt x="6" y="201"/>
                  </a:lnTo>
                  <a:lnTo>
                    <a:pt x="8" y="201"/>
                  </a:lnTo>
                  <a:lnTo>
                    <a:pt x="9" y="201"/>
                  </a:lnTo>
                  <a:lnTo>
                    <a:pt x="12" y="202"/>
                  </a:lnTo>
                  <a:lnTo>
                    <a:pt x="12" y="203"/>
                  </a:lnTo>
                  <a:lnTo>
                    <a:pt x="11" y="204"/>
                  </a:lnTo>
                  <a:lnTo>
                    <a:pt x="10" y="204"/>
                  </a:lnTo>
                  <a:lnTo>
                    <a:pt x="8" y="205"/>
                  </a:lnTo>
                  <a:lnTo>
                    <a:pt x="7" y="206"/>
                  </a:lnTo>
                  <a:lnTo>
                    <a:pt x="6" y="206"/>
                  </a:lnTo>
                  <a:lnTo>
                    <a:pt x="5" y="206"/>
                  </a:lnTo>
                  <a:lnTo>
                    <a:pt x="5" y="207"/>
                  </a:lnTo>
                  <a:lnTo>
                    <a:pt x="4" y="208"/>
                  </a:lnTo>
                  <a:lnTo>
                    <a:pt x="3" y="208"/>
                  </a:lnTo>
                  <a:lnTo>
                    <a:pt x="2" y="208"/>
                  </a:lnTo>
                  <a:lnTo>
                    <a:pt x="0" y="211"/>
                  </a:lnTo>
                  <a:lnTo>
                    <a:pt x="0" y="213"/>
                  </a:lnTo>
                  <a:lnTo>
                    <a:pt x="0" y="214"/>
                  </a:lnTo>
                  <a:lnTo>
                    <a:pt x="0" y="216"/>
                  </a:lnTo>
                  <a:lnTo>
                    <a:pt x="0" y="217"/>
                  </a:lnTo>
                  <a:lnTo>
                    <a:pt x="1" y="217"/>
                  </a:lnTo>
                  <a:lnTo>
                    <a:pt x="2" y="217"/>
                  </a:lnTo>
                  <a:lnTo>
                    <a:pt x="3" y="217"/>
                  </a:lnTo>
                  <a:lnTo>
                    <a:pt x="3" y="221"/>
                  </a:lnTo>
                  <a:lnTo>
                    <a:pt x="3" y="223"/>
                  </a:lnTo>
                  <a:lnTo>
                    <a:pt x="5" y="225"/>
                  </a:lnTo>
                  <a:lnTo>
                    <a:pt x="6" y="225"/>
                  </a:lnTo>
                  <a:lnTo>
                    <a:pt x="6" y="226"/>
                  </a:lnTo>
                  <a:lnTo>
                    <a:pt x="7" y="226"/>
                  </a:lnTo>
                  <a:lnTo>
                    <a:pt x="9" y="227"/>
                  </a:lnTo>
                  <a:lnTo>
                    <a:pt x="10" y="228"/>
                  </a:lnTo>
                  <a:lnTo>
                    <a:pt x="13" y="230"/>
                  </a:lnTo>
                  <a:lnTo>
                    <a:pt x="14" y="230"/>
                  </a:lnTo>
                  <a:lnTo>
                    <a:pt x="15" y="230"/>
                  </a:lnTo>
                  <a:lnTo>
                    <a:pt x="19" y="229"/>
                  </a:lnTo>
                  <a:lnTo>
                    <a:pt x="20" y="229"/>
                  </a:lnTo>
                  <a:lnTo>
                    <a:pt x="21" y="229"/>
                  </a:lnTo>
                  <a:lnTo>
                    <a:pt x="22" y="229"/>
                  </a:lnTo>
                  <a:lnTo>
                    <a:pt x="23" y="228"/>
                  </a:lnTo>
                  <a:lnTo>
                    <a:pt x="24" y="228"/>
                  </a:lnTo>
                  <a:lnTo>
                    <a:pt x="25" y="228"/>
                  </a:lnTo>
                  <a:lnTo>
                    <a:pt x="27" y="230"/>
                  </a:lnTo>
                  <a:lnTo>
                    <a:pt x="28" y="230"/>
                  </a:lnTo>
                  <a:lnTo>
                    <a:pt x="29" y="230"/>
                  </a:lnTo>
                  <a:lnTo>
                    <a:pt x="32" y="230"/>
                  </a:lnTo>
                  <a:lnTo>
                    <a:pt x="36" y="230"/>
                  </a:lnTo>
                  <a:lnTo>
                    <a:pt x="37" y="230"/>
                  </a:lnTo>
                  <a:lnTo>
                    <a:pt x="38" y="230"/>
                  </a:lnTo>
                  <a:lnTo>
                    <a:pt x="39" y="230"/>
                  </a:lnTo>
                  <a:lnTo>
                    <a:pt x="40" y="230"/>
                  </a:lnTo>
                  <a:lnTo>
                    <a:pt x="40" y="229"/>
                  </a:lnTo>
                  <a:lnTo>
                    <a:pt x="42" y="229"/>
                  </a:lnTo>
                  <a:lnTo>
                    <a:pt x="44" y="230"/>
                  </a:lnTo>
                  <a:lnTo>
                    <a:pt x="45" y="230"/>
                  </a:lnTo>
                  <a:lnTo>
                    <a:pt x="46" y="230"/>
                  </a:lnTo>
                  <a:lnTo>
                    <a:pt x="47" y="230"/>
                  </a:lnTo>
                  <a:lnTo>
                    <a:pt x="49" y="229"/>
                  </a:lnTo>
                  <a:lnTo>
                    <a:pt x="49" y="228"/>
                  </a:lnTo>
                  <a:lnTo>
                    <a:pt x="50" y="228"/>
                  </a:lnTo>
                  <a:lnTo>
                    <a:pt x="50" y="227"/>
                  </a:lnTo>
                  <a:lnTo>
                    <a:pt x="51" y="226"/>
                  </a:lnTo>
                  <a:lnTo>
                    <a:pt x="52" y="225"/>
                  </a:lnTo>
                  <a:lnTo>
                    <a:pt x="54" y="224"/>
                  </a:lnTo>
                  <a:lnTo>
                    <a:pt x="56" y="223"/>
                  </a:lnTo>
                  <a:lnTo>
                    <a:pt x="57" y="223"/>
                  </a:lnTo>
                  <a:lnTo>
                    <a:pt x="58" y="222"/>
                  </a:lnTo>
                  <a:lnTo>
                    <a:pt x="59" y="222"/>
                  </a:lnTo>
                  <a:lnTo>
                    <a:pt x="60" y="221"/>
                  </a:lnTo>
                  <a:lnTo>
                    <a:pt x="61" y="221"/>
                  </a:lnTo>
                  <a:lnTo>
                    <a:pt x="62" y="221"/>
                  </a:lnTo>
                  <a:lnTo>
                    <a:pt x="63" y="221"/>
                  </a:lnTo>
                  <a:lnTo>
                    <a:pt x="65" y="220"/>
                  </a:lnTo>
                  <a:lnTo>
                    <a:pt x="66" y="220"/>
                  </a:lnTo>
                  <a:lnTo>
                    <a:pt x="69" y="217"/>
                  </a:lnTo>
                  <a:lnTo>
                    <a:pt x="70" y="217"/>
                  </a:lnTo>
                  <a:lnTo>
                    <a:pt x="71" y="217"/>
                  </a:lnTo>
                  <a:lnTo>
                    <a:pt x="72" y="217"/>
                  </a:lnTo>
                  <a:lnTo>
                    <a:pt x="73" y="217"/>
                  </a:lnTo>
                  <a:lnTo>
                    <a:pt x="74" y="217"/>
                  </a:lnTo>
                  <a:lnTo>
                    <a:pt x="75" y="216"/>
                  </a:lnTo>
                  <a:lnTo>
                    <a:pt x="79" y="213"/>
                  </a:lnTo>
                  <a:lnTo>
                    <a:pt x="78" y="212"/>
                  </a:lnTo>
                  <a:lnTo>
                    <a:pt x="79" y="209"/>
                  </a:lnTo>
                  <a:lnTo>
                    <a:pt x="79" y="208"/>
                  </a:lnTo>
                  <a:lnTo>
                    <a:pt x="80" y="208"/>
                  </a:lnTo>
                  <a:lnTo>
                    <a:pt x="81" y="206"/>
                  </a:lnTo>
                  <a:lnTo>
                    <a:pt x="82" y="205"/>
                  </a:lnTo>
                  <a:lnTo>
                    <a:pt x="83" y="204"/>
                  </a:lnTo>
                  <a:lnTo>
                    <a:pt x="84" y="203"/>
                  </a:lnTo>
                  <a:lnTo>
                    <a:pt x="85" y="201"/>
                  </a:lnTo>
                  <a:lnTo>
                    <a:pt x="86" y="201"/>
                  </a:lnTo>
                  <a:lnTo>
                    <a:pt x="87" y="200"/>
                  </a:lnTo>
                  <a:lnTo>
                    <a:pt x="88" y="200"/>
                  </a:lnTo>
                  <a:lnTo>
                    <a:pt x="88" y="199"/>
                  </a:lnTo>
                  <a:lnTo>
                    <a:pt x="89" y="199"/>
                  </a:lnTo>
                  <a:lnTo>
                    <a:pt x="89" y="198"/>
                  </a:lnTo>
                  <a:lnTo>
                    <a:pt x="91" y="196"/>
                  </a:lnTo>
                  <a:lnTo>
                    <a:pt x="92" y="196"/>
                  </a:lnTo>
                  <a:lnTo>
                    <a:pt x="92" y="195"/>
                  </a:lnTo>
                  <a:lnTo>
                    <a:pt x="93" y="195"/>
                  </a:lnTo>
                  <a:lnTo>
                    <a:pt x="94" y="195"/>
                  </a:lnTo>
                  <a:lnTo>
                    <a:pt x="95" y="195"/>
                  </a:lnTo>
                  <a:lnTo>
                    <a:pt x="96" y="195"/>
                  </a:lnTo>
                  <a:lnTo>
                    <a:pt x="97" y="195"/>
                  </a:lnTo>
                  <a:lnTo>
                    <a:pt x="98" y="194"/>
                  </a:lnTo>
                  <a:lnTo>
                    <a:pt x="99" y="194"/>
                  </a:lnTo>
                  <a:lnTo>
                    <a:pt x="101" y="194"/>
                  </a:lnTo>
                  <a:lnTo>
                    <a:pt x="104" y="195"/>
                  </a:lnTo>
                  <a:lnTo>
                    <a:pt x="104" y="196"/>
                  </a:lnTo>
                  <a:lnTo>
                    <a:pt x="105" y="197"/>
                  </a:lnTo>
                  <a:lnTo>
                    <a:pt x="107" y="198"/>
                  </a:lnTo>
                  <a:lnTo>
                    <a:pt x="108" y="199"/>
                  </a:lnTo>
                  <a:lnTo>
                    <a:pt x="110" y="200"/>
                  </a:lnTo>
                  <a:lnTo>
                    <a:pt x="111" y="200"/>
                  </a:lnTo>
                  <a:lnTo>
                    <a:pt x="112" y="200"/>
                  </a:lnTo>
                  <a:lnTo>
                    <a:pt x="113" y="199"/>
                  </a:lnTo>
                  <a:lnTo>
                    <a:pt x="114" y="199"/>
                  </a:lnTo>
                  <a:lnTo>
                    <a:pt x="115" y="199"/>
                  </a:lnTo>
                  <a:lnTo>
                    <a:pt x="116" y="199"/>
                  </a:lnTo>
                  <a:lnTo>
                    <a:pt x="116" y="198"/>
                  </a:lnTo>
                  <a:lnTo>
                    <a:pt x="117" y="197"/>
                  </a:lnTo>
                  <a:lnTo>
                    <a:pt x="119" y="196"/>
                  </a:lnTo>
                  <a:lnTo>
                    <a:pt x="119" y="195"/>
                  </a:lnTo>
                  <a:lnTo>
                    <a:pt x="120" y="195"/>
                  </a:lnTo>
                  <a:lnTo>
                    <a:pt x="121" y="195"/>
                  </a:lnTo>
                  <a:lnTo>
                    <a:pt x="121" y="194"/>
                  </a:lnTo>
                  <a:lnTo>
                    <a:pt x="122" y="194"/>
                  </a:lnTo>
                  <a:lnTo>
                    <a:pt x="123" y="194"/>
                  </a:lnTo>
                  <a:lnTo>
                    <a:pt x="124" y="195"/>
                  </a:lnTo>
                  <a:lnTo>
                    <a:pt x="125" y="195"/>
                  </a:lnTo>
                  <a:lnTo>
                    <a:pt x="126" y="195"/>
                  </a:lnTo>
                  <a:lnTo>
                    <a:pt x="128" y="195"/>
                  </a:lnTo>
                  <a:lnTo>
                    <a:pt x="129" y="197"/>
                  </a:lnTo>
                  <a:lnTo>
                    <a:pt x="130" y="197"/>
                  </a:lnTo>
                  <a:lnTo>
                    <a:pt x="133" y="199"/>
                  </a:lnTo>
                  <a:lnTo>
                    <a:pt x="134" y="199"/>
                  </a:lnTo>
                  <a:lnTo>
                    <a:pt x="137" y="199"/>
                  </a:lnTo>
                  <a:lnTo>
                    <a:pt x="138" y="200"/>
                  </a:lnTo>
                  <a:lnTo>
                    <a:pt x="139" y="200"/>
                  </a:lnTo>
                  <a:lnTo>
                    <a:pt x="140" y="199"/>
                  </a:lnTo>
                  <a:lnTo>
                    <a:pt x="141" y="199"/>
                  </a:lnTo>
                  <a:lnTo>
                    <a:pt x="142" y="199"/>
                  </a:lnTo>
                  <a:lnTo>
                    <a:pt x="143" y="199"/>
                  </a:lnTo>
                  <a:lnTo>
                    <a:pt x="146" y="200"/>
                  </a:lnTo>
                  <a:lnTo>
                    <a:pt x="147" y="200"/>
                  </a:lnTo>
                  <a:lnTo>
                    <a:pt x="148" y="200"/>
                  </a:lnTo>
                  <a:lnTo>
                    <a:pt x="150" y="197"/>
                  </a:lnTo>
                  <a:lnTo>
                    <a:pt x="151" y="195"/>
                  </a:lnTo>
                  <a:lnTo>
                    <a:pt x="152" y="195"/>
                  </a:lnTo>
                  <a:lnTo>
                    <a:pt x="153" y="192"/>
                  </a:lnTo>
                  <a:lnTo>
                    <a:pt x="155" y="190"/>
                  </a:lnTo>
                  <a:lnTo>
                    <a:pt x="155" y="189"/>
                  </a:lnTo>
                  <a:lnTo>
                    <a:pt x="155" y="188"/>
                  </a:lnTo>
                  <a:lnTo>
                    <a:pt x="156" y="187"/>
                  </a:lnTo>
                  <a:lnTo>
                    <a:pt x="157" y="187"/>
                  </a:lnTo>
                  <a:lnTo>
                    <a:pt x="159" y="186"/>
                  </a:lnTo>
                  <a:lnTo>
                    <a:pt x="160" y="185"/>
                  </a:lnTo>
                  <a:lnTo>
                    <a:pt x="161" y="185"/>
                  </a:lnTo>
                  <a:lnTo>
                    <a:pt x="162" y="185"/>
                  </a:lnTo>
                  <a:lnTo>
                    <a:pt x="163" y="184"/>
                  </a:lnTo>
                  <a:lnTo>
                    <a:pt x="164" y="183"/>
                  </a:lnTo>
                  <a:lnTo>
                    <a:pt x="165" y="181"/>
                  </a:lnTo>
                  <a:lnTo>
                    <a:pt x="165" y="180"/>
                  </a:lnTo>
                  <a:lnTo>
                    <a:pt x="165" y="179"/>
                  </a:lnTo>
                  <a:lnTo>
                    <a:pt x="164" y="179"/>
                  </a:lnTo>
                  <a:lnTo>
                    <a:pt x="164" y="177"/>
                  </a:lnTo>
                  <a:lnTo>
                    <a:pt x="164" y="176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75" name="Freeform 55"/>
            <p:cNvSpPr>
              <a:spLocks/>
            </p:cNvSpPr>
            <p:nvPr/>
          </p:nvSpPr>
          <p:spPr bwMode="auto">
            <a:xfrm>
              <a:off x="3194" y="3344"/>
              <a:ext cx="177" cy="120"/>
            </a:xfrm>
            <a:custGeom>
              <a:avLst/>
              <a:gdLst>
                <a:gd name="T0" fmla="*/ 47 w 50"/>
                <a:gd name="T1" fmla="*/ 6 h 34"/>
                <a:gd name="T2" fmla="*/ 46 w 50"/>
                <a:gd name="T3" fmla="*/ 6 h 34"/>
                <a:gd name="T4" fmla="*/ 45 w 50"/>
                <a:gd name="T5" fmla="*/ 4 h 34"/>
                <a:gd name="T6" fmla="*/ 42 w 50"/>
                <a:gd name="T7" fmla="*/ 3 h 34"/>
                <a:gd name="T8" fmla="*/ 40 w 50"/>
                <a:gd name="T9" fmla="*/ 2 h 34"/>
                <a:gd name="T10" fmla="*/ 39 w 50"/>
                <a:gd name="T11" fmla="*/ 2 h 34"/>
                <a:gd name="T12" fmla="*/ 37 w 50"/>
                <a:gd name="T13" fmla="*/ 1 h 34"/>
                <a:gd name="T14" fmla="*/ 36 w 50"/>
                <a:gd name="T15" fmla="*/ 0 h 34"/>
                <a:gd name="T16" fmla="*/ 33 w 50"/>
                <a:gd name="T17" fmla="*/ 2 h 34"/>
                <a:gd name="T18" fmla="*/ 30 w 50"/>
                <a:gd name="T19" fmla="*/ 6 h 34"/>
                <a:gd name="T20" fmla="*/ 28 w 50"/>
                <a:gd name="T21" fmla="*/ 9 h 34"/>
                <a:gd name="T22" fmla="*/ 25 w 50"/>
                <a:gd name="T23" fmla="*/ 11 h 34"/>
                <a:gd name="T24" fmla="*/ 24 w 50"/>
                <a:gd name="T25" fmla="*/ 10 h 34"/>
                <a:gd name="T26" fmla="*/ 20 w 50"/>
                <a:gd name="T27" fmla="*/ 13 h 34"/>
                <a:gd name="T28" fmla="*/ 21 w 50"/>
                <a:gd name="T29" fmla="*/ 16 h 34"/>
                <a:gd name="T30" fmla="*/ 17 w 50"/>
                <a:gd name="T31" fmla="*/ 18 h 34"/>
                <a:gd name="T32" fmla="*/ 15 w 50"/>
                <a:gd name="T33" fmla="*/ 18 h 34"/>
                <a:gd name="T34" fmla="*/ 14 w 50"/>
                <a:gd name="T35" fmla="*/ 19 h 34"/>
                <a:gd name="T36" fmla="*/ 11 w 50"/>
                <a:gd name="T37" fmla="*/ 23 h 34"/>
                <a:gd name="T38" fmla="*/ 9 w 50"/>
                <a:gd name="T39" fmla="*/ 22 h 34"/>
                <a:gd name="T40" fmla="*/ 9 w 50"/>
                <a:gd name="T41" fmla="*/ 20 h 34"/>
                <a:gd name="T42" fmla="*/ 4 w 50"/>
                <a:gd name="T43" fmla="*/ 19 h 34"/>
                <a:gd name="T44" fmla="*/ 3 w 50"/>
                <a:gd name="T45" fmla="*/ 21 h 34"/>
                <a:gd name="T46" fmla="*/ 3 w 50"/>
                <a:gd name="T47" fmla="*/ 22 h 34"/>
                <a:gd name="T48" fmla="*/ 1 w 50"/>
                <a:gd name="T49" fmla="*/ 24 h 34"/>
                <a:gd name="T50" fmla="*/ 0 w 50"/>
                <a:gd name="T51" fmla="*/ 26 h 34"/>
                <a:gd name="T52" fmla="*/ 4 w 50"/>
                <a:gd name="T53" fmla="*/ 28 h 34"/>
                <a:gd name="T54" fmla="*/ 7 w 50"/>
                <a:gd name="T55" fmla="*/ 29 h 34"/>
                <a:gd name="T56" fmla="*/ 8 w 50"/>
                <a:gd name="T57" fmla="*/ 32 h 34"/>
                <a:gd name="T58" fmla="*/ 10 w 50"/>
                <a:gd name="T59" fmla="*/ 31 h 34"/>
                <a:gd name="T60" fmla="*/ 13 w 50"/>
                <a:gd name="T61" fmla="*/ 30 h 34"/>
                <a:gd name="T62" fmla="*/ 17 w 50"/>
                <a:gd name="T63" fmla="*/ 33 h 34"/>
                <a:gd name="T64" fmla="*/ 17 w 50"/>
                <a:gd name="T65" fmla="*/ 34 h 34"/>
                <a:gd name="T66" fmla="*/ 19 w 50"/>
                <a:gd name="T67" fmla="*/ 33 h 34"/>
                <a:gd name="T68" fmla="*/ 21 w 50"/>
                <a:gd name="T69" fmla="*/ 30 h 34"/>
                <a:gd name="T70" fmla="*/ 23 w 50"/>
                <a:gd name="T71" fmla="*/ 30 h 34"/>
                <a:gd name="T72" fmla="*/ 25 w 50"/>
                <a:gd name="T73" fmla="*/ 32 h 34"/>
                <a:gd name="T74" fmla="*/ 26 w 50"/>
                <a:gd name="T75" fmla="*/ 31 h 34"/>
                <a:gd name="T76" fmla="*/ 29 w 50"/>
                <a:gd name="T77" fmla="*/ 30 h 34"/>
                <a:gd name="T78" fmla="*/ 32 w 50"/>
                <a:gd name="T79" fmla="*/ 30 h 34"/>
                <a:gd name="T80" fmla="*/ 34 w 50"/>
                <a:gd name="T81" fmla="*/ 29 h 34"/>
                <a:gd name="T82" fmla="*/ 35 w 50"/>
                <a:gd name="T83" fmla="*/ 28 h 34"/>
                <a:gd name="T84" fmla="*/ 40 w 50"/>
                <a:gd name="T85" fmla="*/ 27 h 34"/>
                <a:gd name="T86" fmla="*/ 41 w 50"/>
                <a:gd name="T87" fmla="*/ 26 h 34"/>
                <a:gd name="T88" fmla="*/ 43 w 50"/>
                <a:gd name="T89" fmla="*/ 25 h 34"/>
                <a:gd name="T90" fmla="*/ 47 w 50"/>
                <a:gd name="T91" fmla="*/ 24 h 34"/>
                <a:gd name="T92" fmla="*/ 50 w 50"/>
                <a:gd name="T93" fmla="*/ 21 h 34"/>
                <a:gd name="T94" fmla="*/ 49 w 50"/>
                <a:gd name="T95" fmla="*/ 18 h 34"/>
                <a:gd name="T96" fmla="*/ 47 w 50"/>
                <a:gd name="T97" fmla="*/ 18 h 34"/>
                <a:gd name="T98" fmla="*/ 46 w 50"/>
                <a:gd name="T99" fmla="*/ 18 h 34"/>
                <a:gd name="T100" fmla="*/ 45 w 50"/>
                <a:gd name="T101" fmla="*/ 18 h 34"/>
                <a:gd name="T102" fmla="*/ 43 w 50"/>
                <a:gd name="T103" fmla="*/ 18 h 34"/>
                <a:gd name="T104" fmla="*/ 42 w 50"/>
                <a:gd name="T105" fmla="*/ 17 h 34"/>
                <a:gd name="T106" fmla="*/ 43 w 50"/>
                <a:gd name="T107" fmla="*/ 13 h 34"/>
                <a:gd name="T108" fmla="*/ 46 w 50"/>
                <a:gd name="T109" fmla="*/ 15 h 34"/>
                <a:gd name="T110" fmla="*/ 46 w 50"/>
                <a:gd name="T111" fmla="*/ 13 h 34"/>
                <a:gd name="T112" fmla="*/ 49 w 50"/>
                <a:gd name="T113" fmla="*/ 10 h 34"/>
                <a:gd name="T114" fmla="*/ 49 w 50"/>
                <a:gd name="T115" fmla="*/ 6 h 3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0"/>
                <a:gd name="T175" fmla="*/ 0 h 34"/>
                <a:gd name="T176" fmla="*/ 50 w 50"/>
                <a:gd name="T177" fmla="*/ 34 h 3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0" h="34">
                  <a:moveTo>
                    <a:pt x="49" y="6"/>
                  </a:moveTo>
                  <a:lnTo>
                    <a:pt x="49" y="6"/>
                  </a:lnTo>
                  <a:lnTo>
                    <a:pt x="47" y="6"/>
                  </a:lnTo>
                  <a:lnTo>
                    <a:pt x="46" y="6"/>
                  </a:lnTo>
                  <a:lnTo>
                    <a:pt x="45" y="6"/>
                  </a:lnTo>
                  <a:lnTo>
                    <a:pt x="45" y="5"/>
                  </a:lnTo>
                  <a:lnTo>
                    <a:pt x="45" y="4"/>
                  </a:lnTo>
                  <a:lnTo>
                    <a:pt x="43" y="4"/>
                  </a:lnTo>
                  <a:lnTo>
                    <a:pt x="43" y="3"/>
                  </a:lnTo>
                  <a:lnTo>
                    <a:pt x="42" y="3"/>
                  </a:lnTo>
                  <a:lnTo>
                    <a:pt x="41" y="3"/>
                  </a:lnTo>
                  <a:lnTo>
                    <a:pt x="41" y="2"/>
                  </a:lnTo>
                  <a:lnTo>
                    <a:pt x="40" y="2"/>
                  </a:lnTo>
                  <a:lnTo>
                    <a:pt x="39" y="2"/>
                  </a:lnTo>
                  <a:lnTo>
                    <a:pt x="38" y="2"/>
                  </a:lnTo>
                  <a:lnTo>
                    <a:pt x="37" y="1"/>
                  </a:lnTo>
                  <a:lnTo>
                    <a:pt x="37" y="0"/>
                  </a:lnTo>
                  <a:lnTo>
                    <a:pt x="36" y="0"/>
                  </a:lnTo>
                  <a:lnTo>
                    <a:pt x="34" y="1"/>
                  </a:lnTo>
                  <a:lnTo>
                    <a:pt x="33" y="1"/>
                  </a:lnTo>
                  <a:lnTo>
                    <a:pt x="33" y="2"/>
                  </a:lnTo>
                  <a:lnTo>
                    <a:pt x="32" y="3"/>
                  </a:lnTo>
                  <a:lnTo>
                    <a:pt x="31" y="4"/>
                  </a:lnTo>
                  <a:lnTo>
                    <a:pt x="30" y="6"/>
                  </a:lnTo>
                  <a:lnTo>
                    <a:pt x="29" y="8"/>
                  </a:lnTo>
                  <a:lnTo>
                    <a:pt x="28" y="8"/>
                  </a:lnTo>
                  <a:lnTo>
                    <a:pt x="28" y="9"/>
                  </a:lnTo>
                  <a:lnTo>
                    <a:pt x="28" y="11"/>
                  </a:lnTo>
                  <a:lnTo>
                    <a:pt x="25" y="11"/>
                  </a:lnTo>
                  <a:lnTo>
                    <a:pt x="25" y="10"/>
                  </a:lnTo>
                  <a:lnTo>
                    <a:pt x="24" y="10"/>
                  </a:lnTo>
                  <a:lnTo>
                    <a:pt x="23" y="9"/>
                  </a:lnTo>
                  <a:lnTo>
                    <a:pt x="22" y="9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20" y="15"/>
                  </a:lnTo>
                  <a:lnTo>
                    <a:pt x="21" y="16"/>
                  </a:lnTo>
                  <a:lnTo>
                    <a:pt x="20" y="17"/>
                  </a:lnTo>
                  <a:lnTo>
                    <a:pt x="20" y="18"/>
                  </a:lnTo>
                  <a:lnTo>
                    <a:pt x="17" y="18"/>
                  </a:lnTo>
                  <a:lnTo>
                    <a:pt x="16" y="18"/>
                  </a:lnTo>
                  <a:lnTo>
                    <a:pt x="15" y="18"/>
                  </a:lnTo>
                  <a:lnTo>
                    <a:pt x="14" y="19"/>
                  </a:lnTo>
                  <a:lnTo>
                    <a:pt x="13" y="20"/>
                  </a:lnTo>
                  <a:lnTo>
                    <a:pt x="12" y="22"/>
                  </a:lnTo>
                  <a:lnTo>
                    <a:pt x="11" y="23"/>
                  </a:lnTo>
                  <a:lnTo>
                    <a:pt x="10" y="23"/>
                  </a:lnTo>
                  <a:lnTo>
                    <a:pt x="9" y="22"/>
                  </a:lnTo>
                  <a:lnTo>
                    <a:pt x="9" y="21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4" y="19"/>
                  </a:lnTo>
                  <a:lnTo>
                    <a:pt x="4" y="20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2" y="23"/>
                  </a:lnTo>
                  <a:lnTo>
                    <a:pt x="1" y="24"/>
                  </a:lnTo>
                  <a:lnTo>
                    <a:pt x="0" y="25"/>
                  </a:lnTo>
                  <a:lnTo>
                    <a:pt x="0" y="26"/>
                  </a:lnTo>
                  <a:lnTo>
                    <a:pt x="1" y="28"/>
                  </a:lnTo>
                  <a:lnTo>
                    <a:pt x="3" y="28"/>
                  </a:lnTo>
                  <a:lnTo>
                    <a:pt x="4" y="28"/>
                  </a:lnTo>
                  <a:lnTo>
                    <a:pt x="7" y="28"/>
                  </a:lnTo>
                  <a:lnTo>
                    <a:pt x="7" y="29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0" y="31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6" y="31"/>
                  </a:lnTo>
                  <a:lnTo>
                    <a:pt x="17" y="33"/>
                  </a:lnTo>
                  <a:lnTo>
                    <a:pt x="17" y="34"/>
                  </a:lnTo>
                  <a:lnTo>
                    <a:pt x="19" y="34"/>
                  </a:lnTo>
                  <a:lnTo>
                    <a:pt x="19" y="33"/>
                  </a:lnTo>
                  <a:lnTo>
                    <a:pt x="20" y="31"/>
                  </a:lnTo>
                  <a:lnTo>
                    <a:pt x="21" y="30"/>
                  </a:lnTo>
                  <a:lnTo>
                    <a:pt x="22" y="30"/>
                  </a:lnTo>
                  <a:lnTo>
                    <a:pt x="23" y="30"/>
                  </a:lnTo>
                  <a:lnTo>
                    <a:pt x="23" y="31"/>
                  </a:lnTo>
                  <a:lnTo>
                    <a:pt x="24" y="32"/>
                  </a:lnTo>
                  <a:lnTo>
                    <a:pt x="25" y="32"/>
                  </a:lnTo>
                  <a:lnTo>
                    <a:pt x="26" y="32"/>
                  </a:lnTo>
                  <a:lnTo>
                    <a:pt x="26" y="31"/>
                  </a:lnTo>
                  <a:lnTo>
                    <a:pt x="27" y="31"/>
                  </a:lnTo>
                  <a:lnTo>
                    <a:pt x="28" y="31"/>
                  </a:lnTo>
                  <a:lnTo>
                    <a:pt x="29" y="30"/>
                  </a:lnTo>
                  <a:lnTo>
                    <a:pt x="30" y="30"/>
                  </a:lnTo>
                  <a:lnTo>
                    <a:pt x="31" y="30"/>
                  </a:lnTo>
                  <a:lnTo>
                    <a:pt x="32" y="30"/>
                  </a:lnTo>
                  <a:lnTo>
                    <a:pt x="33" y="30"/>
                  </a:lnTo>
                  <a:lnTo>
                    <a:pt x="34" y="29"/>
                  </a:lnTo>
                  <a:lnTo>
                    <a:pt x="35" y="28"/>
                  </a:lnTo>
                  <a:lnTo>
                    <a:pt x="37" y="28"/>
                  </a:lnTo>
                  <a:lnTo>
                    <a:pt x="38" y="28"/>
                  </a:lnTo>
                  <a:lnTo>
                    <a:pt x="40" y="27"/>
                  </a:lnTo>
                  <a:lnTo>
                    <a:pt x="41" y="26"/>
                  </a:lnTo>
                  <a:lnTo>
                    <a:pt x="43" y="25"/>
                  </a:lnTo>
                  <a:lnTo>
                    <a:pt x="45" y="24"/>
                  </a:lnTo>
                  <a:lnTo>
                    <a:pt x="46" y="24"/>
                  </a:lnTo>
                  <a:lnTo>
                    <a:pt x="47" y="24"/>
                  </a:lnTo>
                  <a:lnTo>
                    <a:pt x="48" y="24"/>
                  </a:lnTo>
                  <a:lnTo>
                    <a:pt x="50" y="21"/>
                  </a:lnTo>
                  <a:lnTo>
                    <a:pt x="49" y="19"/>
                  </a:lnTo>
                  <a:lnTo>
                    <a:pt x="49" y="18"/>
                  </a:lnTo>
                  <a:lnTo>
                    <a:pt x="48" y="18"/>
                  </a:lnTo>
                  <a:lnTo>
                    <a:pt x="47" y="18"/>
                  </a:lnTo>
                  <a:lnTo>
                    <a:pt x="46" y="18"/>
                  </a:lnTo>
                  <a:lnTo>
                    <a:pt x="45" y="18"/>
                  </a:lnTo>
                  <a:lnTo>
                    <a:pt x="44" y="18"/>
                  </a:lnTo>
                  <a:lnTo>
                    <a:pt x="43" y="18"/>
                  </a:lnTo>
                  <a:lnTo>
                    <a:pt x="42" y="18"/>
                  </a:lnTo>
                  <a:lnTo>
                    <a:pt x="42" y="17"/>
                  </a:lnTo>
                  <a:lnTo>
                    <a:pt x="42" y="16"/>
                  </a:lnTo>
                  <a:lnTo>
                    <a:pt x="42" y="14"/>
                  </a:lnTo>
                  <a:lnTo>
                    <a:pt x="43" y="13"/>
                  </a:lnTo>
                  <a:lnTo>
                    <a:pt x="44" y="13"/>
                  </a:lnTo>
                  <a:lnTo>
                    <a:pt x="45" y="14"/>
                  </a:lnTo>
                  <a:lnTo>
                    <a:pt x="46" y="15"/>
                  </a:lnTo>
                  <a:lnTo>
                    <a:pt x="46" y="14"/>
                  </a:lnTo>
                  <a:lnTo>
                    <a:pt x="46" y="13"/>
                  </a:lnTo>
                  <a:lnTo>
                    <a:pt x="47" y="12"/>
                  </a:lnTo>
                  <a:lnTo>
                    <a:pt x="48" y="11"/>
                  </a:lnTo>
                  <a:lnTo>
                    <a:pt x="49" y="10"/>
                  </a:lnTo>
                  <a:lnTo>
                    <a:pt x="49" y="9"/>
                  </a:lnTo>
                  <a:lnTo>
                    <a:pt x="49" y="8"/>
                  </a:lnTo>
                  <a:lnTo>
                    <a:pt x="49" y="6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76" name="Freeform 56"/>
            <p:cNvSpPr>
              <a:spLocks/>
            </p:cNvSpPr>
            <p:nvPr/>
          </p:nvSpPr>
          <p:spPr bwMode="auto">
            <a:xfrm>
              <a:off x="4444" y="2610"/>
              <a:ext cx="426" cy="596"/>
            </a:xfrm>
            <a:custGeom>
              <a:avLst/>
              <a:gdLst>
                <a:gd name="T0" fmla="*/ 85 w 120"/>
                <a:gd name="T1" fmla="*/ 127 h 168"/>
                <a:gd name="T2" fmla="*/ 94 w 120"/>
                <a:gd name="T3" fmla="*/ 132 h 168"/>
                <a:gd name="T4" fmla="*/ 105 w 120"/>
                <a:gd name="T5" fmla="*/ 141 h 168"/>
                <a:gd name="T6" fmla="*/ 110 w 120"/>
                <a:gd name="T7" fmla="*/ 137 h 168"/>
                <a:gd name="T8" fmla="*/ 116 w 120"/>
                <a:gd name="T9" fmla="*/ 144 h 168"/>
                <a:gd name="T10" fmla="*/ 119 w 120"/>
                <a:gd name="T11" fmla="*/ 151 h 168"/>
                <a:gd name="T12" fmla="*/ 115 w 120"/>
                <a:gd name="T13" fmla="*/ 148 h 168"/>
                <a:gd name="T14" fmla="*/ 109 w 120"/>
                <a:gd name="T15" fmla="*/ 144 h 168"/>
                <a:gd name="T16" fmla="*/ 104 w 120"/>
                <a:gd name="T17" fmla="*/ 148 h 168"/>
                <a:gd name="T18" fmla="*/ 99 w 120"/>
                <a:gd name="T19" fmla="*/ 149 h 168"/>
                <a:gd name="T20" fmla="*/ 103 w 120"/>
                <a:gd name="T21" fmla="*/ 167 h 168"/>
                <a:gd name="T22" fmla="*/ 94 w 120"/>
                <a:gd name="T23" fmla="*/ 160 h 168"/>
                <a:gd name="T24" fmla="*/ 88 w 120"/>
                <a:gd name="T25" fmla="*/ 146 h 168"/>
                <a:gd name="T26" fmla="*/ 85 w 120"/>
                <a:gd name="T27" fmla="*/ 142 h 168"/>
                <a:gd name="T28" fmla="*/ 79 w 120"/>
                <a:gd name="T29" fmla="*/ 129 h 168"/>
                <a:gd name="T30" fmla="*/ 75 w 120"/>
                <a:gd name="T31" fmla="*/ 123 h 168"/>
                <a:gd name="T32" fmla="*/ 67 w 120"/>
                <a:gd name="T33" fmla="*/ 117 h 168"/>
                <a:gd name="T34" fmla="*/ 64 w 120"/>
                <a:gd name="T35" fmla="*/ 112 h 168"/>
                <a:gd name="T36" fmla="*/ 59 w 120"/>
                <a:gd name="T37" fmla="*/ 102 h 168"/>
                <a:gd name="T38" fmla="*/ 54 w 120"/>
                <a:gd name="T39" fmla="*/ 92 h 168"/>
                <a:gd name="T40" fmla="*/ 48 w 120"/>
                <a:gd name="T41" fmla="*/ 82 h 168"/>
                <a:gd name="T42" fmla="*/ 41 w 120"/>
                <a:gd name="T43" fmla="*/ 73 h 168"/>
                <a:gd name="T44" fmla="*/ 39 w 120"/>
                <a:gd name="T45" fmla="*/ 67 h 168"/>
                <a:gd name="T46" fmla="*/ 32 w 120"/>
                <a:gd name="T47" fmla="*/ 61 h 168"/>
                <a:gd name="T48" fmla="*/ 24 w 120"/>
                <a:gd name="T49" fmla="*/ 57 h 168"/>
                <a:gd name="T50" fmla="*/ 16 w 120"/>
                <a:gd name="T51" fmla="*/ 47 h 168"/>
                <a:gd name="T52" fmla="*/ 12 w 120"/>
                <a:gd name="T53" fmla="*/ 36 h 168"/>
                <a:gd name="T54" fmla="*/ 8 w 120"/>
                <a:gd name="T55" fmla="*/ 31 h 168"/>
                <a:gd name="T56" fmla="*/ 9 w 120"/>
                <a:gd name="T57" fmla="*/ 22 h 168"/>
                <a:gd name="T58" fmla="*/ 12 w 120"/>
                <a:gd name="T59" fmla="*/ 19 h 168"/>
                <a:gd name="T60" fmla="*/ 9 w 120"/>
                <a:gd name="T61" fmla="*/ 16 h 168"/>
                <a:gd name="T62" fmla="*/ 12 w 120"/>
                <a:gd name="T63" fmla="*/ 13 h 168"/>
                <a:gd name="T64" fmla="*/ 10 w 120"/>
                <a:gd name="T65" fmla="*/ 14 h 168"/>
                <a:gd name="T66" fmla="*/ 5 w 120"/>
                <a:gd name="T67" fmla="*/ 8 h 168"/>
                <a:gd name="T68" fmla="*/ 2 w 120"/>
                <a:gd name="T69" fmla="*/ 4 h 168"/>
                <a:gd name="T70" fmla="*/ 2 w 120"/>
                <a:gd name="T71" fmla="*/ 0 h 168"/>
                <a:gd name="T72" fmla="*/ 9 w 120"/>
                <a:gd name="T73" fmla="*/ 6 h 168"/>
                <a:gd name="T74" fmla="*/ 18 w 120"/>
                <a:gd name="T75" fmla="*/ 14 h 168"/>
                <a:gd name="T76" fmla="*/ 20 w 120"/>
                <a:gd name="T77" fmla="*/ 16 h 168"/>
                <a:gd name="T78" fmla="*/ 32 w 120"/>
                <a:gd name="T79" fmla="*/ 30 h 168"/>
                <a:gd name="T80" fmla="*/ 33 w 120"/>
                <a:gd name="T81" fmla="*/ 33 h 168"/>
                <a:gd name="T82" fmla="*/ 38 w 120"/>
                <a:gd name="T83" fmla="*/ 43 h 168"/>
                <a:gd name="T84" fmla="*/ 43 w 120"/>
                <a:gd name="T85" fmla="*/ 47 h 168"/>
                <a:gd name="T86" fmla="*/ 45 w 120"/>
                <a:gd name="T87" fmla="*/ 49 h 168"/>
                <a:gd name="T88" fmla="*/ 49 w 120"/>
                <a:gd name="T89" fmla="*/ 53 h 168"/>
                <a:gd name="T90" fmla="*/ 56 w 120"/>
                <a:gd name="T91" fmla="*/ 58 h 168"/>
                <a:gd name="T92" fmla="*/ 68 w 120"/>
                <a:gd name="T93" fmla="*/ 69 h 168"/>
                <a:gd name="T94" fmla="*/ 74 w 120"/>
                <a:gd name="T95" fmla="*/ 73 h 168"/>
                <a:gd name="T96" fmla="*/ 92 w 120"/>
                <a:gd name="T97" fmla="*/ 87 h 168"/>
                <a:gd name="T98" fmla="*/ 99 w 120"/>
                <a:gd name="T99" fmla="*/ 90 h 168"/>
                <a:gd name="T100" fmla="*/ 98 w 120"/>
                <a:gd name="T101" fmla="*/ 90 h 168"/>
                <a:gd name="T102" fmla="*/ 89 w 120"/>
                <a:gd name="T103" fmla="*/ 87 h 168"/>
                <a:gd name="T104" fmla="*/ 82 w 120"/>
                <a:gd name="T105" fmla="*/ 87 h 168"/>
                <a:gd name="T106" fmla="*/ 73 w 120"/>
                <a:gd name="T107" fmla="*/ 91 h 168"/>
                <a:gd name="T108" fmla="*/ 79 w 120"/>
                <a:gd name="T109" fmla="*/ 89 h 168"/>
                <a:gd name="T110" fmla="*/ 75 w 120"/>
                <a:gd name="T111" fmla="*/ 93 h 168"/>
                <a:gd name="T112" fmla="*/ 74 w 120"/>
                <a:gd name="T113" fmla="*/ 100 h 168"/>
                <a:gd name="T114" fmla="*/ 78 w 120"/>
                <a:gd name="T115" fmla="*/ 111 h 16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20"/>
                <a:gd name="T175" fmla="*/ 0 h 168"/>
                <a:gd name="T176" fmla="*/ 120 w 120"/>
                <a:gd name="T177" fmla="*/ 168 h 16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20" h="168">
                  <a:moveTo>
                    <a:pt x="81" y="119"/>
                  </a:moveTo>
                  <a:lnTo>
                    <a:pt x="81" y="119"/>
                  </a:lnTo>
                  <a:lnTo>
                    <a:pt x="81" y="120"/>
                  </a:lnTo>
                  <a:lnTo>
                    <a:pt x="82" y="122"/>
                  </a:lnTo>
                  <a:lnTo>
                    <a:pt x="82" y="123"/>
                  </a:lnTo>
                  <a:lnTo>
                    <a:pt x="84" y="125"/>
                  </a:lnTo>
                  <a:lnTo>
                    <a:pt x="84" y="126"/>
                  </a:lnTo>
                  <a:lnTo>
                    <a:pt x="85" y="127"/>
                  </a:lnTo>
                  <a:lnTo>
                    <a:pt x="86" y="129"/>
                  </a:lnTo>
                  <a:lnTo>
                    <a:pt x="87" y="129"/>
                  </a:lnTo>
                  <a:lnTo>
                    <a:pt x="88" y="130"/>
                  </a:lnTo>
                  <a:lnTo>
                    <a:pt x="89" y="130"/>
                  </a:lnTo>
                  <a:lnTo>
                    <a:pt x="89" y="131"/>
                  </a:lnTo>
                  <a:lnTo>
                    <a:pt x="91" y="132"/>
                  </a:lnTo>
                  <a:lnTo>
                    <a:pt x="93" y="132"/>
                  </a:lnTo>
                  <a:lnTo>
                    <a:pt x="94" y="132"/>
                  </a:lnTo>
                  <a:lnTo>
                    <a:pt x="95" y="132"/>
                  </a:lnTo>
                  <a:lnTo>
                    <a:pt x="96" y="132"/>
                  </a:lnTo>
                  <a:lnTo>
                    <a:pt x="98" y="133"/>
                  </a:lnTo>
                  <a:lnTo>
                    <a:pt x="104" y="139"/>
                  </a:lnTo>
                  <a:lnTo>
                    <a:pt x="105" y="140"/>
                  </a:lnTo>
                  <a:lnTo>
                    <a:pt x="105" y="141"/>
                  </a:lnTo>
                  <a:lnTo>
                    <a:pt x="107" y="142"/>
                  </a:lnTo>
                  <a:lnTo>
                    <a:pt x="110" y="141"/>
                  </a:lnTo>
                  <a:lnTo>
                    <a:pt x="110" y="140"/>
                  </a:lnTo>
                  <a:lnTo>
                    <a:pt x="109" y="140"/>
                  </a:lnTo>
                  <a:lnTo>
                    <a:pt x="109" y="139"/>
                  </a:lnTo>
                  <a:lnTo>
                    <a:pt x="109" y="137"/>
                  </a:lnTo>
                  <a:lnTo>
                    <a:pt x="110" y="137"/>
                  </a:lnTo>
                  <a:lnTo>
                    <a:pt x="112" y="139"/>
                  </a:lnTo>
                  <a:lnTo>
                    <a:pt x="112" y="140"/>
                  </a:lnTo>
                  <a:lnTo>
                    <a:pt x="113" y="141"/>
                  </a:lnTo>
                  <a:lnTo>
                    <a:pt x="115" y="143"/>
                  </a:lnTo>
                  <a:lnTo>
                    <a:pt x="116" y="144"/>
                  </a:lnTo>
                  <a:lnTo>
                    <a:pt x="117" y="144"/>
                  </a:lnTo>
                  <a:lnTo>
                    <a:pt x="117" y="145"/>
                  </a:lnTo>
                  <a:lnTo>
                    <a:pt x="118" y="148"/>
                  </a:lnTo>
                  <a:lnTo>
                    <a:pt x="118" y="149"/>
                  </a:lnTo>
                  <a:lnTo>
                    <a:pt x="118" y="150"/>
                  </a:lnTo>
                  <a:lnTo>
                    <a:pt x="119" y="150"/>
                  </a:lnTo>
                  <a:lnTo>
                    <a:pt x="119" y="151"/>
                  </a:lnTo>
                  <a:lnTo>
                    <a:pt x="120" y="153"/>
                  </a:lnTo>
                  <a:lnTo>
                    <a:pt x="119" y="153"/>
                  </a:lnTo>
                  <a:lnTo>
                    <a:pt x="119" y="152"/>
                  </a:lnTo>
                  <a:lnTo>
                    <a:pt x="118" y="151"/>
                  </a:lnTo>
                  <a:lnTo>
                    <a:pt x="117" y="150"/>
                  </a:lnTo>
                  <a:lnTo>
                    <a:pt x="117" y="149"/>
                  </a:lnTo>
                  <a:lnTo>
                    <a:pt x="115" y="148"/>
                  </a:lnTo>
                  <a:lnTo>
                    <a:pt x="114" y="147"/>
                  </a:lnTo>
                  <a:lnTo>
                    <a:pt x="113" y="146"/>
                  </a:lnTo>
                  <a:lnTo>
                    <a:pt x="113" y="145"/>
                  </a:lnTo>
                  <a:lnTo>
                    <a:pt x="113" y="144"/>
                  </a:lnTo>
                  <a:lnTo>
                    <a:pt x="112" y="143"/>
                  </a:lnTo>
                  <a:lnTo>
                    <a:pt x="109" y="144"/>
                  </a:lnTo>
                  <a:lnTo>
                    <a:pt x="108" y="145"/>
                  </a:lnTo>
                  <a:lnTo>
                    <a:pt x="107" y="146"/>
                  </a:lnTo>
                  <a:lnTo>
                    <a:pt x="105" y="147"/>
                  </a:lnTo>
                  <a:lnTo>
                    <a:pt x="104" y="148"/>
                  </a:lnTo>
                  <a:lnTo>
                    <a:pt x="103" y="147"/>
                  </a:lnTo>
                  <a:lnTo>
                    <a:pt x="102" y="147"/>
                  </a:lnTo>
                  <a:lnTo>
                    <a:pt x="101" y="146"/>
                  </a:lnTo>
                  <a:lnTo>
                    <a:pt x="100" y="147"/>
                  </a:lnTo>
                  <a:lnTo>
                    <a:pt x="100" y="148"/>
                  </a:lnTo>
                  <a:lnTo>
                    <a:pt x="99" y="148"/>
                  </a:lnTo>
                  <a:lnTo>
                    <a:pt x="99" y="149"/>
                  </a:lnTo>
                  <a:lnTo>
                    <a:pt x="99" y="150"/>
                  </a:lnTo>
                  <a:lnTo>
                    <a:pt x="99" y="151"/>
                  </a:lnTo>
                  <a:lnTo>
                    <a:pt x="101" y="157"/>
                  </a:lnTo>
                  <a:lnTo>
                    <a:pt x="102" y="160"/>
                  </a:lnTo>
                  <a:lnTo>
                    <a:pt x="103" y="162"/>
                  </a:lnTo>
                  <a:lnTo>
                    <a:pt x="103" y="164"/>
                  </a:lnTo>
                  <a:lnTo>
                    <a:pt x="104" y="168"/>
                  </a:lnTo>
                  <a:lnTo>
                    <a:pt x="103" y="167"/>
                  </a:lnTo>
                  <a:lnTo>
                    <a:pt x="102" y="167"/>
                  </a:lnTo>
                  <a:lnTo>
                    <a:pt x="100" y="166"/>
                  </a:lnTo>
                  <a:lnTo>
                    <a:pt x="99" y="165"/>
                  </a:lnTo>
                  <a:lnTo>
                    <a:pt x="96" y="162"/>
                  </a:lnTo>
                  <a:lnTo>
                    <a:pt x="96" y="161"/>
                  </a:lnTo>
                  <a:lnTo>
                    <a:pt x="94" y="160"/>
                  </a:lnTo>
                  <a:lnTo>
                    <a:pt x="93" y="159"/>
                  </a:lnTo>
                  <a:lnTo>
                    <a:pt x="92" y="158"/>
                  </a:lnTo>
                  <a:lnTo>
                    <a:pt x="91" y="157"/>
                  </a:lnTo>
                  <a:lnTo>
                    <a:pt x="89" y="149"/>
                  </a:lnTo>
                  <a:lnTo>
                    <a:pt x="89" y="147"/>
                  </a:lnTo>
                  <a:lnTo>
                    <a:pt x="88" y="146"/>
                  </a:lnTo>
                  <a:lnTo>
                    <a:pt x="88" y="145"/>
                  </a:lnTo>
                  <a:lnTo>
                    <a:pt x="87" y="144"/>
                  </a:lnTo>
                  <a:lnTo>
                    <a:pt x="87" y="143"/>
                  </a:lnTo>
                  <a:lnTo>
                    <a:pt x="86" y="143"/>
                  </a:lnTo>
                  <a:lnTo>
                    <a:pt x="86" y="142"/>
                  </a:lnTo>
                  <a:lnTo>
                    <a:pt x="85" y="142"/>
                  </a:lnTo>
                  <a:lnTo>
                    <a:pt x="84" y="142"/>
                  </a:lnTo>
                  <a:lnTo>
                    <a:pt x="82" y="139"/>
                  </a:lnTo>
                  <a:lnTo>
                    <a:pt x="82" y="138"/>
                  </a:lnTo>
                  <a:lnTo>
                    <a:pt x="80" y="136"/>
                  </a:lnTo>
                  <a:lnTo>
                    <a:pt x="79" y="134"/>
                  </a:lnTo>
                  <a:lnTo>
                    <a:pt x="79" y="130"/>
                  </a:lnTo>
                  <a:lnTo>
                    <a:pt x="79" y="129"/>
                  </a:lnTo>
                  <a:lnTo>
                    <a:pt x="79" y="128"/>
                  </a:lnTo>
                  <a:lnTo>
                    <a:pt x="79" y="127"/>
                  </a:lnTo>
                  <a:lnTo>
                    <a:pt x="78" y="127"/>
                  </a:lnTo>
                  <a:lnTo>
                    <a:pt x="78" y="126"/>
                  </a:lnTo>
                  <a:lnTo>
                    <a:pt x="77" y="126"/>
                  </a:lnTo>
                  <a:lnTo>
                    <a:pt x="77" y="125"/>
                  </a:lnTo>
                  <a:lnTo>
                    <a:pt x="75" y="123"/>
                  </a:lnTo>
                  <a:lnTo>
                    <a:pt x="74" y="122"/>
                  </a:lnTo>
                  <a:lnTo>
                    <a:pt x="74" y="121"/>
                  </a:lnTo>
                  <a:lnTo>
                    <a:pt x="73" y="121"/>
                  </a:lnTo>
                  <a:lnTo>
                    <a:pt x="72" y="120"/>
                  </a:lnTo>
                  <a:lnTo>
                    <a:pt x="71" y="119"/>
                  </a:lnTo>
                  <a:lnTo>
                    <a:pt x="69" y="118"/>
                  </a:lnTo>
                  <a:lnTo>
                    <a:pt x="67" y="117"/>
                  </a:lnTo>
                  <a:lnTo>
                    <a:pt x="66" y="116"/>
                  </a:lnTo>
                  <a:lnTo>
                    <a:pt x="65" y="116"/>
                  </a:lnTo>
                  <a:lnTo>
                    <a:pt x="65" y="115"/>
                  </a:lnTo>
                  <a:lnTo>
                    <a:pt x="64" y="115"/>
                  </a:lnTo>
                  <a:lnTo>
                    <a:pt x="64" y="114"/>
                  </a:lnTo>
                  <a:lnTo>
                    <a:pt x="64" y="113"/>
                  </a:lnTo>
                  <a:lnTo>
                    <a:pt x="64" y="112"/>
                  </a:lnTo>
                  <a:lnTo>
                    <a:pt x="63" y="110"/>
                  </a:lnTo>
                  <a:lnTo>
                    <a:pt x="63" y="108"/>
                  </a:lnTo>
                  <a:lnTo>
                    <a:pt x="60" y="104"/>
                  </a:lnTo>
                  <a:lnTo>
                    <a:pt x="60" y="103"/>
                  </a:lnTo>
                  <a:lnTo>
                    <a:pt x="60" y="102"/>
                  </a:lnTo>
                  <a:lnTo>
                    <a:pt x="59" y="102"/>
                  </a:lnTo>
                  <a:lnTo>
                    <a:pt x="59" y="101"/>
                  </a:lnTo>
                  <a:lnTo>
                    <a:pt x="59" y="100"/>
                  </a:lnTo>
                  <a:lnTo>
                    <a:pt x="58" y="99"/>
                  </a:lnTo>
                  <a:lnTo>
                    <a:pt x="58" y="98"/>
                  </a:lnTo>
                  <a:lnTo>
                    <a:pt x="57" y="97"/>
                  </a:lnTo>
                  <a:lnTo>
                    <a:pt x="57" y="96"/>
                  </a:lnTo>
                  <a:lnTo>
                    <a:pt x="55" y="93"/>
                  </a:lnTo>
                  <a:lnTo>
                    <a:pt x="54" y="92"/>
                  </a:lnTo>
                  <a:lnTo>
                    <a:pt x="54" y="91"/>
                  </a:lnTo>
                  <a:lnTo>
                    <a:pt x="53" y="91"/>
                  </a:lnTo>
                  <a:lnTo>
                    <a:pt x="52" y="90"/>
                  </a:lnTo>
                  <a:lnTo>
                    <a:pt x="52" y="88"/>
                  </a:lnTo>
                  <a:lnTo>
                    <a:pt x="51" y="87"/>
                  </a:lnTo>
                  <a:lnTo>
                    <a:pt x="49" y="84"/>
                  </a:lnTo>
                  <a:lnTo>
                    <a:pt x="48" y="82"/>
                  </a:lnTo>
                  <a:lnTo>
                    <a:pt x="47" y="82"/>
                  </a:lnTo>
                  <a:lnTo>
                    <a:pt x="47" y="81"/>
                  </a:lnTo>
                  <a:lnTo>
                    <a:pt x="46" y="81"/>
                  </a:lnTo>
                  <a:lnTo>
                    <a:pt x="44" y="80"/>
                  </a:lnTo>
                  <a:lnTo>
                    <a:pt x="44" y="79"/>
                  </a:lnTo>
                  <a:lnTo>
                    <a:pt x="43" y="78"/>
                  </a:lnTo>
                  <a:lnTo>
                    <a:pt x="41" y="73"/>
                  </a:lnTo>
                  <a:lnTo>
                    <a:pt x="40" y="72"/>
                  </a:lnTo>
                  <a:lnTo>
                    <a:pt x="40" y="71"/>
                  </a:lnTo>
                  <a:lnTo>
                    <a:pt x="40" y="70"/>
                  </a:lnTo>
                  <a:lnTo>
                    <a:pt x="40" y="69"/>
                  </a:lnTo>
                  <a:lnTo>
                    <a:pt x="40" y="68"/>
                  </a:lnTo>
                  <a:lnTo>
                    <a:pt x="39" y="67"/>
                  </a:lnTo>
                  <a:lnTo>
                    <a:pt x="39" y="66"/>
                  </a:lnTo>
                  <a:lnTo>
                    <a:pt x="38" y="66"/>
                  </a:lnTo>
                  <a:lnTo>
                    <a:pt x="38" y="65"/>
                  </a:lnTo>
                  <a:lnTo>
                    <a:pt x="33" y="62"/>
                  </a:lnTo>
                  <a:lnTo>
                    <a:pt x="33" y="61"/>
                  </a:lnTo>
                  <a:lnTo>
                    <a:pt x="32" y="61"/>
                  </a:lnTo>
                  <a:lnTo>
                    <a:pt x="31" y="61"/>
                  </a:lnTo>
                  <a:lnTo>
                    <a:pt x="29" y="60"/>
                  </a:lnTo>
                  <a:lnTo>
                    <a:pt x="26" y="59"/>
                  </a:lnTo>
                  <a:lnTo>
                    <a:pt x="26" y="58"/>
                  </a:lnTo>
                  <a:lnTo>
                    <a:pt x="25" y="57"/>
                  </a:lnTo>
                  <a:lnTo>
                    <a:pt x="24" y="57"/>
                  </a:lnTo>
                  <a:lnTo>
                    <a:pt x="22" y="56"/>
                  </a:lnTo>
                  <a:lnTo>
                    <a:pt x="19" y="53"/>
                  </a:lnTo>
                  <a:lnTo>
                    <a:pt x="19" y="52"/>
                  </a:lnTo>
                  <a:lnTo>
                    <a:pt x="19" y="51"/>
                  </a:lnTo>
                  <a:lnTo>
                    <a:pt x="17" y="49"/>
                  </a:lnTo>
                  <a:lnTo>
                    <a:pt x="16" y="48"/>
                  </a:lnTo>
                  <a:lnTo>
                    <a:pt x="16" y="47"/>
                  </a:lnTo>
                  <a:lnTo>
                    <a:pt x="16" y="46"/>
                  </a:lnTo>
                  <a:lnTo>
                    <a:pt x="16" y="45"/>
                  </a:lnTo>
                  <a:lnTo>
                    <a:pt x="16" y="44"/>
                  </a:lnTo>
                  <a:lnTo>
                    <a:pt x="15" y="42"/>
                  </a:lnTo>
                  <a:lnTo>
                    <a:pt x="14" y="39"/>
                  </a:lnTo>
                  <a:lnTo>
                    <a:pt x="12" y="36"/>
                  </a:lnTo>
                  <a:lnTo>
                    <a:pt x="11" y="34"/>
                  </a:lnTo>
                  <a:lnTo>
                    <a:pt x="11" y="33"/>
                  </a:lnTo>
                  <a:lnTo>
                    <a:pt x="10" y="32"/>
                  </a:lnTo>
                  <a:lnTo>
                    <a:pt x="9" y="31"/>
                  </a:lnTo>
                  <a:lnTo>
                    <a:pt x="8" y="31"/>
                  </a:lnTo>
                  <a:lnTo>
                    <a:pt x="6" y="29"/>
                  </a:lnTo>
                  <a:lnTo>
                    <a:pt x="6" y="28"/>
                  </a:lnTo>
                  <a:lnTo>
                    <a:pt x="4" y="27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8" y="21"/>
                  </a:lnTo>
                  <a:lnTo>
                    <a:pt x="9" y="22"/>
                  </a:lnTo>
                  <a:lnTo>
                    <a:pt x="9" y="23"/>
                  </a:lnTo>
                  <a:lnTo>
                    <a:pt x="10" y="23"/>
                  </a:lnTo>
                  <a:lnTo>
                    <a:pt x="11" y="23"/>
                  </a:lnTo>
                  <a:lnTo>
                    <a:pt x="12" y="21"/>
                  </a:lnTo>
                  <a:lnTo>
                    <a:pt x="12" y="20"/>
                  </a:lnTo>
                  <a:lnTo>
                    <a:pt x="12" y="19"/>
                  </a:lnTo>
                  <a:lnTo>
                    <a:pt x="13" y="17"/>
                  </a:lnTo>
                  <a:lnTo>
                    <a:pt x="12" y="17"/>
                  </a:lnTo>
                  <a:lnTo>
                    <a:pt x="11" y="17"/>
                  </a:lnTo>
                  <a:lnTo>
                    <a:pt x="11" y="18"/>
                  </a:lnTo>
                  <a:lnTo>
                    <a:pt x="10" y="18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10" y="14"/>
                  </a:lnTo>
                  <a:lnTo>
                    <a:pt x="10" y="15"/>
                  </a:lnTo>
                  <a:lnTo>
                    <a:pt x="11" y="15"/>
                  </a:lnTo>
                  <a:lnTo>
                    <a:pt x="12" y="15"/>
                  </a:lnTo>
                  <a:lnTo>
                    <a:pt x="12" y="14"/>
                  </a:lnTo>
                  <a:lnTo>
                    <a:pt x="12" y="13"/>
                  </a:lnTo>
                  <a:lnTo>
                    <a:pt x="11" y="12"/>
                  </a:lnTo>
                  <a:lnTo>
                    <a:pt x="10" y="11"/>
                  </a:lnTo>
                  <a:lnTo>
                    <a:pt x="9" y="10"/>
                  </a:lnTo>
                  <a:lnTo>
                    <a:pt x="9" y="11"/>
                  </a:lnTo>
                  <a:lnTo>
                    <a:pt x="10" y="12"/>
                  </a:lnTo>
                  <a:lnTo>
                    <a:pt x="10" y="13"/>
                  </a:lnTo>
                  <a:lnTo>
                    <a:pt x="10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8" y="9"/>
                  </a:lnTo>
                  <a:lnTo>
                    <a:pt x="7" y="9"/>
                  </a:lnTo>
                  <a:lnTo>
                    <a:pt x="6" y="8"/>
                  </a:lnTo>
                  <a:lnTo>
                    <a:pt x="5" y="8"/>
                  </a:lnTo>
                  <a:lnTo>
                    <a:pt x="3" y="7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5"/>
                  </a:lnTo>
                  <a:lnTo>
                    <a:pt x="2" y="4"/>
                  </a:lnTo>
                  <a:lnTo>
                    <a:pt x="3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1"/>
                  </a:lnTo>
                  <a:lnTo>
                    <a:pt x="4" y="1"/>
                  </a:lnTo>
                  <a:lnTo>
                    <a:pt x="6" y="2"/>
                  </a:lnTo>
                  <a:lnTo>
                    <a:pt x="8" y="3"/>
                  </a:lnTo>
                  <a:lnTo>
                    <a:pt x="9" y="4"/>
                  </a:lnTo>
                  <a:lnTo>
                    <a:pt x="9" y="5"/>
                  </a:lnTo>
                  <a:lnTo>
                    <a:pt x="9" y="6"/>
                  </a:lnTo>
                  <a:lnTo>
                    <a:pt x="10" y="9"/>
                  </a:lnTo>
                  <a:lnTo>
                    <a:pt x="11" y="10"/>
                  </a:lnTo>
                  <a:lnTo>
                    <a:pt x="12" y="11"/>
                  </a:lnTo>
                  <a:lnTo>
                    <a:pt x="13" y="11"/>
                  </a:lnTo>
                  <a:lnTo>
                    <a:pt x="14" y="12"/>
                  </a:lnTo>
                  <a:lnTo>
                    <a:pt x="17" y="13"/>
                  </a:lnTo>
                  <a:lnTo>
                    <a:pt x="18" y="14"/>
                  </a:lnTo>
                  <a:lnTo>
                    <a:pt x="18" y="15"/>
                  </a:lnTo>
                  <a:lnTo>
                    <a:pt x="19" y="16"/>
                  </a:lnTo>
                  <a:lnTo>
                    <a:pt x="20" y="16"/>
                  </a:lnTo>
                  <a:lnTo>
                    <a:pt x="21" y="17"/>
                  </a:lnTo>
                  <a:lnTo>
                    <a:pt x="24" y="20"/>
                  </a:lnTo>
                  <a:lnTo>
                    <a:pt x="28" y="24"/>
                  </a:lnTo>
                  <a:lnTo>
                    <a:pt x="29" y="25"/>
                  </a:lnTo>
                  <a:lnTo>
                    <a:pt x="30" y="27"/>
                  </a:lnTo>
                  <a:lnTo>
                    <a:pt x="31" y="28"/>
                  </a:lnTo>
                  <a:lnTo>
                    <a:pt x="32" y="30"/>
                  </a:lnTo>
                  <a:lnTo>
                    <a:pt x="33" y="31"/>
                  </a:lnTo>
                  <a:lnTo>
                    <a:pt x="33" y="32"/>
                  </a:lnTo>
                  <a:lnTo>
                    <a:pt x="34" y="33"/>
                  </a:lnTo>
                  <a:lnTo>
                    <a:pt x="34" y="34"/>
                  </a:lnTo>
                  <a:lnTo>
                    <a:pt x="34" y="35"/>
                  </a:lnTo>
                  <a:lnTo>
                    <a:pt x="33" y="34"/>
                  </a:lnTo>
                  <a:lnTo>
                    <a:pt x="33" y="33"/>
                  </a:lnTo>
                  <a:lnTo>
                    <a:pt x="32" y="30"/>
                  </a:lnTo>
                  <a:lnTo>
                    <a:pt x="31" y="30"/>
                  </a:lnTo>
                  <a:lnTo>
                    <a:pt x="33" y="35"/>
                  </a:lnTo>
                  <a:lnTo>
                    <a:pt x="34" y="36"/>
                  </a:lnTo>
                  <a:lnTo>
                    <a:pt x="36" y="40"/>
                  </a:lnTo>
                  <a:lnTo>
                    <a:pt x="37" y="41"/>
                  </a:lnTo>
                  <a:lnTo>
                    <a:pt x="38" y="43"/>
                  </a:lnTo>
                  <a:lnTo>
                    <a:pt x="39" y="44"/>
                  </a:lnTo>
                  <a:lnTo>
                    <a:pt x="40" y="45"/>
                  </a:lnTo>
                  <a:lnTo>
                    <a:pt x="40" y="44"/>
                  </a:lnTo>
                  <a:lnTo>
                    <a:pt x="42" y="45"/>
                  </a:lnTo>
                  <a:lnTo>
                    <a:pt x="43" y="46"/>
                  </a:lnTo>
                  <a:lnTo>
                    <a:pt x="43" y="47"/>
                  </a:lnTo>
                  <a:lnTo>
                    <a:pt x="44" y="49"/>
                  </a:lnTo>
                  <a:lnTo>
                    <a:pt x="45" y="51"/>
                  </a:lnTo>
                  <a:lnTo>
                    <a:pt x="46" y="50"/>
                  </a:lnTo>
                  <a:lnTo>
                    <a:pt x="46" y="49"/>
                  </a:lnTo>
                  <a:lnTo>
                    <a:pt x="45" y="49"/>
                  </a:lnTo>
                  <a:lnTo>
                    <a:pt x="45" y="48"/>
                  </a:lnTo>
                  <a:lnTo>
                    <a:pt x="45" y="47"/>
                  </a:lnTo>
                  <a:lnTo>
                    <a:pt x="48" y="49"/>
                  </a:lnTo>
                  <a:lnTo>
                    <a:pt x="48" y="50"/>
                  </a:lnTo>
                  <a:lnTo>
                    <a:pt x="49" y="51"/>
                  </a:lnTo>
                  <a:lnTo>
                    <a:pt x="50" y="52"/>
                  </a:lnTo>
                  <a:lnTo>
                    <a:pt x="49" y="52"/>
                  </a:lnTo>
                  <a:lnTo>
                    <a:pt x="49" y="53"/>
                  </a:lnTo>
                  <a:lnTo>
                    <a:pt x="51" y="53"/>
                  </a:lnTo>
                  <a:lnTo>
                    <a:pt x="52" y="53"/>
                  </a:lnTo>
                  <a:lnTo>
                    <a:pt x="54" y="56"/>
                  </a:lnTo>
                  <a:lnTo>
                    <a:pt x="55" y="56"/>
                  </a:lnTo>
                  <a:lnTo>
                    <a:pt x="56" y="58"/>
                  </a:lnTo>
                  <a:lnTo>
                    <a:pt x="59" y="60"/>
                  </a:lnTo>
                  <a:lnTo>
                    <a:pt x="59" y="61"/>
                  </a:lnTo>
                  <a:lnTo>
                    <a:pt x="60" y="61"/>
                  </a:lnTo>
                  <a:lnTo>
                    <a:pt x="61" y="62"/>
                  </a:lnTo>
                  <a:lnTo>
                    <a:pt x="62" y="63"/>
                  </a:lnTo>
                  <a:lnTo>
                    <a:pt x="64" y="65"/>
                  </a:lnTo>
                  <a:lnTo>
                    <a:pt x="67" y="68"/>
                  </a:lnTo>
                  <a:lnTo>
                    <a:pt x="68" y="69"/>
                  </a:lnTo>
                  <a:lnTo>
                    <a:pt x="69" y="70"/>
                  </a:lnTo>
                  <a:lnTo>
                    <a:pt x="70" y="70"/>
                  </a:lnTo>
                  <a:lnTo>
                    <a:pt x="70" y="71"/>
                  </a:lnTo>
                  <a:lnTo>
                    <a:pt x="72" y="71"/>
                  </a:lnTo>
                  <a:lnTo>
                    <a:pt x="74" y="72"/>
                  </a:lnTo>
                  <a:lnTo>
                    <a:pt x="74" y="73"/>
                  </a:lnTo>
                  <a:lnTo>
                    <a:pt x="77" y="75"/>
                  </a:lnTo>
                  <a:lnTo>
                    <a:pt x="84" y="81"/>
                  </a:lnTo>
                  <a:lnTo>
                    <a:pt x="85" y="82"/>
                  </a:lnTo>
                  <a:lnTo>
                    <a:pt x="86" y="84"/>
                  </a:lnTo>
                  <a:lnTo>
                    <a:pt x="87" y="84"/>
                  </a:lnTo>
                  <a:lnTo>
                    <a:pt x="91" y="87"/>
                  </a:lnTo>
                  <a:lnTo>
                    <a:pt x="92" y="87"/>
                  </a:lnTo>
                  <a:lnTo>
                    <a:pt x="94" y="88"/>
                  </a:lnTo>
                  <a:lnTo>
                    <a:pt x="95" y="88"/>
                  </a:lnTo>
                  <a:lnTo>
                    <a:pt x="96" y="88"/>
                  </a:lnTo>
                  <a:lnTo>
                    <a:pt x="97" y="88"/>
                  </a:lnTo>
                  <a:lnTo>
                    <a:pt x="98" y="88"/>
                  </a:lnTo>
                  <a:lnTo>
                    <a:pt x="99" y="90"/>
                  </a:lnTo>
                  <a:lnTo>
                    <a:pt x="100" y="91"/>
                  </a:lnTo>
                  <a:lnTo>
                    <a:pt x="101" y="92"/>
                  </a:lnTo>
                  <a:lnTo>
                    <a:pt x="100" y="92"/>
                  </a:lnTo>
                  <a:lnTo>
                    <a:pt x="99" y="91"/>
                  </a:lnTo>
                  <a:lnTo>
                    <a:pt x="98" y="90"/>
                  </a:lnTo>
                  <a:lnTo>
                    <a:pt x="97" y="89"/>
                  </a:lnTo>
                  <a:lnTo>
                    <a:pt x="96" y="89"/>
                  </a:lnTo>
                  <a:lnTo>
                    <a:pt x="95" y="88"/>
                  </a:lnTo>
                  <a:lnTo>
                    <a:pt x="93" y="88"/>
                  </a:lnTo>
                  <a:lnTo>
                    <a:pt x="91" y="88"/>
                  </a:lnTo>
                  <a:lnTo>
                    <a:pt x="90" y="88"/>
                  </a:lnTo>
                  <a:lnTo>
                    <a:pt x="89" y="87"/>
                  </a:lnTo>
                  <a:lnTo>
                    <a:pt x="86" y="87"/>
                  </a:lnTo>
                  <a:lnTo>
                    <a:pt x="86" y="86"/>
                  </a:lnTo>
                  <a:lnTo>
                    <a:pt x="85" y="86"/>
                  </a:lnTo>
                  <a:lnTo>
                    <a:pt x="84" y="87"/>
                  </a:lnTo>
                  <a:lnTo>
                    <a:pt x="83" y="87"/>
                  </a:lnTo>
                  <a:lnTo>
                    <a:pt x="82" y="87"/>
                  </a:lnTo>
                  <a:lnTo>
                    <a:pt x="82" y="88"/>
                  </a:lnTo>
                  <a:lnTo>
                    <a:pt x="80" y="88"/>
                  </a:lnTo>
                  <a:lnTo>
                    <a:pt x="76" y="89"/>
                  </a:lnTo>
                  <a:lnTo>
                    <a:pt x="75" y="89"/>
                  </a:lnTo>
                  <a:lnTo>
                    <a:pt x="74" y="90"/>
                  </a:lnTo>
                  <a:lnTo>
                    <a:pt x="73" y="90"/>
                  </a:lnTo>
                  <a:lnTo>
                    <a:pt x="73" y="91"/>
                  </a:lnTo>
                  <a:lnTo>
                    <a:pt x="75" y="92"/>
                  </a:lnTo>
                  <a:lnTo>
                    <a:pt x="75" y="91"/>
                  </a:lnTo>
                  <a:lnTo>
                    <a:pt x="76" y="91"/>
                  </a:lnTo>
                  <a:lnTo>
                    <a:pt x="76" y="90"/>
                  </a:lnTo>
                  <a:lnTo>
                    <a:pt x="77" y="90"/>
                  </a:lnTo>
                  <a:lnTo>
                    <a:pt x="78" y="89"/>
                  </a:lnTo>
                  <a:lnTo>
                    <a:pt x="79" y="89"/>
                  </a:lnTo>
                  <a:lnTo>
                    <a:pt x="78" y="89"/>
                  </a:lnTo>
                  <a:lnTo>
                    <a:pt x="78" y="90"/>
                  </a:lnTo>
                  <a:lnTo>
                    <a:pt x="77" y="90"/>
                  </a:lnTo>
                  <a:lnTo>
                    <a:pt x="76" y="91"/>
                  </a:lnTo>
                  <a:lnTo>
                    <a:pt x="76" y="92"/>
                  </a:lnTo>
                  <a:lnTo>
                    <a:pt x="75" y="93"/>
                  </a:lnTo>
                  <a:lnTo>
                    <a:pt x="74" y="94"/>
                  </a:lnTo>
                  <a:lnTo>
                    <a:pt x="74" y="95"/>
                  </a:lnTo>
                  <a:lnTo>
                    <a:pt x="74" y="96"/>
                  </a:lnTo>
                  <a:lnTo>
                    <a:pt x="74" y="97"/>
                  </a:lnTo>
                  <a:lnTo>
                    <a:pt x="74" y="98"/>
                  </a:lnTo>
                  <a:lnTo>
                    <a:pt x="74" y="99"/>
                  </a:lnTo>
                  <a:lnTo>
                    <a:pt x="74" y="100"/>
                  </a:lnTo>
                  <a:lnTo>
                    <a:pt x="75" y="101"/>
                  </a:lnTo>
                  <a:lnTo>
                    <a:pt x="76" y="101"/>
                  </a:lnTo>
                  <a:lnTo>
                    <a:pt x="76" y="102"/>
                  </a:lnTo>
                  <a:lnTo>
                    <a:pt x="76" y="103"/>
                  </a:lnTo>
                  <a:lnTo>
                    <a:pt x="77" y="104"/>
                  </a:lnTo>
                  <a:lnTo>
                    <a:pt x="77" y="107"/>
                  </a:lnTo>
                  <a:lnTo>
                    <a:pt x="78" y="111"/>
                  </a:lnTo>
                  <a:lnTo>
                    <a:pt x="79" y="112"/>
                  </a:lnTo>
                  <a:lnTo>
                    <a:pt x="80" y="116"/>
                  </a:lnTo>
                  <a:lnTo>
                    <a:pt x="81" y="119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77" name="Freeform 57"/>
            <p:cNvSpPr>
              <a:spLocks/>
            </p:cNvSpPr>
            <p:nvPr/>
          </p:nvSpPr>
          <p:spPr bwMode="auto">
            <a:xfrm>
              <a:off x="3428" y="2763"/>
              <a:ext cx="776" cy="552"/>
            </a:xfrm>
            <a:custGeom>
              <a:avLst/>
              <a:gdLst>
                <a:gd name="T0" fmla="*/ 107 w 219"/>
                <a:gd name="T1" fmla="*/ 97 h 156"/>
                <a:gd name="T2" fmla="*/ 97 w 219"/>
                <a:gd name="T3" fmla="*/ 92 h 156"/>
                <a:gd name="T4" fmla="*/ 85 w 219"/>
                <a:gd name="T5" fmla="*/ 95 h 156"/>
                <a:gd name="T6" fmla="*/ 77 w 219"/>
                <a:gd name="T7" fmla="*/ 92 h 156"/>
                <a:gd name="T8" fmla="*/ 66 w 219"/>
                <a:gd name="T9" fmla="*/ 93 h 156"/>
                <a:gd name="T10" fmla="*/ 52 w 219"/>
                <a:gd name="T11" fmla="*/ 101 h 156"/>
                <a:gd name="T12" fmla="*/ 42 w 219"/>
                <a:gd name="T13" fmla="*/ 87 h 156"/>
                <a:gd name="T14" fmla="*/ 43 w 219"/>
                <a:gd name="T15" fmla="*/ 80 h 156"/>
                <a:gd name="T16" fmla="*/ 37 w 219"/>
                <a:gd name="T17" fmla="*/ 73 h 156"/>
                <a:gd name="T18" fmla="*/ 34 w 219"/>
                <a:gd name="T19" fmla="*/ 53 h 156"/>
                <a:gd name="T20" fmla="*/ 24 w 219"/>
                <a:gd name="T21" fmla="*/ 48 h 156"/>
                <a:gd name="T22" fmla="*/ 16 w 219"/>
                <a:gd name="T23" fmla="*/ 53 h 156"/>
                <a:gd name="T24" fmla="*/ 10 w 219"/>
                <a:gd name="T25" fmla="*/ 50 h 156"/>
                <a:gd name="T26" fmla="*/ 13 w 219"/>
                <a:gd name="T27" fmla="*/ 43 h 156"/>
                <a:gd name="T28" fmla="*/ 0 w 219"/>
                <a:gd name="T29" fmla="*/ 36 h 156"/>
                <a:gd name="T30" fmla="*/ 6 w 219"/>
                <a:gd name="T31" fmla="*/ 28 h 156"/>
                <a:gd name="T32" fmla="*/ 23 w 219"/>
                <a:gd name="T33" fmla="*/ 28 h 156"/>
                <a:gd name="T34" fmla="*/ 36 w 219"/>
                <a:gd name="T35" fmla="*/ 30 h 156"/>
                <a:gd name="T36" fmla="*/ 52 w 219"/>
                <a:gd name="T37" fmla="*/ 28 h 156"/>
                <a:gd name="T38" fmla="*/ 63 w 219"/>
                <a:gd name="T39" fmla="*/ 35 h 156"/>
                <a:gd name="T40" fmla="*/ 71 w 219"/>
                <a:gd name="T41" fmla="*/ 35 h 156"/>
                <a:gd name="T42" fmla="*/ 79 w 219"/>
                <a:gd name="T43" fmla="*/ 33 h 156"/>
                <a:gd name="T44" fmla="*/ 86 w 219"/>
                <a:gd name="T45" fmla="*/ 35 h 156"/>
                <a:gd name="T46" fmla="*/ 93 w 219"/>
                <a:gd name="T47" fmla="*/ 32 h 156"/>
                <a:gd name="T48" fmla="*/ 102 w 219"/>
                <a:gd name="T49" fmla="*/ 30 h 156"/>
                <a:gd name="T50" fmla="*/ 110 w 219"/>
                <a:gd name="T51" fmla="*/ 23 h 156"/>
                <a:gd name="T52" fmla="*/ 121 w 219"/>
                <a:gd name="T53" fmla="*/ 21 h 156"/>
                <a:gd name="T54" fmla="*/ 132 w 219"/>
                <a:gd name="T55" fmla="*/ 13 h 156"/>
                <a:gd name="T56" fmla="*/ 149 w 219"/>
                <a:gd name="T57" fmla="*/ 6 h 156"/>
                <a:gd name="T58" fmla="*/ 157 w 219"/>
                <a:gd name="T59" fmla="*/ 1 h 156"/>
                <a:gd name="T60" fmla="*/ 166 w 219"/>
                <a:gd name="T61" fmla="*/ 9 h 156"/>
                <a:gd name="T62" fmla="*/ 162 w 219"/>
                <a:gd name="T63" fmla="*/ 15 h 156"/>
                <a:gd name="T64" fmla="*/ 157 w 219"/>
                <a:gd name="T65" fmla="*/ 35 h 156"/>
                <a:gd name="T66" fmla="*/ 152 w 219"/>
                <a:gd name="T67" fmla="*/ 49 h 156"/>
                <a:gd name="T68" fmla="*/ 167 w 219"/>
                <a:gd name="T69" fmla="*/ 49 h 156"/>
                <a:gd name="T70" fmla="*/ 177 w 219"/>
                <a:gd name="T71" fmla="*/ 56 h 156"/>
                <a:gd name="T72" fmla="*/ 189 w 219"/>
                <a:gd name="T73" fmla="*/ 47 h 156"/>
                <a:gd name="T74" fmla="*/ 196 w 219"/>
                <a:gd name="T75" fmla="*/ 38 h 156"/>
                <a:gd name="T76" fmla="*/ 204 w 219"/>
                <a:gd name="T77" fmla="*/ 31 h 156"/>
                <a:gd name="T78" fmla="*/ 212 w 219"/>
                <a:gd name="T79" fmla="*/ 34 h 156"/>
                <a:gd name="T80" fmla="*/ 217 w 219"/>
                <a:gd name="T81" fmla="*/ 47 h 156"/>
                <a:gd name="T82" fmla="*/ 213 w 219"/>
                <a:gd name="T83" fmla="*/ 55 h 156"/>
                <a:gd name="T84" fmla="*/ 203 w 219"/>
                <a:gd name="T85" fmla="*/ 64 h 156"/>
                <a:gd name="T86" fmla="*/ 197 w 219"/>
                <a:gd name="T87" fmla="*/ 74 h 156"/>
                <a:gd name="T88" fmla="*/ 188 w 219"/>
                <a:gd name="T89" fmla="*/ 89 h 156"/>
                <a:gd name="T90" fmla="*/ 189 w 219"/>
                <a:gd name="T91" fmla="*/ 96 h 156"/>
                <a:gd name="T92" fmla="*/ 186 w 219"/>
                <a:gd name="T93" fmla="*/ 106 h 156"/>
                <a:gd name="T94" fmla="*/ 192 w 219"/>
                <a:gd name="T95" fmla="*/ 116 h 156"/>
                <a:gd name="T96" fmla="*/ 199 w 219"/>
                <a:gd name="T97" fmla="*/ 120 h 156"/>
                <a:gd name="T98" fmla="*/ 208 w 219"/>
                <a:gd name="T99" fmla="*/ 132 h 156"/>
                <a:gd name="T100" fmla="*/ 206 w 219"/>
                <a:gd name="T101" fmla="*/ 149 h 156"/>
                <a:gd name="T102" fmla="*/ 200 w 219"/>
                <a:gd name="T103" fmla="*/ 154 h 156"/>
                <a:gd name="T104" fmla="*/ 187 w 219"/>
                <a:gd name="T105" fmla="*/ 150 h 156"/>
                <a:gd name="T106" fmla="*/ 178 w 219"/>
                <a:gd name="T107" fmla="*/ 153 h 156"/>
                <a:gd name="T108" fmla="*/ 164 w 219"/>
                <a:gd name="T109" fmla="*/ 154 h 156"/>
                <a:gd name="T110" fmla="*/ 152 w 219"/>
                <a:gd name="T111" fmla="*/ 152 h 156"/>
                <a:gd name="T112" fmla="*/ 146 w 219"/>
                <a:gd name="T113" fmla="*/ 143 h 156"/>
                <a:gd name="T114" fmla="*/ 137 w 219"/>
                <a:gd name="T115" fmla="*/ 130 h 156"/>
                <a:gd name="T116" fmla="*/ 131 w 219"/>
                <a:gd name="T117" fmla="*/ 125 h 156"/>
                <a:gd name="T118" fmla="*/ 119 w 219"/>
                <a:gd name="T119" fmla="*/ 110 h 156"/>
                <a:gd name="T120" fmla="*/ 115 w 219"/>
                <a:gd name="T121" fmla="*/ 103 h 1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19"/>
                <a:gd name="T184" fmla="*/ 0 h 156"/>
                <a:gd name="T185" fmla="*/ 219 w 219"/>
                <a:gd name="T186" fmla="*/ 156 h 15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19" h="156">
                  <a:moveTo>
                    <a:pt x="112" y="101"/>
                  </a:moveTo>
                  <a:lnTo>
                    <a:pt x="112" y="101"/>
                  </a:lnTo>
                  <a:lnTo>
                    <a:pt x="110" y="100"/>
                  </a:lnTo>
                  <a:lnTo>
                    <a:pt x="109" y="101"/>
                  </a:lnTo>
                  <a:lnTo>
                    <a:pt x="108" y="100"/>
                  </a:lnTo>
                  <a:lnTo>
                    <a:pt x="108" y="98"/>
                  </a:lnTo>
                  <a:lnTo>
                    <a:pt x="109" y="96"/>
                  </a:lnTo>
                  <a:lnTo>
                    <a:pt x="108" y="96"/>
                  </a:lnTo>
                  <a:lnTo>
                    <a:pt x="107" y="96"/>
                  </a:lnTo>
                  <a:lnTo>
                    <a:pt x="107" y="97"/>
                  </a:lnTo>
                  <a:lnTo>
                    <a:pt x="105" y="96"/>
                  </a:lnTo>
                  <a:lnTo>
                    <a:pt x="105" y="95"/>
                  </a:lnTo>
                  <a:lnTo>
                    <a:pt x="103" y="95"/>
                  </a:lnTo>
                  <a:lnTo>
                    <a:pt x="102" y="96"/>
                  </a:lnTo>
                  <a:lnTo>
                    <a:pt x="102" y="95"/>
                  </a:lnTo>
                  <a:lnTo>
                    <a:pt x="102" y="94"/>
                  </a:lnTo>
                  <a:lnTo>
                    <a:pt x="102" y="93"/>
                  </a:lnTo>
                  <a:lnTo>
                    <a:pt x="100" y="92"/>
                  </a:lnTo>
                  <a:lnTo>
                    <a:pt x="100" y="93"/>
                  </a:lnTo>
                  <a:lnTo>
                    <a:pt x="98" y="93"/>
                  </a:lnTo>
                  <a:lnTo>
                    <a:pt x="97" y="92"/>
                  </a:lnTo>
                  <a:lnTo>
                    <a:pt x="96" y="92"/>
                  </a:lnTo>
                  <a:lnTo>
                    <a:pt x="95" y="92"/>
                  </a:lnTo>
                  <a:lnTo>
                    <a:pt x="93" y="92"/>
                  </a:lnTo>
                  <a:lnTo>
                    <a:pt x="92" y="92"/>
                  </a:lnTo>
                  <a:lnTo>
                    <a:pt x="91" y="93"/>
                  </a:lnTo>
                  <a:lnTo>
                    <a:pt x="90" y="93"/>
                  </a:lnTo>
                  <a:lnTo>
                    <a:pt x="90" y="94"/>
                  </a:lnTo>
                  <a:lnTo>
                    <a:pt x="89" y="95"/>
                  </a:lnTo>
                  <a:lnTo>
                    <a:pt x="87" y="94"/>
                  </a:lnTo>
                  <a:lnTo>
                    <a:pt x="86" y="94"/>
                  </a:lnTo>
                  <a:lnTo>
                    <a:pt x="85" y="95"/>
                  </a:lnTo>
                  <a:lnTo>
                    <a:pt x="83" y="95"/>
                  </a:lnTo>
                  <a:lnTo>
                    <a:pt x="82" y="94"/>
                  </a:lnTo>
                  <a:lnTo>
                    <a:pt x="82" y="93"/>
                  </a:lnTo>
                  <a:lnTo>
                    <a:pt x="81" y="93"/>
                  </a:lnTo>
                  <a:lnTo>
                    <a:pt x="81" y="92"/>
                  </a:lnTo>
                  <a:lnTo>
                    <a:pt x="80" y="92"/>
                  </a:lnTo>
                  <a:lnTo>
                    <a:pt x="79" y="93"/>
                  </a:lnTo>
                  <a:lnTo>
                    <a:pt x="77" y="93"/>
                  </a:lnTo>
                  <a:lnTo>
                    <a:pt x="77" y="92"/>
                  </a:lnTo>
                  <a:lnTo>
                    <a:pt x="76" y="92"/>
                  </a:lnTo>
                  <a:lnTo>
                    <a:pt x="75" y="91"/>
                  </a:lnTo>
                  <a:lnTo>
                    <a:pt x="71" y="91"/>
                  </a:lnTo>
                  <a:lnTo>
                    <a:pt x="70" y="91"/>
                  </a:lnTo>
                  <a:lnTo>
                    <a:pt x="69" y="92"/>
                  </a:lnTo>
                  <a:lnTo>
                    <a:pt x="68" y="93"/>
                  </a:lnTo>
                  <a:lnTo>
                    <a:pt x="67" y="92"/>
                  </a:lnTo>
                  <a:lnTo>
                    <a:pt x="66" y="92"/>
                  </a:lnTo>
                  <a:lnTo>
                    <a:pt x="66" y="93"/>
                  </a:lnTo>
                  <a:lnTo>
                    <a:pt x="66" y="94"/>
                  </a:lnTo>
                  <a:lnTo>
                    <a:pt x="65" y="94"/>
                  </a:lnTo>
                  <a:lnTo>
                    <a:pt x="62" y="96"/>
                  </a:lnTo>
                  <a:lnTo>
                    <a:pt x="62" y="97"/>
                  </a:lnTo>
                  <a:lnTo>
                    <a:pt x="61" y="97"/>
                  </a:lnTo>
                  <a:lnTo>
                    <a:pt x="60" y="97"/>
                  </a:lnTo>
                  <a:lnTo>
                    <a:pt x="59" y="97"/>
                  </a:lnTo>
                  <a:lnTo>
                    <a:pt x="57" y="98"/>
                  </a:lnTo>
                  <a:lnTo>
                    <a:pt x="54" y="99"/>
                  </a:lnTo>
                  <a:lnTo>
                    <a:pt x="52" y="101"/>
                  </a:lnTo>
                  <a:lnTo>
                    <a:pt x="51" y="101"/>
                  </a:lnTo>
                  <a:lnTo>
                    <a:pt x="51" y="98"/>
                  </a:lnTo>
                  <a:lnTo>
                    <a:pt x="50" y="98"/>
                  </a:lnTo>
                  <a:lnTo>
                    <a:pt x="49" y="97"/>
                  </a:lnTo>
                  <a:lnTo>
                    <a:pt x="49" y="95"/>
                  </a:lnTo>
                  <a:lnTo>
                    <a:pt x="47" y="93"/>
                  </a:lnTo>
                  <a:lnTo>
                    <a:pt x="45" y="89"/>
                  </a:lnTo>
                  <a:lnTo>
                    <a:pt x="44" y="90"/>
                  </a:lnTo>
                  <a:lnTo>
                    <a:pt x="43" y="89"/>
                  </a:lnTo>
                  <a:lnTo>
                    <a:pt x="42" y="89"/>
                  </a:lnTo>
                  <a:lnTo>
                    <a:pt x="42" y="88"/>
                  </a:lnTo>
                  <a:lnTo>
                    <a:pt x="42" y="87"/>
                  </a:lnTo>
                  <a:lnTo>
                    <a:pt x="42" y="85"/>
                  </a:lnTo>
                  <a:lnTo>
                    <a:pt x="42" y="83"/>
                  </a:lnTo>
                  <a:lnTo>
                    <a:pt x="41" y="82"/>
                  </a:lnTo>
                  <a:lnTo>
                    <a:pt x="40" y="82"/>
                  </a:lnTo>
                  <a:lnTo>
                    <a:pt x="40" y="80"/>
                  </a:lnTo>
                  <a:lnTo>
                    <a:pt x="41" y="80"/>
                  </a:lnTo>
                  <a:lnTo>
                    <a:pt x="42" y="79"/>
                  </a:lnTo>
                  <a:lnTo>
                    <a:pt x="43" y="80"/>
                  </a:lnTo>
                  <a:lnTo>
                    <a:pt x="46" y="79"/>
                  </a:lnTo>
                  <a:lnTo>
                    <a:pt x="46" y="78"/>
                  </a:lnTo>
                  <a:lnTo>
                    <a:pt x="43" y="76"/>
                  </a:lnTo>
                  <a:lnTo>
                    <a:pt x="42" y="76"/>
                  </a:lnTo>
                  <a:lnTo>
                    <a:pt x="41" y="73"/>
                  </a:lnTo>
                  <a:lnTo>
                    <a:pt x="41" y="72"/>
                  </a:lnTo>
                  <a:lnTo>
                    <a:pt x="40" y="71"/>
                  </a:lnTo>
                  <a:lnTo>
                    <a:pt x="39" y="72"/>
                  </a:lnTo>
                  <a:lnTo>
                    <a:pt x="38" y="73"/>
                  </a:lnTo>
                  <a:lnTo>
                    <a:pt x="38" y="74"/>
                  </a:lnTo>
                  <a:lnTo>
                    <a:pt x="37" y="73"/>
                  </a:lnTo>
                  <a:lnTo>
                    <a:pt x="37" y="71"/>
                  </a:lnTo>
                  <a:lnTo>
                    <a:pt x="38" y="70"/>
                  </a:lnTo>
                  <a:lnTo>
                    <a:pt x="38" y="69"/>
                  </a:lnTo>
                  <a:lnTo>
                    <a:pt x="39" y="66"/>
                  </a:lnTo>
                  <a:lnTo>
                    <a:pt x="39" y="65"/>
                  </a:lnTo>
                  <a:lnTo>
                    <a:pt x="38" y="62"/>
                  </a:lnTo>
                  <a:lnTo>
                    <a:pt x="37" y="58"/>
                  </a:lnTo>
                  <a:lnTo>
                    <a:pt x="37" y="57"/>
                  </a:lnTo>
                  <a:lnTo>
                    <a:pt x="36" y="56"/>
                  </a:lnTo>
                  <a:lnTo>
                    <a:pt x="34" y="53"/>
                  </a:lnTo>
                  <a:lnTo>
                    <a:pt x="33" y="53"/>
                  </a:lnTo>
                  <a:lnTo>
                    <a:pt x="32" y="54"/>
                  </a:lnTo>
                  <a:lnTo>
                    <a:pt x="32" y="55"/>
                  </a:lnTo>
                  <a:lnTo>
                    <a:pt x="32" y="56"/>
                  </a:lnTo>
                  <a:lnTo>
                    <a:pt x="31" y="57"/>
                  </a:lnTo>
                  <a:lnTo>
                    <a:pt x="30" y="58"/>
                  </a:lnTo>
                  <a:lnTo>
                    <a:pt x="29" y="58"/>
                  </a:lnTo>
                  <a:lnTo>
                    <a:pt x="28" y="57"/>
                  </a:lnTo>
                  <a:lnTo>
                    <a:pt x="27" y="55"/>
                  </a:lnTo>
                  <a:lnTo>
                    <a:pt x="26" y="53"/>
                  </a:lnTo>
                  <a:lnTo>
                    <a:pt x="26" y="51"/>
                  </a:lnTo>
                  <a:lnTo>
                    <a:pt x="25" y="48"/>
                  </a:lnTo>
                  <a:lnTo>
                    <a:pt x="24" y="48"/>
                  </a:lnTo>
                  <a:lnTo>
                    <a:pt x="23" y="47"/>
                  </a:lnTo>
                  <a:lnTo>
                    <a:pt x="22" y="47"/>
                  </a:lnTo>
                  <a:lnTo>
                    <a:pt x="22" y="48"/>
                  </a:lnTo>
                  <a:lnTo>
                    <a:pt x="21" y="48"/>
                  </a:lnTo>
                  <a:lnTo>
                    <a:pt x="21" y="47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9" y="49"/>
                  </a:lnTo>
                  <a:lnTo>
                    <a:pt x="17" y="51"/>
                  </a:lnTo>
                  <a:lnTo>
                    <a:pt x="15" y="52"/>
                  </a:lnTo>
                  <a:lnTo>
                    <a:pt x="16" y="53"/>
                  </a:lnTo>
                  <a:lnTo>
                    <a:pt x="15" y="53"/>
                  </a:lnTo>
                  <a:lnTo>
                    <a:pt x="14" y="53"/>
                  </a:lnTo>
                  <a:lnTo>
                    <a:pt x="13" y="52"/>
                  </a:lnTo>
                  <a:lnTo>
                    <a:pt x="12" y="52"/>
                  </a:lnTo>
                  <a:lnTo>
                    <a:pt x="12" y="53"/>
                  </a:lnTo>
                  <a:lnTo>
                    <a:pt x="12" y="54"/>
                  </a:lnTo>
                  <a:lnTo>
                    <a:pt x="11" y="53"/>
                  </a:lnTo>
                  <a:lnTo>
                    <a:pt x="11" y="52"/>
                  </a:lnTo>
                  <a:lnTo>
                    <a:pt x="11" y="51"/>
                  </a:lnTo>
                  <a:lnTo>
                    <a:pt x="10" y="51"/>
                  </a:lnTo>
                  <a:lnTo>
                    <a:pt x="10" y="50"/>
                  </a:lnTo>
                  <a:lnTo>
                    <a:pt x="9" y="50"/>
                  </a:lnTo>
                  <a:lnTo>
                    <a:pt x="9" y="49"/>
                  </a:lnTo>
                  <a:lnTo>
                    <a:pt x="9" y="48"/>
                  </a:lnTo>
                  <a:lnTo>
                    <a:pt x="10" y="47"/>
                  </a:lnTo>
                  <a:lnTo>
                    <a:pt x="10" y="46"/>
                  </a:lnTo>
                  <a:lnTo>
                    <a:pt x="11" y="45"/>
                  </a:lnTo>
                  <a:lnTo>
                    <a:pt x="12" y="45"/>
                  </a:lnTo>
                  <a:lnTo>
                    <a:pt x="13" y="45"/>
                  </a:lnTo>
                  <a:lnTo>
                    <a:pt x="14" y="44"/>
                  </a:lnTo>
                  <a:lnTo>
                    <a:pt x="13" y="43"/>
                  </a:lnTo>
                  <a:lnTo>
                    <a:pt x="12" y="43"/>
                  </a:lnTo>
                  <a:lnTo>
                    <a:pt x="10" y="42"/>
                  </a:lnTo>
                  <a:lnTo>
                    <a:pt x="10" y="41"/>
                  </a:lnTo>
                  <a:lnTo>
                    <a:pt x="9" y="41"/>
                  </a:lnTo>
                  <a:lnTo>
                    <a:pt x="9" y="40"/>
                  </a:lnTo>
                  <a:lnTo>
                    <a:pt x="7" y="41"/>
                  </a:lnTo>
                  <a:lnTo>
                    <a:pt x="5" y="41"/>
                  </a:lnTo>
                  <a:lnTo>
                    <a:pt x="3" y="39"/>
                  </a:lnTo>
                  <a:lnTo>
                    <a:pt x="2" y="37"/>
                  </a:lnTo>
                  <a:lnTo>
                    <a:pt x="1" y="36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1" y="34"/>
                  </a:lnTo>
                  <a:lnTo>
                    <a:pt x="2" y="33"/>
                  </a:lnTo>
                  <a:lnTo>
                    <a:pt x="2" y="32"/>
                  </a:lnTo>
                  <a:lnTo>
                    <a:pt x="3" y="32"/>
                  </a:lnTo>
                  <a:lnTo>
                    <a:pt x="4" y="31"/>
                  </a:lnTo>
                  <a:lnTo>
                    <a:pt x="5" y="30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10" y="27"/>
                  </a:lnTo>
                  <a:lnTo>
                    <a:pt x="11" y="26"/>
                  </a:lnTo>
                  <a:lnTo>
                    <a:pt x="12" y="26"/>
                  </a:lnTo>
                  <a:lnTo>
                    <a:pt x="14" y="25"/>
                  </a:lnTo>
                  <a:lnTo>
                    <a:pt x="16" y="25"/>
                  </a:lnTo>
                  <a:lnTo>
                    <a:pt x="18" y="25"/>
                  </a:lnTo>
                  <a:lnTo>
                    <a:pt x="19" y="25"/>
                  </a:lnTo>
                  <a:lnTo>
                    <a:pt x="20" y="25"/>
                  </a:lnTo>
                  <a:lnTo>
                    <a:pt x="21" y="25"/>
                  </a:lnTo>
                  <a:lnTo>
                    <a:pt x="22" y="27"/>
                  </a:lnTo>
                  <a:lnTo>
                    <a:pt x="23" y="28"/>
                  </a:lnTo>
                  <a:lnTo>
                    <a:pt x="24" y="29"/>
                  </a:lnTo>
                  <a:lnTo>
                    <a:pt x="26" y="29"/>
                  </a:lnTo>
                  <a:lnTo>
                    <a:pt x="27" y="28"/>
                  </a:lnTo>
                  <a:lnTo>
                    <a:pt x="28" y="28"/>
                  </a:lnTo>
                  <a:lnTo>
                    <a:pt x="28" y="27"/>
                  </a:lnTo>
                  <a:lnTo>
                    <a:pt x="29" y="27"/>
                  </a:lnTo>
                  <a:lnTo>
                    <a:pt x="30" y="27"/>
                  </a:lnTo>
                  <a:lnTo>
                    <a:pt x="30" y="28"/>
                  </a:lnTo>
                  <a:lnTo>
                    <a:pt x="32" y="29"/>
                  </a:lnTo>
                  <a:lnTo>
                    <a:pt x="33" y="29"/>
                  </a:lnTo>
                  <a:lnTo>
                    <a:pt x="34" y="29"/>
                  </a:lnTo>
                  <a:lnTo>
                    <a:pt x="36" y="30"/>
                  </a:lnTo>
                  <a:lnTo>
                    <a:pt x="37" y="31"/>
                  </a:lnTo>
                  <a:lnTo>
                    <a:pt x="38" y="31"/>
                  </a:lnTo>
                  <a:lnTo>
                    <a:pt x="39" y="30"/>
                  </a:lnTo>
                  <a:lnTo>
                    <a:pt x="39" y="29"/>
                  </a:lnTo>
                  <a:lnTo>
                    <a:pt x="40" y="28"/>
                  </a:lnTo>
                  <a:lnTo>
                    <a:pt x="42" y="29"/>
                  </a:lnTo>
                  <a:lnTo>
                    <a:pt x="43" y="30"/>
                  </a:lnTo>
                  <a:lnTo>
                    <a:pt x="44" y="30"/>
                  </a:lnTo>
                  <a:lnTo>
                    <a:pt x="45" y="30"/>
                  </a:lnTo>
                  <a:lnTo>
                    <a:pt x="46" y="30"/>
                  </a:lnTo>
                  <a:lnTo>
                    <a:pt x="50" y="29"/>
                  </a:lnTo>
                  <a:lnTo>
                    <a:pt x="51" y="28"/>
                  </a:lnTo>
                  <a:lnTo>
                    <a:pt x="52" y="28"/>
                  </a:lnTo>
                  <a:lnTo>
                    <a:pt x="53" y="28"/>
                  </a:lnTo>
                  <a:lnTo>
                    <a:pt x="54" y="29"/>
                  </a:lnTo>
                  <a:lnTo>
                    <a:pt x="55" y="29"/>
                  </a:lnTo>
                  <a:lnTo>
                    <a:pt x="56" y="31"/>
                  </a:lnTo>
                  <a:lnTo>
                    <a:pt x="57" y="31"/>
                  </a:lnTo>
                  <a:lnTo>
                    <a:pt x="58" y="31"/>
                  </a:lnTo>
                  <a:lnTo>
                    <a:pt x="59" y="32"/>
                  </a:lnTo>
                  <a:lnTo>
                    <a:pt x="61" y="33"/>
                  </a:lnTo>
                  <a:lnTo>
                    <a:pt x="62" y="34"/>
                  </a:lnTo>
                  <a:lnTo>
                    <a:pt x="62" y="35"/>
                  </a:lnTo>
                  <a:lnTo>
                    <a:pt x="63" y="35"/>
                  </a:lnTo>
                  <a:lnTo>
                    <a:pt x="63" y="36"/>
                  </a:lnTo>
                  <a:lnTo>
                    <a:pt x="64" y="36"/>
                  </a:lnTo>
                  <a:lnTo>
                    <a:pt x="65" y="36"/>
                  </a:lnTo>
                  <a:lnTo>
                    <a:pt x="65" y="35"/>
                  </a:lnTo>
                  <a:lnTo>
                    <a:pt x="66" y="35"/>
                  </a:lnTo>
                  <a:lnTo>
                    <a:pt x="67" y="35"/>
                  </a:lnTo>
                  <a:lnTo>
                    <a:pt x="68" y="36"/>
                  </a:lnTo>
                  <a:lnTo>
                    <a:pt x="69" y="36"/>
                  </a:lnTo>
                  <a:lnTo>
                    <a:pt x="70" y="36"/>
                  </a:lnTo>
                  <a:lnTo>
                    <a:pt x="71" y="35"/>
                  </a:lnTo>
                  <a:lnTo>
                    <a:pt x="71" y="34"/>
                  </a:lnTo>
                  <a:lnTo>
                    <a:pt x="72" y="33"/>
                  </a:lnTo>
                  <a:lnTo>
                    <a:pt x="73" y="33"/>
                  </a:lnTo>
                  <a:lnTo>
                    <a:pt x="75" y="33"/>
                  </a:lnTo>
                  <a:lnTo>
                    <a:pt x="76" y="34"/>
                  </a:lnTo>
                  <a:lnTo>
                    <a:pt x="77" y="35"/>
                  </a:lnTo>
                  <a:lnTo>
                    <a:pt x="78" y="35"/>
                  </a:lnTo>
                  <a:lnTo>
                    <a:pt x="78" y="34"/>
                  </a:lnTo>
                  <a:lnTo>
                    <a:pt x="79" y="33"/>
                  </a:lnTo>
                  <a:lnTo>
                    <a:pt x="80" y="32"/>
                  </a:lnTo>
                  <a:lnTo>
                    <a:pt x="81" y="32"/>
                  </a:lnTo>
                  <a:lnTo>
                    <a:pt x="82" y="32"/>
                  </a:lnTo>
                  <a:lnTo>
                    <a:pt x="83" y="32"/>
                  </a:lnTo>
                  <a:lnTo>
                    <a:pt x="84" y="33"/>
                  </a:lnTo>
                  <a:lnTo>
                    <a:pt x="84" y="34"/>
                  </a:lnTo>
                  <a:lnTo>
                    <a:pt x="85" y="35"/>
                  </a:lnTo>
                  <a:lnTo>
                    <a:pt x="85" y="36"/>
                  </a:lnTo>
                  <a:lnTo>
                    <a:pt x="86" y="36"/>
                  </a:lnTo>
                  <a:lnTo>
                    <a:pt x="86" y="35"/>
                  </a:lnTo>
                  <a:lnTo>
                    <a:pt x="87" y="35"/>
                  </a:lnTo>
                  <a:lnTo>
                    <a:pt x="89" y="34"/>
                  </a:lnTo>
                  <a:lnTo>
                    <a:pt x="89" y="35"/>
                  </a:lnTo>
                  <a:lnTo>
                    <a:pt x="90" y="35"/>
                  </a:lnTo>
                  <a:lnTo>
                    <a:pt x="90" y="34"/>
                  </a:lnTo>
                  <a:lnTo>
                    <a:pt x="90" y="33"/>
                  </a:lnTo>
                  <a:lnTo>
                    <a:pt x="90" y="32"/>
                  </a:lnTo>
                  <a:lnTo>
                    <a:pt x="91" y="32"/>
                  </a:lnTo>
                  <a:lnTo>
                    <a:pt x="91" y="31"/>
                  </a:lnTo>
                  <a:lnTo>
                    <a:pt x="92" y="31"/>
                  </a:lnTo>
                  <a:lnTo>
                    <a:pt x="92" y="32"/>
                  </a:lnTo>
                  <a:lnTo>
                    <a:pt x="93" y="32"/>
                  </a:lnTo>
                  <a:lnTo>
                    <a:pt x="94" y="31"/>
                  </a:lnTo>
                  <a:lnTo>
                    <a:pt x="95" y="31"/>
                  </a:lnTo>
                  <a:lnTo>
                    <a:pt x="95" y="30"/>
                  </a:lnTo>
                  <a:lnTo>
                    <a:pt x="95" y="29"/>
                  </a:lnTo>
                  <a:lnTo>
                    <a:pt x="96" y="29"/>
                  </a:lnTo>
                  <a:lnTo>
                    <a:pt x="97" y="29"/>
                  </a:lnTo>
                  <a:lnTo>
                    <a:pt x="97" y="28"/>
                  </a:lnTo>
                  <a:lnTo>
                    <a:pt x="98" y="28"/>
                  </a:lnTo>
                  <a:lnTo>
                    <a:pt x="99" y="28"/>
                  </a:lnTo>
                  <a:lnTo>
                    <a:pt x="100" y="28"/>
                  </a:lnTo>
                  <a:lnTo>
                    <a:pt x="100" y="29"/>
                  </a:lnTo>
                  <a:lnTo>
                    <a:pt x="102" y="30"/>
                  </a:lnTo>
                  <a:lnTo>
                    <a:pt x="103" y="28"/>
                  </a:lnTo>
                  <a:lnTo>
                    <a:pt x="103" y="27"/>
                  </a:lnTo>
                  <a:lnTo>
                    <a:pt x="103" y="26"/>
                  </a:lnTo>
                  <a:lnTo>
                    <a:pt x="104" y="25"/>
                  </a:lnTo>
                  <a:lnTo>
                    <a:pt x="105" y="26"/>
                  </a:lnTo>
                  <a:lnTo>
                    <a:pt x="107" y="26"/>
                  </a:lnTo>
                  <a:lnTo>
                    <a:pt x="108" y="25"/>
                  </a:lnTo>
                  <a:lnTo>
                    <a:pt x="109" y="24"/>
                  </a:lnTo>
                  <a:lnTo>
                    <a:pt x="110" y="23"/>
                  </a:lnTo>
                  <a:lnTo>
                    <a:pt x="111" y="23"/>
                  </a:lnTo>
                  <a:lnTo>
                    <a:pt x="111" y="24"/>
                  </a:lnTo>
                  <a:lnTo>
                    <a:pt x="114" y="25"/>
                  </a:lnTo>
                  <a:lnTo>
                    <a:pt x="116" y="25"/>
                  </a:lnTo>
                  <a:lnTo>
                    <a:pt x="118" y="24"/>
                  </a:lnTo>
                  <a:lnTo>
                    <a:pt x="120" y="24"/>
                  </a:lnTo>
                  <a:lnTo>
                    <a:pt x="121" y="24"/>
                  </a:lnTo>
                  <a:lnTo>
                    <a:pt x="121" y="23"/>
                  </a:lnTo>
                  <a:lnTo>
                    <a:pt x="121" y="22"/>
                  </a:lnTo>
                  <a:lnTo>
                    <a:pt x="121" y="21"/>
                  </a:lnTo>
                  <a:lnTo>
                    <a:pt x="121" y="20"/>
                  </a:lnTo>
                  <a:lnTo>
                    <a:pt x="120" y="20"/>
                  </a:lnTo>
                  <a:lnTo>
                    <a:pt x="120" y="19"/>
                  </a:lnTo>
                  <a:lnTo>
                    <a:pt x="122" y="18"/>
                  </a:lnTo>
                  <a:lnTo>
                    <a:pt x="123" y="17"/>
                  </a:lnTo>
                  <a:lnTo>
                    <a:pt x="124" y="16"/>
                  </a:lnTo>
                  <a:lnTo>
                    <a:pt x="125" y="15"/>
                  </a:lnTo>
                  <a:lnTo>
                    <a:pt x="126" y="14"/>
                  </a:lnTo>
                  <a:lnTo>
                    <a:pt x="129" y="13"/>
                  </a:lnTo>
                  <a:lnTo>
                    <a:pt x="130" y="13"/>
                  </a:lnTo>
                  <a:lnTo>
                    <a:pt x="131" y="14"/>
                  </a:lnTo>
                  <a:lnTo>
                    <a:pt x="132" y="13"/>
                  </a:lnTo>
                  <a:lnTo>
                    <a:pt x="135" y="11"/>
                  </a:lnTo>
                  <a:lnTo>
                    <a:pt x="137" y="10"/>
                  </a:lnTo>
                  <a:lnTo>
                    <a:pt x="138" y="9"/>
                  </a:lnTo>
                  <a:lnTo>
                    <a:pt x="139" y="9"/>
                  </a:lnTo>
                  <a:lnTo>
                    <a:pt x="140" y="9"/>
                  </a:lnTo>
                  <a:lnTo>
                    <a:pt x="141" y="9"/>
                  </a:lnTo>
                  <a:lnTo>
                    <a:pt x="143" y="9"/>
                  </a:lnTo>
                  <a:lnTo>
                    <a:pt x="144" y="9"/>
                  </a:lnTo>
                  <a:lnTo>
                    <a:pt x="147" y="7"/>
                  </a:lnTo>
                  <a:lnTo>
                    <a:pt x="149" y="6"/>
                  </a:lnTo>
                  <a:lnTo>
                    <a:pt x="150" y="5"/>
                  </a:lnTo>
                  <a:lnTo>
                    <a:pt x="151" y="5"/>
                  </a:lnTo>
                  <a:lnTo>
                    <a:pt x="152" y="5"/>
                  </a:lnTo>
                  <a:lnTo>
                    <a:pt x="153" y="4"/>
                  </a:lnTo>
                  <a:lnTo>
                    <a:pt x="153" y="3"/>
                  </a:lnTo>
                  <a:lnTo>
                    <a:pt x="154" y="3"/>
                  </a:lnTo>
                  <a:lnTo>
                    <a:pt x="156" y="2"/>
                  </a:lnTo>
                  <a:lnTo>
                    <a:pt x="156" y="1"/>
                  </a:lnTo>
                  <a:lnTo>
                    <a:pt x="157" y="1"/>
                  </a:lnTo>
                  <a:lnTo>
                    <a:pt x="158" y="0"/>
                  </a:lnTo>
                  <a:lnTo>
                    <a:pt x="160" y="0"/>
                  </a:lnTo>
                  <a:lnTo>
                    <a:pt x="162" y="1"/>
                  </a:lnTo>
                  <a:lnTo>
                    <a:pt x="162" y="2"/>
                  </a:lnTo>
                  <a:lnTo>
                    <a:pt x="165" y="4"/>
                  </a:lnTo>
                  <a:lnTo>
                    <a:pt x="166" y="3"/>
                  </a:lnTo>
                  <a:lnTo>
                    <a:pt x="168" y="4"/>
                  </a:lnTo>
                  <a:lnTo>
                    <a:pt x="166" y="5"/>
                  </a:lnTo>
                  <a:lnTo>
                    <a:pt x="166" y="7"/>
                  </a:lnTo>
                  <a:lnTo>
                    <a:pt x="166" y="8"/>
                  </a:lnTo>
                  <a:lnTo>
                    <a:pt x="166" y="9"/>
                  </a:lnTo>
                  <a:lnTo>
                    <a:pt x="164" y="10"/>
                  </a:lnTo>
                  <a:lnTo>
                    <a:pt x="163" y="10"/>
                  </a:lnTo>
                  <a:lnTo>
                    <a:pt x="163" y="11"/>
                  </a:lnTo>
                  <a:lnTo>
                    <a:pt x="163" y="12"/>
                  </a:lnTo>
                  <a:lnTo>
                    <a:pt x="164" y="12"/>
                  </a:lnTo>
                  <a:lnTo>
                    <a:pt x="164" y="13"/>
                  </a:lnTo>
                  <a:lnTo>
                    <a:pt x="165" y="13"/>
                  </a:lnTo>
                  <a:lnTo>
                    <a:pt x="164" y="14"/>
                  </a:lnTo>
                  <a:lnTo>
                    <a:pt x="163" y="15"/>
                  </a:lnTo>
                  <a:lnTo>
                    <a:pt x="162" y="15"/>
                  </a:lnTo>
                  <a:lnTo>
                    <a:pt x="161" y="15"/>
                  </a:lnTo>
                  <a:lnTo>
                    <a:pt x="160" y="17"/>
                  </a:lnTo>
                  <a:lnTo>
                    <a:pt x="161" y="18"/>
                  </a:lnTo>
                  <a:lnTo>
                    <a:pt x="161" y="19"/>
                  </a:lnTo>
                  <a:lnTo>
                    <a:pt x="158" y="25"/>
                  </a:lnTo>
                  <a:lnTo>
                    <a:pt x="157" y="26"/>
                  </a:lnTo>
                  <a:lnTo>
                    <a:pt x="156" y="26"/>
                  </a:lnTo>
                  <a:lnTo>
                    <a:pt x="155" y="30"/>
                  </a:lnTo>
                  <a:lnTo>
                    <a:pt x="156" y="31"/>
                  </a:lnTo>
                  <a:lnTo>
                    <a:pt x="156" y="32"/>
                  </a:lnTo>
                  <a:lnTo>
                    <a:pt x="157" y="35"/>
                  </a:lnTo>
                  <a:lnTo>
                    <a:pt x="157" y="36"/>
                  </a:lnTo>
                  <a:lnTo>
                    <a:pt x="156" y="37"/>
                  </a:lnTo>
                  <a:lnTo>
                    <a:pt x="155" y="37"/>
                  </a:lnTo>
                  <a:lnTo>
                    <a:pt x="153" y="39"/>
                  </a:lnTo>
                  <a:lnTo>
                    <a:pt x="152" y="43"/>
                  </a:lnTo>
                  <a:lnTo>
                    <a:pt x="151" y="44"/>
                  </a:lnTo>
                  <a:lnTo>
                    <a:pt x="152" y="45"/>
                  </a:lnTo>
                  <a:lnTo>
                    <a:pt x="152" y="46"/>
                  </a:lnTo>
                  <a:lnTo>
                    <a:pt x="152" y="48"/>
                  </a:lnTo>
                  <a:lnTo>
                    <a:pt x="152" y="49"/>
                  </a:lnTo>
                  <a:lnTo>
                    <a:pt x="153" y="49"/>
                  </a:lnTo>
                  <a:lnTo>
                    <a:pt x="155" y="49"/>
                  </a:lnTo>
                  <a:lnTo>
                    <a:pt x="155" y="48"/>
                  </a:lnTo>
                  <a:lnTo>
                    <a:pt x="156" y="48"/>
                  </a:lnTo>
                  <a:lnTo>
                    <a:pt x="158" y="48"/>
                  </a:lnTo>
                  <a:lnTo>
                    <a:pt x="160" y="48"/>
                  </a:lnTo>
                  <a:lnTo>
                    <a:pt x="161" y="47"/>
                  </a:lnTo>
                  <a:lnTo>
                    <a:pt x="162" y="47"/>
                  </a:lnTo>
                  <a:lnTo>
                    <a:pt x="165" y="46"/>
                  </a:lnTo>
                  <a:lnTo>
                    <a:pt x="166" y="46"/>
                  </a:lnTo>
                  <a:lnTo>
                    <a:pt x="166" y="47"/>
                  </a:lnTo>
                  <a:lnTo>
                    <a:pt x="167" y="49"/>
                  </a:lnTo>
                  <a:lnTo>
                    <a:pt x="168" y="49"/>
                  </a:lnTo>
                  <a:lnTo>
                    <a:pt x="169" y="50"/>
                  </a:lnTo>
                  <a:lnTo>
                    <a:pt x="170" y="53"/>
                  </a:lnTo>
                  <a:lnTo>
                    <a:pt x="172" y="55"/>
                  </a:lnTo>
                  <a:lnTo>
                    <a:pt x="172" y="56"/>
                  </a:lnTo>
                  <a:lnTo>
                    <a:pt x="172" y="57"/>
                  </a:lnTo>
                  <a:lnTo>
                    <a:pt x="173" y="57"/>
                  </a:lnTo>
                  <a:lnTo>
                    <a:pt x="175" y="55"/>
                  </a:lnTo>
                  <a:lnTo>
                    <a:pt x="177" y="56"/>
                  </a:lnTo>
                  <a:lnTo>
                    <a:pt x="178" y="57"/>
                  </a:lnTo>
                  <a:lnTo>
                    <a:pt x="179" y="56"/>
                  </a:lnTo>
                  <a:lnTo>
                    <a:pt x="179" y="54"/>
                  </a:lnTo>
                  <a:lnTo>
                    <a:pt x="180" y="53"/>
                  </a:lnTo>
                  <a:lnTo>
                    <a:pt x="182" y="52"/>
                  </a:lnTo>
                  <a:lnTo>
                    <a:pt x="184" y="51"/>
                  </a:lnTo>
                  <a:lnTo>
                    <a:pt x="186" y="50"/>
                  </a:lnTo>
                  <a:lnTo>
                    <a:pt x="187" y="49"/>
                  </a:lnTo>
                  <a:lnTo>
                    <a:pt x="188" y="48"/>
                  </a:lnTo>
                  <a:lnTo>
                    <a:pt x="189" y="48"/>
                  </a:lnTo>
                  <a:lnTo>
                    <a:pt x="189" y="47"/>
                  </a:lnTo>
                  <a:lnTo>
                    <a:pt x="191" y="45"/>
                  </a:lnTo>
                  <a:lnTo>
                    <a:pt x="191" y="44"/>
                  </a:lnTo>
                  <a:lnTo>
                    <a:pt x="191" y="43"/>
                  </a:lnTo>
                  <a:lnTo>
                    <a:pt x="191" y="42"/>
                  </a:lnTo>
                  <a:lnTo>
                    <a:pt x="192" y="41"/>
                  </a:lnTo>
                  <a:lnTo>
                    <a:pt x="193" y="40"/>
                  </a:lnTo>
                  <a:lnTo>
                    <a:pt x="193" y="39"/>
                  </a:lnTo>
                  <a:lnTo>
                    <a:pt x="194" y="38"/>
                  </a:lnTo>
                  <a:lnTo>
                    <a:pt x="194" y="37"/>
                  </a:lnTo>
                  <a:lnTo>
                    <a:pt x="195" y="37"/>
                  </a:lnTo>
                  <a:lnTo>
                    <a:pt x="196" y="38"/>
                  </a:lnTo>
                  <a:lnTo>
                    <a:pt x="197" y="38"/>
                  </a:lnTo>
                  <a:lnTo>
                    <a:pt x="198" y="38"/>
                  </a:lnTo>
                  <a:lnTo>
                    <a:pt x="199" y="37"/>
                  </a:lnTo>
                  <a:lnTo>
                    <a:pt x="200" y="37"/>
                  </a:lnTo>
                  <a:lnTo>
                    <a:pt x="201" y="36"/>
                  </a:lnTo>
                  <a:lnTo>
                    <a:pt x="202" y="35"/>
                  </a:lnTo>
                  <a:lnTo>
                    <a:pt x="202" y="34"/>
                  </a:lnTo>
                  <a:lnTo>
                    <a:pt x="203" y="33"/>
                  </a:lnTo>
                  <a:lnTo>
                    <a:pt x="204" y="33"/>
                  </a:lnTo>
                  <a:lnTo>
                    <a:pt x="204" y="32"/>
                  </a:lnTo>
                  <a:lnTo>
                    <a:pt x="204" y="31"/>
                  </a:lnTo>
                  <a:lnTo>
                    <a:pt x="205" y="30"/>
                  </a:lnTo>
                  <a:lnTo>
                    <a:pt x="206" y="30"/>
                  </a:lnTo>
                  <a:lnTo>
                    <a:pt x="208" y="30"/>
                  </a:lnTo>
                  <a:lnTo>
                    <a:pt x="208" y="31"/>
                  </a:lnTo>
                  <a:lnTo>
                    <a:pt x="209" y="31"/>
                  </a:lnTo>
                  <a:lnTo>
                    <a:pt x="210" y="31"/>
                  </a:lnTo>
                  <a:lnTo>
                    <a:pt x="211" y="31"/>
                  </a:lnTo>
                  <a:lnTo>
                    <a:pt x="212" y="32"/>
                  </a:lnTo>
                  <a:lnTo>
                    <a:pt x="212" y="33"/>
                  </a:lnTo>
                  <a:lnTo>
                    <a:pt x="211" y="33"/>
                  </a:lnTo>
                  <a:lnTo>
                    <a:pt x="211" y="34"/>
                  </a:lnTo>
                  <a:lnTo>
                    <a:pt x="212" y="34"/>
                  </a:lnTo>
                  <a:lnTo>
                    <a:pt x="214" y="34"/>
                  </a:lnTo>
                  <a:lnTo>
                    <a:pt x="214" y="36"/>
                  </a:lnTo>
                  <a:lnTo>
                    <a:pt x="213" y="36"/>
                  </a:lnTo>
                  <a:lnTo>
                    <a:pt x="214" y="38"/>
                  </a:lnTo>
                  <a:lnTo>
                    <a:pt x="214" y="40"/>
                  </a:lnTo>
                  <a:lnTo>
                    <a:pt x="214" y="41"/>
                  </a:lnTo>
                  <a:lnTo>
                    <a:pt x="214" y="43"/>
                  </a:lnTo>
                  <a:lnTo>
                    <a:pt x="214" y="45"/>
                  </a:lnTo>
                  <a:lnTo>
                    <a:pt x="214" y="46"/>
                  </a:lnTo>
                  <a:lnTo>
                    <a:pt x="216" y="47"/>
                  </a:lnTo>
                  <a:lnTo>
                    <a:pt x="217" y="47"/>
                  </a:lnTo>
                  <a:lnTo>
                    <a:pt x="218" y="48"/>
                  </a:lnTo>
                  <a:lnTo>
                    <a:pt x="218" y="49"/>
                  </a:lnTo>
                  <a:lnTo>
                    <a:pt x="218" y="50"/>
                  </a:lnTo>
                  <a:lnTo>
                    <a:pt x="217" y="51"/>
                  </a:lnTo>
                  <a:lnTo>
                    <a:pt x="218" y="52"/>
                  </a:lnTo>
                  <a:lnTo>
                    <a:pt x="219" y="52"/>
                  </a:lnTo>
                  <a:lnTo>
                    <a:pt x="219" y="53"/>
                  </a:lnTo>
                  <a:lnTo>
                    <a:pt x="219" y="54"/>
                  </a:lnTo>
                  <a:lnTo>
                    <a:pt x="218" y="54"/>
                  </a:lnTo>
                  <a:lnTo>
                    <a:pt x="217" y="54"/>
                  </a:lnTo>
                  <a:lnTo>
                    <a:pt x="213" y="55"/>
                  </a:lnTo>
                  <a:lnTo>
                    <a:pt x="211" y="56"/>
                  </a:lnTo>
                  <a:lnTo>
                    <a:pt x="209" y="57"/>
                  </a:lnTo>
                  <a:lnTo>
                    <a:pt x="208" y="57"/>
                  </a:lnTo>
                  <a:lnTo>
                    <a:pt x="205" y="57"/>
                  </a:lnTo>
                  <a:lnTo>
                    <a:pt x="204" y="57"/>
                  </a:lnTo>
                  <a:lnTo>
                    <a:pt x="202" y="56"/>
                  </a:lnTo>
                  <a:lnTo>
                    <a:pt x="201" y="57"/>
                  </a:lnTo>
                  <a:lnTo>
                    <a:pt x="200" y="57"/>
                  </a:lnTo>
                  <a:lnTo>
                    <a:pt x="199" y="58"/>
                  </a:lnTo>
                  <a:lnTo>
                    <a:pt x="200" y="60"/>
                  </a:lnTo>
                  <a:lnTo>
                    <a:pt x="203" y="64"/>
                  </a:lnTo>
                  <a:lnTo>
                    <a:pt x="204" y="64"/>
                  </a:lnTo>
                  <a:lnTo>
                    <a:pt x="205" y="64"/>
                  </a:lnTo>
                  <a:lnTo>
                    <a:pt x="206" y="65"/>
                  </a:lnTo>
                  <a:lnTo>
                    <a:pt x="205" y="67"/>
                  </a:lnTo>
                  <a:lnTo>
                    <a:pt x="204" y="68"/>
                  </a:lnTo>
                  <a:lnTo>
                    <a:pt x="203" y="68"/>
                  </a:lnTo>
                  <a:lnTo>
                    <a:pt x="202" y="69"/>
                  </a:lnTo>
                  <a:lnTo>
                    <a:pt x="202" y="70"/>
                  </a:lnTo>
                  <a:lnTo>
                    <a:pt x="199" y="71"/>
                  </a:lnTo>
                  <a:lnTo>
                    <a:pt x="197" y="74"/>
                  </a:lnTo>
                  <a:lnTo>
                    <a:pt x="196" y="77"/>
                  </a:lnTo>
                  <a:lnTo>
                    <a:pt x="197" y="79"/>
                  </a:lnTo>
                  <a:lnTo>
                    <a:pt x="196" y="82"/>
                  </a:lnTo>
                  <a:lnTo>
                    <a:pt x="195" y="82"/>
                  </a:lnTo>
                  <a:lnTo>
                    <a:pt x="193" y="83"/>
                  </a:lnTo>
                  <a:lnTo>
                    <a:pt x="193" y="84"/>
                  </a:lnTo>
                  <a:lnTo>
                    <a:pt x="193" y="85"/>
                  </a:lnTo>
                  <a:lnTo>
                    <a:pt x="191" y="86"/>
                  </a:lnTo>
                  <a:lnTo>
                    <a:pt x="190" y="87"/>
                  </a:lnTo>
                  <a:lnTo>
                    <a:pt x="189" y="89"/>
                  </a:lnTo>
                  <a:lnTo>
                    <a:pt x="188" y="89"/>
                  </a:lnTo>
                  <a:lnTo>
                    <a:pt x="187" y="89"/>
                  </a:lnTo>
                  <a:lnTo>
                    <a:pt x="186" y="89"/>
                  </a:lnTo>
                  <a:lnTo>
                    <a:pt x="187" y="91"/>
                  </a:lnTo>
                  <a:lnTo>
                    <a:pt x="188" y="92"/>
                  </a:lnTo>
                  <a:lnTo>
                    <a:pt x="189" y="93"/>
                  </a:lnTo>
                  <a:lnTo>
                    <a:pt x="190" y="94"/>
                  </a:lnTo>
                  <a:lnTo>
                    <a:pt x="190" y="95"/>
                  </a:lnTo>
                  <a:lnTo>
                    <a:pt x="191" y="96"/>
                  </a:lnTo>
                  <a:lnTo>
                    <a:pt x="190" y="96"/>
                  </a:lnTo>
                  <a:lnTo>
                    <a:pt x="189" y="96"/>
                  </a:lnTo>
                  <a:lnTo>
                    <a:pt x="188" y="96"/>
                  </a:lnTo>
                  <a:lnTo>
                    <a:pt x="188" y="97"/>
                  </a:lnTo>
                  <a:lnTo>
                    <a:pt x="188" y="98"/>
                  </a:lnTo>
                  <a:lnTo>
                    <a:pt x="188" y="99"/>
                  </a:lnTo>
                  <a:lnTo>
                    <a:pt x="188" y="100"/>
                  </a:lnTo>
                  <a:lnTo>
                    <a:pt x="187" y="100"/>
                  </a:lnTo>
                  <a:lnTo>
                    <a:pt x="186" y="101"/>
                  </a:lnTo>
                  <a:lnTo>
                    <a:pt x="186" y="104"/>
                  </a:lnTo>
                  <a:lnTo>
                    <a:pt x="186" y="105"/>
                  </a:lnTo>
                  <a:lnTo>
                    <a:pt x="186" y="106"/>
                  </a:lnTo>
                  <a:lnTo>
                    <a:pt x="186" y="107"/>
                  </a:lnTo>
                  <a:lnTo>
                    <a:pt x="185" y="109"/>
                  </a:lnTo>
                  <a:lnTo>
                    <a:pt x="186" y="110"/>
                  </a:lnTo>
                  <a:lnTo>
                    <a:pt x="186" y="114"/>
                  </a:lnTo>
                  <a:lnTo>
                    <a:pt x="186" y="116"/>
                  </a:lnTo>
                  <a:lnTo>
                    <a:pt x="188" y="116"/>
                  </a:lnTo>
                  <a:lnTo>
                    <a:pt x="188" y="115"/>
                  </a:lnTo>
                  <a:lnTo>
                    <a:pt x="190" y="114"/>
                  </a:lnTo>
                  <a:lnTo>
                    <a:pt x="192" y="115"/>
                  </a:lnTo>
                  <a:lnTo>
                    <a:pt x="192" y="116"/>
                  </a:lnTo>
                  <a:lnTo>
                    <a:pt x="192" y="117"/>
                  </a:lnTo>
                  <a:lnTo>
                    <a:pt x="191" y="118"/>
                  </a:lnTo>
                  <a:lnTo>
                    <a:pt x="191" y="119"/>
                  </a:lnTo>
                  <a:lnTo>
                    <a:pt x="193" y="120"/>
                  </a:lnTo>
                  <a:lnTo>
                    <a:pt x="193" y="119"/>
                  </a:lnTo>
                  <a:lnTo>
                    <a:pt x="194" y="119"/>
                  </a:lnTo>
                  <a:lnTo>
                    <a:pt x="195" y="117"/>
                  </a:lnTo>
                  <a:lnTo>
                    <a:pt x="196" y="118"/>
                  </a:lnTo>
                  <a:lnTo>
                    <a:pt x="197" y="119"/>
                  </a:lnTo>
                  <a:lnTo>
                    <a:pt x="198" y="118"/>
                  </a:lnTo>
                  <a:lnTo>
                    <a:pt x="199" y="120"/>
                  </a:lnTo>
                  <a:lnTo>
                    <a:pt x="201" y="121"/>
                  </a:lnTo>
                  <a:lnTo>
                    <a:pt x="201" y="120"/>
                  </a:lnTo>
                  <a:lnTo>
                    <a:pt x="202" y="121"/>
                  </a:lnTo>
                  <a:lnTo>
                    <a:pt x="201" y="123"/>
                  </a:lnTo>
                  <a:lnTo>
                    <a:pt x="201" y="124"/>
                  </a:lnTo>
                  <a:lnTo>
                    <a:pt x="201" y="126"/>
                  </a:lnTo>
                  <a:lnTo>
                    <a:pt x="202" y="126"/>
                  </a:lnTo>
                  <a:lnTo>
                    <a:pt x="202" y="125"/>
                  </a:lnTo>
                  <a:lnTo>
                    <a:pt x="204" y="125"/>
                  </a:lnTo>
                  <a:lnTo>
                    <a:pt x="205" y="126"/>
                  </a:lnTo>
                  <a:lnTo>
                    <a:pt x="206" y="129"/>
                  </a:lnTo>
                  <a:lnTo>
                    <a:pt x="208" y="132"/>
                  </a:lnTo>
                  <a:lnTo>
                    <a:pt x="210" y="136"/>
                  </a:lnTo>
                  <a:lnTo>
                    <a:pt x="210" y="137"/>
                  </a:lnTo>
                  <a:lnTo>
                    <a:pt x="210" y="139"/>
                  </a:lnTo>
                  <a:lnTo>
                    <a:pt x="210" y="140"/>
                  </a:lnTo>
                  <a:lnTo>
                    <a:pt x="208" y="141"/>
                  </a:lnTo>
                  <a:lnTo>
                    <a:pt x="207" y="142"/>
                  </a:lnTo>
                  <a:lnTo>
                    <a:pt x="207" y="146"/>
                  </a:lnTo>
                  <a:lnTo>
                    <a:pt x="207" y="147"/>
                  </a:lnTo>
                  <a:lnTo>
                    <a:pt x="207" y="149"/>
                  </a:lnTo>
                  <a:lnTo>
                    <a:pt x="206" y="149"/>
                  </a:lnTo>
                  <a:lnTo>
                    <a:pt x="205" y="149"/>
                  </a:lnTo>
                  <a:lnTo>
                    <a:pt x="205" y="150"/>
                  </a:lnTo>
                  <a:lnTo>
                    <a:pt x="204" y="151"/>
                  </a:lnTo>
                  <a:lnTo>
                    <a:pt x="203" y="152"/>
                  </a:lnTo>
                  <a:lnTo>
                    <a:pt x="203" y="153"/>
                  </a:lnTo>
                  <a:lnTo>
                    <a:pt x="202" y="154"/>
                  </a:lnTo>
                  <a:lnTo>
                    <a:pt x="201" y="154"/>
                  </a:lnTo>
                  <a:lnTo>
                    <a:pt x="200" y="154"/>
                  </a:lnTo>
                  <a:lnTo>
                    <a:pt x="199" y="155"/>
                  </a:lnTo>
                  <a:lnTo>
                    <a:pt x="198" y="156"/>
                  </a:lnTo>
                  <a:lnTo>
                    <a:pt x="197" y="156"/>
                  </a:lnTo>
                  <a:lnTo>
                    <a:pt x="196" y="155"/>
                  </a:lnTo>
                  <a:lnTo>
                    <a:pt x="192" y="154"/>
                  </a:lnTo>
                  <a:lnTo>
                    <a:pt x="192" y="153"/>
                  </a:lnTo>
                  <a:lnTo>
                    <a:pt x="189" y="152"/>
                  </a:lnTo>
                  <a:lnTo>
                    <a:pt x="188" y="152"/>
                  </a:lnTo>
                  <a:lnTo>
                    <a:pt x="188" y="151"/>
                  </a:lnTo>
                  <a:lnTo>
                    <a:pt x="187" y="151"/>
                  </a:lnTo>
                  <a:lnTo>
                    <a:pt x="187" y="150"/>
                  </a:lnTo>
                  <a:lnTo>
                    <a:pt x="186" y="151"/>
                  </a:lnTo>
                  <a:lnTo>
                    <a:pt x="185" y="151"/>
                  </a:lnTo>
                  <a:lnTo>
                    <a:pt x="184" y="151"/>
                  </a:lnTo>
                  <a:lnTo>
                    <a:pt x="183" y="149"/>
                  </a:lnTo>
                  <a:lnTo>
                    <a:pt x="182" y="149"/>
                  </a:lnTo>
                  <a:lnTo>
                    <a:pt x="181" y="149"/>
                  </a:lnTo>
                  <a:lnTo>
                    <a:pt x="179" y="151"/>
                  </a:lnTo>
                  <a:lnTo>
                    <a:pt x="179" y="152"/>
                  </a:lnTo>
                  <a:lnTo>
                    <a:pt x="178" y="152"/>
                  </a:lnTo>
                  <a:lnTo>
                    <a:pt x="178" y="153"/>
                  </a:lnTo>
                  <a:lnTo>
                    <a:pt x="177" y="153"/>
                  </a:lnTo>
                  <a:lnTo>
                    <a:pt x="177" y="152"/>
                  </a:lnTo>
                  <a:lnTo>
                    <a:pt x="176" y="152"/>
                  </a:lnTo>
                  <a:lnTo>
                    <a:pt x="176" y="151"/>
                  </a:lnTo>
                  <a:lnTo>
                    <a:pt x="174" y="151"/>
                  </a:lnTo>
                  <a:lnTo>
                    <a:pt x="172" y="150"/>
                  </a:lnTo>
                  <a:lnTo>
                    <a:pt x="171" y="150"/>
                  </a:lnTo>
                  <a:lnTo>
                    <a:pt x="170" y="150"/>
                  </a:lnTo>
                  <a:lnTo>
                    <a:pt x="168" y="151"/>
                  </a:lnTo>
                  <a:lnTo>
                    <a:pt x="166" y="152"/>
                  </a:lnTo>
                  <a:lnTo>
                    <a:pt x="165" y="153"/>
                  </a:lnTo>
                  <a:lnTo>
                    <a:pt x="164" y="154"/>
                  </a:lnTo>
                  <a:lnTo>
                    <a:pt x="163" y="154"/>
                  </a:lnTo>
                  <a:lnTo>
                    <a:pt x="159" y="155"/>
                  </a:lnTo>
                  <a:lnTo>
                    <a:pt x="158" y="155"/>
                  </a:lnTo>
                  <a:lnTo>
                    <a:pt x="156" y="154"/>
                  </a:lnTo>
                  <a:lnTo>
                    <a:pt x="155" y="153"/>
                  </a:lnTo>
                  <a:lnTo>
                    <a:pt x="154" y="152"/>
                  </a:lnTo>
                  <a:lnTo>
                    <a:pt x="153" y="152"/>
                  </a:lnTo>
                  <a:lnTo>
                    <a:pt x="152" y="152"/>
                  </a:lnTo>
                  <a:lnTo>
                    <a:pt x="150" y="148"/>
                  </a:lnTo>
                  <a:lnTo>
                    <a:pt x="150" y="147"/>
                  </a:lnTo>
                  <a:lnTo>
                    <a:pt x="150" y="145"/>
                  </a:lnTo>
                  <a:lnTo>
                    <a:pt x="150" y="144"/>
                  </a:lnTo>
                  <a:lnTo>
                    <a:pt x="150" y="143"/>
                  </a:lnTo>
                  <a:lnTo>
                    <a:pt x="149" y="143"/>
                  </a:lnTo>
                  <a:lnTo>
                    <a:pt x="148" y="143"/>
                  </a:lnTo>
                  <a:lnTo>
                    <a:pt x="147" y="143"/>
                  </a:lnTo>
                  <a:lnTo>
                    <a:pt x="146" y="143"/>
                  </a:lnTo>
                  <a:lnTo>
                    <a:pt x="146" y="142"/>
                  </a:lnTo>
                  <a:lnTo>
                    <a:pt x="144" y="139"/>
                  </a:lnTo>
                  <a:lnTo>
                    <a:pt x="144" y="138"/>
                  </a:lnTo>
                  <a:lnTo>
                    <a:pt x="144" y="137"/>
                  </a:lnTo>
                  <a:lnTo>
                    <a:pt x="144" y="136"/>
                  </a:lnTo>
                  <a:lnTo>
                    <a:pt x="143" y="136"/>
                  </a:lnTo>
                  <a:lnTo>
                    <a:pt x="142" y="135"/>
                  </a:lnTo>
                  <a:lnTo>
                    <a:pt x="141" y="133"/>
                  </a:lnTo>
                  <a:lnTo>
                    <a:pt x="139" y="132"/>
                  </a:lnTo>
                  <a:lnTo>
                    <a:pt x="138" y="131"/>
                  </a:lnTo>
                  <a:lnTo>
                    <a:pt x="137" y="130"/>
                  </a:lnTo>
                  <a:lnTo>
                    <a:pt x="136" y="130"/>
                  </a:lnTo>
                  <a:lnTo>
                    <a:pt x="134" y="129"/>
                  </a:lnTo>
                  <a:lnTo>
                    <a:pt x="133" y="127"/>
                  </a:lnTo>
                  <a:lnTo>
                    <a:pt x="132" y="126"/>
                  </a:lnTo>
                  <a:lnTo>
                    <a:pt x="132" y="125"/>
                  </a:lnTo>
                  <a:lnTo>
                    <a:pt x="132" y="123"/>
                  </a:lnTo>
                  <a:lnTo>
                    <a:pt x="131" y="123"/>
                  </a:lnTo>
                  <a:lnTo>
                    <a:pt x="132" y="124"/>
                  </a:lnTo>
                  <a:lnTo>
                    <a:pt x="132" y="125"/>
                  </a:lnTo>
                  <a:lnTo>
                    <a:pt x="131" y="125"/>
                  </a:lnTo>
                  <a:lnTo>
                    <a:pt x="130" y="124"/>
                  </a:lnTo>
                  <a:lnTo>
                    <a:pt x="130" y="123"/>
                  </a:lnTo>
                  <a:lnTo>
                    <a:pt x="131" y="123"/>
                  </a:lnTo>
                  <a:lnTo>
                    <a:pt x="131" y="122"/>
                  </a:lnTo>
                  <a:lnTo>
                    <a:pt x="130" y="121"/>
                  </a:lnTo>
                  <a:lnTo>
                    <a:pt x="129" y="121"/>
                  </a:lnTo>
                  <a:lnTo>
                    <a:pt x="126" y="117"/>
                  </a:lnTo>
                  <a:lnTo>
                    <a:pt x="125" y="116"/>
                  </a:lnTo>
                  <a:lnTo>
                    <a:pt x="123" y="115"/>
                  </a:lnTo>
                  <a:lnTo>
                    <a:pt x="120" y="112"/>
                  </a:lnTo>
                  <a:lnTo>
                    <a:pt x="120" y="111"/>
                  </a:lnTo>
                  <a:lnTo>
                    <a:pt x="119" y="110"/>
                  </a:lnTo>
                  <a:lnTo>
                    <a:pt x="120" y="110"/>
                  </a:lnTo>
                  <a:lnTo>
                    <a:pt x="120" y="109"/>
                  </a:lnTo>
                  <a:lnTo>
                    <a:pt x="120" y="108"/>
                  </a:lnTo>
                  <a:lnTo>
                    <a:pt x="119" y="107"/>
                  </a:lnTo>
                  <a:lnTo>
                    <a:pt x="118" y="107"/>
                  </a:lnTo>
                  <a:lnTo>
                    <a:pt x="117" y="107"/>
                  </a:lnTo>
                  <a:lnTo>
                    <a:pt x="116" y="107"/>
                  </a:lnTo>
                  <a:lnTo>
                    <a:pt x="116" y="106"/>
                  </a:lnTo>
                  <a:lnTo>
                    <a:pt x="116" y="105"/>
                  </a:lnTo>
                  <a:lnTo>
                    <a:pt x="115" y="103"/>
                  </a:lnTo>
                  <a:lnTo>
                    <a:pt x="114" y="102"/>
                  </a:lnTo>
                  <a:lnTo>
                    <a:pt x="113" y="102"/>
                  </a:lnTo>
                  <a:lnTo>
                    <a:pt x="112" y="102"/>
                  </a:lnTo>
                  <a:lnTo>
                    <a:pt x="112" y="101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78" name="Freeform 58"/>
            <p:cNvSpPr>
              <a:spLocks/>
            </p:cNvSpPr>
            <p:nvPr/>
          </p:nvSpPr>
          <p:spPr bwMode="auto">
            <a:xfrm>
              <a:off x="4303" y="3138"/>
              <a:ext cx="304" cy="652"/>
            </a:xfrm>
            <a:custGeom>
              <a:avLst/>
              <a:gdLst>
                <a:gd name="T0" fmla="*/ 76 w 86"/>
                <a:gd name="T1" fmla="*/ 115 h 184"/>
                <a:gd name="T2" fmla="*/ 74 w 86"/>
                <a:gd name="T3" fmla="*/ 126 h 184"/>
                <a:gd name="T4" fmla="*/ 67 w 86"/>
                <a:gd name="T5" fmla="*/ 140 h 184"/>
                <a:gd name="T6" fmla="*/ 57 w 86"/>
                <a:gd name="T7" fmla="*/ 155 h 184"/>
                <a:gd name="T8" fmla="*/ 51 w 86"/>
                <a:gd name="T9" fmla="*/ 157 h 184"/>
                <a:gd name="T10" fmla="*/ 48 w 86"/>
                <a:gd name="T11" fmla="*/ 159 h 184"/>
                <a:gd name="T12" fmla="*/ 40 w 86"/>
                <a:gd name="T13" fmla="*/ 158 h 184"/>
                <a:gd name="T14" fmla="*/ 37 w 86"/>
                <a:gd name="T15" fmla="*/ 154 h 184"/>
                <a:gd name="T16" fmla="*/ 33 w 86"/>
                <a:gd name="T17" fmla="*/ 155 h 184"/>
                <a:gd name="T18" fmla="*/ 31 w 86"/>
                <a:gd name="T19" fmla="*/ 156 h 184"/>
                <a:gd name="T20" fmla="*/ 27 w 86"/>
                <a:gd name="T21" fmla="*/ 161 h 184"/>
                <a:gd name="T22" fmla="*/ 25 w 86"/>
                <a:gd name="T23" fmla="*/ 173 h 184"/>
                <a:gd name="T24" fmla="*/ 23 w 86"/>
                <a:gd name="T25" fmla="*/ 174 h 184"/>
                <a:gd name="T26" fmla="*/ 19 w 86"/>
                <a:gd name="T27" fmla="*/ 178 h 184"/>
                <a:gd name="T28" fmla="*/ 19 w 86"/>
                <a:gd name="T29" fmla="*/ 183 h 184"/>
                <a:gd name="T30" fmla="*/ 14 w 86"/>
                <a:gd name="T31" fmla="*/ 177 h 184"/>
                <a:gd name="T32" fmla="*/ 16 w 86"/>
                <a:gd name="T33" fmla="*/ 172 h 184"/>
                <a:gd name="T34" fmla="*/ 20 w 86"/>
                <a:gd name="T35" fmla="*/ 167 h 184"/>
                <a:gd name="T36" fmla="*/ 18 w 86"/>
                <a:gd name="T37" fmla="*/ 156 h 184"/>
                <a:gd name="T38" fmla="*/ 12 w 86"/>
                <a:gd name="T39" fmla="*/ 144 h 184"/>
                <a:gd name="T40" fmla="*/ 1 w 86"/>
                <a:gd name="T41" fmla="*/ 130 h 184"/>
                <a:gd name="T42" fmla="*/ 4 w 86"/>
                <a:gd name="T43" fmla="*/ 125 h 184"/>
                <a:gd name="T44" fmla="*/ 8 w 86"/>
                <a:gd name="T45" fmla="*/ 113 h 184"/>
                <a:gd name="T46" fmla="*/ 14 w 86"/>
                <a:gd name="T47" fmla="*/ 113 h 184"/>
                <a:gd name="T48" fmla="*/ 28 w 86"/>
                <a:gd name="T49" fmla="*/ 110 h 184"/>
                <a:gd name="T50" fmla="*/ 25 w 86"/>
                <a:gd name="T51" fmla="*/ 101 h 184"/>
                <a:gd name="T52" fmla="*/ 28 w 86"/>
                <a:gd name="T53" fmla="*/ 94 h 184"/>
                <a:gd name="T54" fmla="*/ 27 w 86"/>
                <a:gd name="T55" fmla="*/ 82 h 184"/>
                <a:gd name="T56" fmla="*/ 25 w 86"/>
                <a:gd name="T57" fmla="*/ 71 h 184"/>
                <a:gd name="T58" fmla="*/ 30 w 86"/>
                <a:gd name="T59" fmla="*/ 64 h 184"/>
                <a:gd name="T60" fmla="*/ 31 w 86"/>
                <a:gd name="T61" fmla="*/ 54 h 184"/>
                <a:gd name="T62" fmla="*/ 41 w 86"/>
                <a:gd name="T63" fmla="*/ 52 h 184"/>
                <a:gd name="T64" fmla="*/ 46 w 86"/>
                <a:gd name="T65" fmla="*/ 51 h 184"/>
                <a:gd name="T66" fmla="*/ 54 w 86"/>
                <a:gd name="T67" fmla="*/ 51 h 184"/>
                <a:gd name="T68" fmla="*/ 58 w 86"/>
                <a:gd name="T69" fmla="*/ 48 h 184"/>
                <a:gd name="T70" fmla="*/ 60 w 86"/>
                <a:gd name="T71" fmla="*/ 35 h 184"/>
                <a:gd name="T72" fmla="*/ 66 w 86"/>
                <a:gd name="T73" fmla="*/ 33 h 184"/>
                <a:gd name="T74" fmla="*/ 69 w 86"/>
                <a:gd name="T75" fmla="*/ 26 h 184"/>
                <a:gd name="T76" fmla="*/ 63 w 86"/>
                <a:gd name="T77" fmla="*/ 20 h 184"/>
                <a:gd name="T78" fmla="*/ 60 w 86"/>
                <a:gd name="T79" fmla="*/ 18 h 184"/>
                <a:gd name="T80" fmla="*/ 54 w 86"/>
                <a:gd name="T81" fmla="*/ 16 h 184"/>
                <a:gd name="T82" fmla="*/ 60 w 86"/>
                <a:gd name="T83" fmla="*/ 9 h 184"/>
                <a:gd name="T84" fmla="*/ 62 w 86"/>
                <a:gd name="T85" fmla="*/ 3 h 184"/>
                <a:gd name="T86" fmla="*/ 67 w 86"/>
                <a:gd name="T87" fmla="*/ 3 h 184"/>
                <a:gd name="T88" fmla="*/ 72 w 86"/>
                <a:gd name="T89" fmla="*/ 4 h 184"/>
                <a:gd name="T90" fmla="*/ 77 w 86"/>
                <a:gd name="T91" fmla="*/ 10 h 184"/>
                <a:gd name="T92" fmla="*/ 77 w 86"/>
                <a:gd name="T93" fmla="*/ 17 h 184"/>
                <a:gd name="T94" fmla="*/ 82 w 86"/>
                <a:gd name="T95" fmla="*/ 16 h 184"/>
                <a:gd name="T96" fmla="*/ 84 w 86"/>
                <a:gd name="T97" fmla="*/ 19 h 184"/>
                <a:gd name="T98" fmla="*/ 83 w 86"/>
                <a:gd name="T99" fmla="*/ 27 h 184"/>
                <a:gd name="T100" fmla="*/ 86 w 86"/>
                <a:gd name="T101" fmla="*/ 38 h 184"/>
                <a:gd name="T102" fmla="*/ 86 w 86"/>
                <a:gd name="T103" fmla="*/ 45 h 184"/>
                <a:gd name="T104" fmla="*/ 85 w 86"/>
                <a:gd name="T105" fmla="*/ 57 h 184"/>
                <a:gd name="T106" fmla="*/ 83 w 86"/>
                <a:gd name="T107" fmla="*/ 68 h 184"/>
                <a:gd name="T108" fmla="*/ 80 w 86"/>
                <a:gd name="T109" fmla="*/ 82 h 184"/>
                <a:gd name="T110" fmla="*/ 78 w 86"/>
                <a:gd name="T111" fmla="*/ 93 h 184"/>
                <a:gd name="T112" fmla="*/ 76 w 86"/>
                <a:gd name="T113" fmla="*/ 102 h 18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6"/>
                <a:gd name="T172" fmla="*/ 0 h 184"/>
                <a:gd name="T173" fmla="*/ 86 w 86"/>
                <a:gd name="T174" fmla="*/ 184 h 18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6" h="184">
                  <a:moveTo>
                    <a:pt x="76" y="110"/>
                  </a:moveTo>
                  <a:lnTo>
                    <a:pt x="76" y="111"/>
                  </a:lnTo>
                  <a:lnTo>
                    <a:pt x="76" y="112"/>
                  </a:lnTo>
                  <a:lnTo>
                    <a:pt x="75" y="114"/>
                  </a:lnTo>
                  <a:lnTo>
                    <a:pt x="76" y="115"/>
                  </a:lnTo>
                  <a:lnTo>
                    <a:pt x="76" y="117"/>
                  </a:lnTo>
                  <a:lnTo>
                    <a:pt x="76" y="118"/>
                  </a:lnTo>
                  <a:lnTo>
                    <a:pt x="76" y="119"/>
                  </a:lnTo>
                  <a:lnTo>
                    <a:pt x="75" y="120"/>
                  </a:lnTo>
                  <a:lnTo>
                    <a:pt x="75" y="122"/>
                  </a:lnTo>
                  <a:lnTo>
                    <a:pt x="75" y="125"/>
                  </a:lnTo>
                  <a:lnTo>
                    <a:pt x="74" y="126"/>
                  </a:lnTo>
                  <a:lnTo>
                    <a:pt x="73" y="127"/>
                  </a:lnTo>
                  <a:lnTo>
                    <a:pt x="72" y="130"/>
                  </a:lnTo>
                  <a:lnTo>
                    <a:pt x="70" y="134"/>
                  </a:lnTo>
                  <a:lnTo>
                    <a:pt x="70" y="135"/>
                  </a:lnTo>
                  <a:lnTo>
                    <a:pt x="68" y="138"/>
                  </a:lnTo>
                  <a:lnTo>
                    <a:pt x="67" y="139"/>
                  </a:lnTo>
                  <a:lnTo>
                    <a:pt x="67" y="140"/>
                  </a:lnTo>
                  <a:lnTo>
                    <a:pt x="66" y="140"/>
                  </a:lnTo>
                  <a:lnTo>
                    <a:pt x="65" y="142"/>
                  </a:lnTo>
                  <a:lnTo>
                    <a:pt x="65" y="143"/>
                  </a:lnTo>
                  <a:lnTo>
                    <a:pt x="64" y="147"/>
                  </a:lnTo>
                  <a:lnTo>
                    <a:pt x="63" y="148"/>
                  </a:lnTo>
                  <a:lnTo>
                    <a:pt x="59" y="152"/>
                  </a:lnTo>
                  <a:lnTo>
                    <a:pt x="57" y="154"/>
                  </a:lnTo>
                  <a:lnTo>
                    <a:pt x="57" y="155"/>
                  </a:lnTo>
                  <a:lnTo>
                    <a:pt x="55" y="156"/>
                  </a:lnTo>
                  <a:lnTo>
                    <a:pt x="54" y="157"/>
                  </a:lnTo>
                  <a:lnTo>
                    <a:pt x="54" y="158"/>
                  </a:lnTo>
                  <a:lnTo>
                    <a:pt x="53" y="158"/>
                  </a:lnTo>
                  <a:lnTo>
                    <a:pt x="52" y="159"/>
                  </a:lnTo>
                  <a:lnTo>
                    <a:pt x="51" y="158"/>
                  </a:lnTo>
                  <a:lnTo>
                    <a:pt x="52" y="158"/>
                  </a:lnTo>
                  <a:lnTo>
                    <a:pt x="51" y="157"/>
                  </a:lnTo>
                  <a:lnTo>
                    <a:pt x="50" y="156"/>
                  </a:lnTo>
                  <a:lnTo>
                    <a:pt x="49" y="157"/>
                  </a:lnTo>
                  <a:lnTo>
                    <a:pt x="49" y="158"/>
                  </a:lnTo>
                  <a:lnTo>
                    <a:pt x="49" y="159"/>
                  </a:lnTo>
                  <a:lnTo>
                    <a:pt x="48" y="159"/>
                  </a:lnTo>
                  <a:lnTo>
                    <a:pt x="47" y="158"/>
                  </a:lnTo>
                  <a:lnTo>
                    <a:pt x="46" y="157"/>
                  </a:lnTo>
                  <a:lnTo>
                    <a:pt x="45" y="158"/>
                  </a:lnTo>
                  <a:lnTo>
                    <a:pt x="44" y="159"/>
                  </a:lnTo>
                  <a:lnTo>
                    <a:pt x="42" y="158"/>
                  </a:lnTo>
                  <a:lnTo>
                    <a:pt x="41" y="158"/>
                  </a:lnTo>
                  <a:lnTo>
                    <a:pt x="40" y="158"/>
                  </a:lnTo>
                  <a:lnTo>
                    <a:pt x="40" y="159"/>
                  </a:lnTo>
                  <a:lnTo>
                    <a:pt x="40" y="160"/>
                  </a:lnTo>
                  <a:lnTo>
                    <a:pt x="40" y="161"/>
                  </a:lnTo>
                  <a:lnTo>
                    <a:pt x="39" y="160"/>
                  </a:lnTo>
                  <a:lnTo>
                    <a:pt x="38" y="159"/>
                  </a:lnTo>
                  <a:lnTo>
                    <a:pt x="37" y="157"/>
                  </a:lnTo>
                  <a:lnTo>
                    <a:pt x="37" y="155"/>
                  </a:lnTo>
                  <a:lnTo>
                    <a:pt x="37" y="154"/>
                  </a:lnTo>
                  <a:lnTo>
                    <a:pt x="37" y="153"/>
                  </a:lnTo>
                  <a:lnTo>
                    <a:pt x="36" y="151"/>
                  </a:lnTo>
                  <a:lnTo>
                    <a:pt x="35" y="151"/>
                  </a:lnTo>
                  <a:lnTo>
                    <a:pt x="35" y="152"/>
                  </a:lnTo>
                  <a:lnTo>
                    <a:pt x="35" y="154"/>
                  </a:lnTo>
                  <a:lnTo>
                    <a:pt x="34" y="154"/>
                  </a:lnTo>
                  <a:lnTo>
                    <a:pt x="34" y="155"/>
                  </a:lnTo>
                  <a:lnTo>
                    <a:pt x="33" y="155"/>
                  </a:lnTo>
                  <a:lnTo>
                    <a:pt x="33" y="156"/>
                  </a:lnTo>
                  <a:lnTo>
                    <a:pt x="33" y="157"/>
                  </a:lnTo>
                  <a:lnTo>
                    <a:pt x="32" y="159"/>
                  </a:lnTo>
                  <a:lnTo>
                    <a:pt x="30" y="159"/>
                  </a:lnTo>
                  <a:lnTo>
                    <a:pt x="30" y="157"/>
                  </a:lnTo>
                  <a:lnTo>
                    <a:pt x="30" y="156"/>
                  </a:lnTo>
                  <a:lnTo>
                    <a:pt x="31" y="156"/>
                  </a:lnTo>
                  <a:lnTo>
                    <a:pt x="31" y="155"/>
                  </a:lnTo>
                  <a:lnTo>
                    <a:pt x="31" y="154"/>
                  </a:lnTo>
                  <a:lnTo>
                    <a:pt x="31" y="153"/>
                  </a:lnTo>
                  <a:lnTo>
                    <a:pt x="27" y="155"/>
                  </a:lnTo>
                  <a:lnTo>
                    <a:pt x="27" y="156"/>
                  </a:lnTo>
                  <a:lnTo>
                    <a:pt x="27" y="157"/>
                  </a:lnTo>
                  <a:lnTo>
                    <a:pt x="27" y="161"/>
                  </a:lnTo>
                  <a:lnTo>
                    <a:pt x="27" y="162"/>
                  </a:lnTo>
                  <a:lnTo>
                    <a:pt x="26" y="163"/>
                  </a:lnTo>
                  <a:lnTo>
                    <a:pt x="26" y="165"/>
                  </a:lnTo>
                  <a:lnTo>
                    <a:pt x="27" y="167"/>
                  </a:lnTo>
                  <a:lnTo>
                    <a:pt x="26" y="169"/>
                  </a:lnTo>
                  <a:lnTo>
                    <a:pt x="25" y="170"/>
                  </a:lnTo>
                  <a:lnTo>
                    <a:pt x="25" y="173"/>
                  </a:lnTo>
                  <a:lnTo>
                    <a:pt x="25" y="174"/>
                  </a:lnTo>
                  <a:lnTo>
                    <a:pt x="26" y="174"/>
                  </a:lnTo>
                  <a:lnTo>
                    <a:pt x="26" y="175"/>
                  </a:lnTo>
                  <a:lnTo>
                    <a:pt x="25" y="175"/>
                  </a:lnTo>
                  <a:lnTo>
                    <a:pt x="24" y="175"/>
                  </a:lnTo>
                  <a:lnTo>
                    <a:pt x="23" y="174"/>
                  </a:lnTo>
                  <a:lnTo>
                    <a:pt x="22" y="175"/>
                  </a:lnTo>
                  <a:lnTo>
                    <a:pt x="21" y="175"/>
                  </a:lnTo>
                  <a:lnTo>
                    <a:pt x="20" y="176"/>
                  </a:lnTo>
                  <a:lnTo>
                    <a:pt x="18" y="175"/>
                  </a:lnTo>
                  <a:lnTo>
                    <a:pt x="17" y="176"/>
                  </a:lnTo>
                  <a:lnTo>
                    <a:pt x="17" y="177"/>
                  </a:lnTo>
                  <a:lnTo>
                    <a:pt x="18" y="178"/>
                  </a:lnTo>
                  <a:lnTo>
                    <a:pt x="19" y="178"/>
                  </a:lnTo>
                  <a:lnTo>
                    <a:pt x="20" y="178"/>
                  </a:lnTo>
                  <a:lnTo>
                    <a:pt x="21" y="178"/>
                  </a:lnTo>
                  <a:lnTo>
                    <a:pt x="21" y="183"/>
                  </a:lnTo>
                  <a:lnTo>
                    <a:pt x="21" y="184"/>
                  </a:lnTo>
                  <a:lnTo>
                    <a:pt x="20" y="184"/>
                  </a:lnTo>
                  <a:lnTo>
                    <a:pt x="19" y="184"/>
                  </a:lnTo>
                  <a:lnTo>
                    <a:pt x="19" y="183"/>
                  </a:lnTo>
                  <a:lnTo>
                    <a:pt x="18" y="182"/>
                  </a:lnTo>
                  <a:lnTo>
                    <a:pt x="17" y="181"/>
                  </a:lnTo>
                  <a:lnTo>
                    <a:pt x="16" y="179"/>
                  </a:lnTo>
                  <a:lnTo>
                    <a:pt x="16" y="178"/>
                  </a:lnTo>
                  <a:lnTo>
                    <a:pt x="15" y="178"/>
                  </a:lnTo>
                  <a:lnTo>
                    <a:pt x="14" y="177"/>
                  </a:lnTo>
                  <a:lnTo>
                    <a:pt x="13" y="178"/>
                  </a:lnTo>
                  <a:lnTo>
                    <a:pt x="12" y="178"/>
                  </a:lnTo>
                  <a:lnTo>
                    <a:pt x="12" y="177"/>
                  </a:lnTo>
                  <a:lnTo>
                    <a:pt x="12" y="176"/>
                  </a:lnTo>
                  <a:lnTo>
                    <a:pt x="13" y="175"/>
                  </a:lnTo>
                  <a:lnTo>
                    <a:pt x="14" y="174"/>
                  </a:lnTo>
                  <a:lnTo>
                    <a:pt x="16" y="172"/>
                  </a:lnTo>
                  <a:lnTo>
                    <a:pt x="17" y="171"/>
                  </a:lnTo>
                  <a:lnTo>
                    <a:pt x="18" y="171"/>
                  </a:lnTo>
                  <a:lnTo>
                    <a:pt x="20" y="170"/>
                  </a:lnTo>
                  <a:lnTo>
                    <a:pt x="21" y="168"/>
                  </a:lnTo>
                  <a:lnTo>
                    <a:pt x="20" y="167"/>
                  </a:lnTo>
                  <a:lnTo>
                    <a:pt x="20" y="166"/>
                  </a:lnTo>
                  <a:lnTo>
                    <a:pt x="19" y="166"/>
                  </a:lnTo>
                  <a:lnTo>
                    <a:pt x="19" y="162"/>
                  </a:lnTo>
                  <a:lnTo>
                    <a:pt x="20" y="160"/>
                  </a:lnTo>
                  <a:lnTo>
                    <a:pt x="19" y="157"/>
                  </a:lnTo>
                  <a:lnTo>
                    <a:pt x="18" y="156"/>
                  </a:lnTo>
                  <a:lnTo>
                    <a:pt x="18" y="155"/>
                  </a:lnTo>
                  <a:lnTo>
                    <a:pt x="17" y="155"/>
                  </a:lnTo>
                  <a:lnTo>
                    <a:pt x="16" y="155"/>
                  </a:lnTo>
                  <a:lnTo>
                    <a:pt x="13" y="149"/>
                  </a:lnTo>
                  <a:lnTo>
                    <a:pt x="12" y="145"/>
                  </a:lnTo>
                  <a:lnTo>
                    <a:pt x="12" y="144"/>
                  </a:lnTo>
                  <a:lnTo>
                    <a:pt x="12" y="143"/>
                  </a:lnTo>
                  <a:lnTo>
                    <a:pt x="10" y="141"/>
                  </a:lnTo>
                  <a:lnTo>
                    <a:pt x="5" y="133"/>
                  </a:lnTo>
                  <a:lnTo>
                    <a:pt x="3" y="131"/>
                  </a:lnTo>
                  <a:lnTo>
                    <a:pt x="2" y="130"/>
                  </a:lnTo>
                  <a:lnTo>
                    <a:pt x="1" y="130"/>
                  </a:lnTo>
                  <a:lnTo>
                    <a:pt x="0" y="129"/>
                  </a:lnTo>
                  <a:lnTo>
                    <a:pt x="1" y="127"/>
                  </a:lnTo>
                  <a:lnTo>
                    <a:pt x="1" y="126"/>
                  </a:lnTo>
                  <a:lnTo>
                    <a:pt x="2" y="126"/>
                  </a:lnTo>
                  <a:lnTo>
                    <a:pt x="3" y="126"/>
                  </a:lnTo>
                  <a:lnTo>
                    <a:pt x="4" y="125"/>
                  </a:lnTo>
                  <a:lnTo>
                    <a:pt x="4" y="124"/>
                  </a:lnTo>
                  <a:lnTo>
                    <a:pt x="6" y="123"/>
                  </a:lnTo>
                  <a:lnTo>
                    <a:pt x="7" y="119"/>
                  </a:lnTo>
                  <a:lnTo>
                    <a:pt x="7" y="118"/>
                  </a:lnTo>
                  <a:lnTo>
                    <a:pt x="7" y="116"/>
                  </a:lnTo>
                  <a:lnTo>
                    <a:pt x="8" y="113"/>
                  </a:lnTo>
                  <a:lnTo>
                    <a:pt x="8" y="112"/>
                  </a:lnTo>
                  <a:lnTo>
                    <a:pt x="9" y="112"/>
                  </a:lnTo>
                  <a:lnTo>
                    <a:pt x="9" y="113"/>
                  </a:lnTo>
                  <a:lnTo>
                    <a:pt x="10" y="114"/>
                  </a:lnTo>
                  <a:lnTo>
                    <a:pt x="11" y="114"/>
                  </a:lnTo>
                  <a:lnTo>
                    <a:pt x="13" y="113"/>
                  </a:lnTo>
                  <a:lnTo>
                    <a:pt x="14" y="113"/>
                  </a:lnTo>
                  <a:lnTo>
                    <a:pt x="16" y="113"/>
                  </a:lnTo>
                  <a:lnTo>
                    <a:pt x="17" y="113"/>
                  </a:lnTo>
                  <a:lnTo>
                    <a:pt x="21" y="112"/>
                  </a:lnTo>
                  <a:lnTo>
                    <a:pt x="24" y="111"/>
                  </a:lnTo>
                  <a:lnTo>
                    <a:pt x="26" y="111"/>
                  </a:lnTo>
                  <a:lnTo>
                    <a:pt x="27" y="111"/>
                  </a:lnTo>
                  <a:lnTo>
                    <a:pt x="28" y="110"/>
                  </a:lnTo>
                  <a:lnTo>
                    <a:pt x="28" y="109"/>
                  </a:lnTo>
                  <a:lnTo>
                    <a:pt x="28" y="108"/>
                  </a:lnTo>
                  <a:lnTo>
                    <a:pt x="28" y="107"/>
                  </a:lnTo>
                  <a:lnTo>
                    <a:pt x="28" y="106"/>
                  </a:lnTo>
                  <a:lnTo>
                    <a:pt x="27" y="106"/>
                  </a:lnTo>
                  <a:lnTo>
                    <a:pt x="26" y="104"/>
                  </a:lnTo>
                  <a:lnTo>
                    <a:pt x="26" y="102"/>
                  </a:lnTo>
                  <a:lnTo>
                    <a:pt x="25" y="101"/>
                  </a:lnTo>
                  <a:lnTo>
                    <a:pt x="26" y="99"/>
                  </a:lnTo>
                  <a:lnTo>
                    <a:pt x="26" y="98"/>
                  </a:lnTo>
                  <a:lnTo>
                    <a:pt x="28" y="97"/>
                  </a:lnTo>
                  <a:lnTo>
                    <a:pt x="28" y="96"/>
                  </a:lnTo>
                  <a:lnTo>
                    <a:pt x="28" y="95"/>
                  </a:lnTo>
                  <a:lnTo>
                    <a:pt x="28" y="94"/>
                  </a:lnTo>
                  <a:lnTo>
                    <a:pt x="27" y="91"/>
                  </a:lnTo>
                  <a:lnTo>
                    <a:pt x="26" y="91"/>
                  </a:lnTo>
                  <a:lnTo>
                    <a:pt x="26" y="89"/>
                  </a:lnTo>
                  <a:lnTo>
                    <a:pt x="27" y="89"/>
                  </a:lnTo>
                  <a:lnTo>
                    <a:pt x="28" y="87"/>
                  </a:lnTo>
                  <a:lnTo>
                    <a:pt x="27" y="84"/>
                  </a:lnTo>
                  <a:lnTo>
                    <a:pt x="27" y="82"/>
                  </a:lnTo>
                  <a:lnTo>
                    <a:pt x="27" y="81"/>
                  </a:lnTo>
                  <a:lnTo>
                    <a:pt x="28" y="79"/>
                  </a:lnTo>
                  <a:lnTo>
                    <a:pt x="27" y="76"/>
                  </a:lnTo>
                  <a:lnTo>
                    <a:pt x="26" y="75"/>
                  </a:lnTo>
                  <a:lnTo>
                    <a:pt x="25" y="75"/>
                  </a:lnTo>
                  <a:lnTo>
                    <a:pt x="24" y="72"/>
                  </a:lnTo>
                  <a:lnTo>
                    <a:pt x="25" y="71"/>
                  </a:lnTo>
                  <a:lnTo>
                    <a:pt x="25" y="70"/>
                  </a:lnTo>
                  <a:lnTo>
                    <a:pt x="26" y="70"/>
                  </a:lnTo>
                  <a:lnTo>
                    <a:pt x="28" y="69"/>
                  </a:lnTo>
                  <a:lnTo>
                    <a:pt x="31" y="66"/>
                  </a:lnTo>
                  <a:lnTo>
                    <a:pt x="31" y="65"/>
                  </a:lnTo>
                  <a:lnTo>
                    <a:pt x="30" y="64"/>
                  </a:lnTo>
                  <a:lnTo>
                    <a:pt x="29" y="63"/>
                  </a:lnTo>
                  <a:lnTo>
                    <a:pt x="28" y="63"/>
                  </a:lnTo>
                  <a:lnTo>
                    <a:pt x="28" y="61"/>
                  </a:lnTo>
                  <a:lnTo>
                    <a:pt x="29" y="56"/>
                  </a:lnTo>
                  <a:lnTo>
                    <a:pt x="30" y="55"/>
                  </a:lnTo>
                  <a:lnTo>
                    <a:pt x="31" y="54"/>
                  </a:lnTo>
                  <a:lnTo>
                    <a:pt x="32" y="54"/>
                  </a:lnTo>
                  <a:lnTo>
                    <a:pt x="32" y="53"/>
                  </a:lnTo>
                  <a:lnTo>
                    <a:pt x="33" y="53"/>
                  </a:lnTo>
                  <a:lnTo>
                    <a:pt x="34" y="52"/>
                  </a:lnTo>
                  <a:lnTo>
                    <a:pt x="34" y="51"/>
                  </a:lnTo>
                  <a:lnTo>
                    <a:pt x="36" y="50"/>
                  </a:lnTo>
                  <a:lnTo>
                    <a:pt x="38" y="50"/>
                  </a:lnTo>
                  <a:lnTo>
                    <a:pt x="41" y="52"/>
                  </a:lnTo>
                  <a:lnTo>
                    <a:pt x="40" y="54"/>
                  </a:lnTo>
                  <a:lnTo>
                    <a:pt x="41" y="54"/>
                  </a:lnTo>
                  <a:lnTo>
                    <a:pt x="42" y="54"/>
                  </a:lnTo>
                  <a:lnTo>
                    <a:pt x="43" y="53"/>
                  </a:lnTo>
                  <a:lnTo>
                    <a:pt x="44" y="52"/>
                  </a:lnTo>
                  <a:lnTo>
                    <a:pt x="46" y="51"/>
                  </a:lnTo>
                  <a:lnTo>
                    <a:pt x="47" y="52"/>
                  </a:lnTo>
                  <a:lnTo>
                    <a:pt x="48" y="53"/>
                  </a:lnTo>
                  <a:lnTo>
                    <a:pt x="49" y="53"/>
                  </a:lnTo>
                  <a:lnTo>
                    <a:pt x="50" y="52"/>
                  </a:lnTo>
                  <a:lnTo>
                    <a:pt x="51" y="52"/>
                  </a:lnTo>
                  <a:lnTo>
                    <a:pt x="53" y="51"/>
                  </a:lnTo>
                  <a:lnTo>
                    <a:pt x="54" y="51"/>
                  </a:lnTo>
                  <a:lnTo>
                    <a:pt x="55" y="51"/>
                  </a:lnTo>
                  <a:lnTo>
                    <a:pt x="55" y="50"/>
                  </a:lnTo>
                  <a:lnTo>
                    <a:pt x="56" y="50"/>
                  </a:lnTo>
                  <a:lnTo>
                    <a:pt x="57" y="49"/>
                  </a:lnTo>
                  <a:lnTo>
                    <a:pt x="57" y="48"/>
                  </a:lnTo>
                  <a:lnTo>
                    <a:pt x="58" y="48"/>
                  </a:lnTo>
                  <a:lnTo>
                    <a:pt x="59" y="48"/>
                  </a:lnTo>
                  <a:lnTo>
                    <a:pt x="60" y="45"/>
                  </a:lnTo>
                  <a:lnTo>
                    <a:pt x="62" y="40"/>
                  </a:lnTo>
                  <a:lnTo>
                    <a:pt x="61" y="40"/>
                  </a:lnTo>
                  <a:lnTo>
                    <a:pt x="61" y="39"/>
                  </a:lnTo>
                  <a:lnTo>
                    <a:pt x="60" y="39"/>
                  </a:lnTo>
                  <a:lnTo>
                    <a:pt x="60" y="35"/>
                  </a:lnTo>
                  <a:lnTo>
                    <a:pt x="60" y="34"/>
                  </a:lnTo>
                  <a:lnTo>
                    <a:pt x="60" y="33"/>
                  </a:lnTo>
                  <a:lnTo>
                    <a:pt x="63" y="32"/>
                  </a:lnTo>
                  <a:lnTo>
                    <a:pt x="63" y="33"/>
                  </a:lnTo>
                  <a:lnTo>
                    <a:pt x="64" y="33"/>
                  </a:lnTo>
                  <a:lnTo>
                    <a:pt x="65" y="33"/>
                  </a:lnTo>
                  <a:lnTo>
                    <a:pt x="66" y="33"/>
                  </a:lnTo>
                  <a:lnTo>
                    <a:pt x="66" y="32"/>
                  </a:lnTo>
                  <a:lnTo>
                    <a:pt x="67" y="31"/>
                  </a:lnTo>
                  <a:lnTo>
                    <a:pt x="67" y="30"/>
                  </a:lnTo>
                  <a:lnTo>
                    <a:pt x="68" y="27"/>
                  </a:lnTo>
                  <a:lnTo>
                    <a:pt x="69" y="27"/>
                  </a:lnTo>
                  <a:lnTo>
                    <a:pt x="69" y="26"/>
                  </a:lnTo>
                  <a:lnTo>
                    <a:pt x="71" y="21"/>
                  </a:lnTo>
                  <a:lnTo>
                    <a:pt x="70" y="20"/>
                  </a:lnTo>
                  <a:lnTo>
                    <a:pt x="68" y="18"/>
                  </a:lnTo>
                  <a:lnTo>
                    <a:pt x="67" y="18"/>
                  </a:lnTo>
                  <a:lnTo>
                    <a:pt x="66" y="18"/>
                  </a:lnTo>
                  <a:lnTo>
                    <a:pt x="66" y="19"/>
                  </a:lnTo>
                  <a:lnTo>
                    <a:pt x="65" y="20"/>
                  </a:lnTo>
                  <a:lnTo>
                    <a:pt x="63" y="20"/>
                  </a:lnTo>
                  <a:lnTo>
                    <a:pt x="62" y="20"/>
                  </a:lnTo>
                  <a:lnTo>
                    <a:pt x="61" y="20"/>
                  </a:lnTo>
                  <a:lnTo>
                    <a:pt x="59" y="21"/>
                  </a:lnTo>
                  <a:lnTo>
                    <a:pt x="59" y="20"/>
                  </a:lnTo>
                  <a:lnTo>
                    <a:pt x="59" y="19"/>
                  </a:lnTo>
                  <a:lnTo>
                    <a:pt x="60" y="18"/>
                  </a:lnTo>
                  <a:lnTo>
                    <a:pt x="60" y="17"/>
                  </a:lnTo>
                  <a:lnTo>
                    <a:pt x="59" y="17"/>
                  </a:lnTo>
                  <a:lnTo>
                    <a:pt x="58" y="17"/>
                  </a:lnTo>
                  <a:lnTo>
                    <a:pt x="56" y="17"/>
                  </a:lnTo>
                  <a:lnTo>
                    <a:pt x="54" y="16"/>
                  </a:lnTo>
                  <a:lnTo>
                    <a:pt x="54" y="14"/>
                  </a:lnTo>
                  <a:lnTo>
                    <a:pt x="54" y="13"/>
                  </a:lnTo>
                  <a:lnTo>
                    <a:pt x="56" y="11"/>
                  </a:lnTo>
                  <a:lnTo>
                    <a:pt x="57" y="10"/>
                  </a:lnTo>
                  <a:lnTo>
                    <a:pt x="58" y="10"/>
                  </a:lnTo>
                  <a:lnTo>
                    <a:pt x="59" y="9"/>
                  </a:lnTo>
                  <a:lnTo>
                    <a:pt x="60" y="9"/>
                  </a:lnTo>
                  <a:lnTo>
                    <a:pt x="60" y="8"/>
                  </a:lnTo>
                  <a:lnTo>
                    <a:pt x="60" y="7"/>
                  </a:lnTo>
                  <a:lnTo>
                    <a:pt x="60" y="6"/>
                  </a:lnTo>
                  <a:lnTo>
                    <a:pt x="62" y="5"/>
                  </a:lnTo>
                  <a:lnTo>
                    <a:pt x="63" y="4"/>
                  </a:lnTo>
                  <a:lnTo>
                    <a:pt x="62" y="4"/>
                  </a:lnTo>
                  <a:lnTo>
                    <a:pt x="62" y="3"/>
                  </a:lnTo>
                  <a:lnTo>
                    <a:pt x="62" y="2"/>
                  </a:lnTo>
                  <a:lnTo>
                    <a:pt x="63" y="1"/>
                  </a:lnTo>
                  <a:lnTo>
                    <a:pt x="64" y="0"/>
                  </a:lnTo>
                  <a:lnTo>
                    <a:pt x="65" y="0"/>
                  </a:lnTo>
                  <a:lnTo>
                    <a:pt x="66" y="1"/>
                  </a:lnTo>
                  <a:lnTo>
                    <a:pt x="67" y="2"/>
                  </a:lnTo>
                  <a:lnTo>
                    <a:pt x="67" y="3"/>
                  </a:lnTo>
                  <a:lnTo>
                    <a:pt x="69" y="4"/>
                  </a:lnTo>
                  <a:lnTo>
                    <a:pt x="70" y="4"/>
                  </a:lnTo>
                  <a:lnTo>
                    <a:pt x="70" y="3"/>
                  </a:lnTo>
                  <a:lnTo>
                    <a:pt x="71" y="3"/>
                  </a:lnTo>
                  <a:lnTo>
                    <a:pt x="72" y="4"/>
                  </a:lnTo>
                  <a:lnTo>
                    <a:pt x="71" y="5"/>
                  </a:lnTo>
                  <a:lnTo>
                    <a:pt x="71" y="7"/>
                  </a:lnTo>
                  <a:lnTo>
                    <a:pt x="72" y="7"/>
                  </a:lnTo>
                  <a:lnTo>
                    <a:pt x="73" y="7"/>
                  </a:lnTo>
                  <a:lnTo>
                    <a:pt x="76" y="8"/>
                  </a:lnTo>
                  <a:lnTo>
                    <a:pt x="77" y="9"/>
                  </a:lnTo>
                  <a:lnTo>
                    <a:pt x="77" y="10"/>
                  </a:lnTo>
                  <a:lnTo>
                    <a:pt x="75" y="13"/>
                  </a:lnTo>
                  <a:lnTo>
                    <a:pt x="75" y="14"/>
                  </a:lnTo>
                  <a:lnTo>
                    <a:pt x="75" y="15"/>
                  </a:lnTo>
                  <a:lnTo>
                    <a:pt x="76" y="15"/>
                  </a:lnTo>
                  <a:lnTo>
                    <a:pt x="77" y="15"/>
                  </a:lnTo>
                  <a:lnTo>
                    <a:pt x="77" y="17"/>
                  </a:lnTo>
                  <a:lnTo>
                    <a:pt x="77" y="18"/>
                  </a:lnTo>
                  <a:lnTo>
                    <a:pt x="79" y="18"/>
                  </a:lnTo>
                  <a:lnTo>
                    <a:pt x="80" y="17"/>
                  </a:lnTo>
                  <a:lnTo>
                    <a:pt x="81" y="17"/>
                  </a:lnTo>
                  <a:lnTo>
                    <a:pt x="81" y="16"/>
                  </a:lnTo>
                  <a:lnTo>
                    <a:pt x="82" y="16"/>
                  </a:lnTo>
                  <a:lnTo>
                    <a:pt x="83" y="16"/>
                  </a:lnTo>
                  <a:lnTo>
                    <a:pt x="84" y="16"/>
                  </a:lnTo>
                  <a:lnTo>
                    <a:pt x="85" y="16"/>
                  </a:lnTo>
                  <a:lnTo>
                    <a:pt x="85" y="17"/>
                  </a:lnTo>
                  <a:lnTo>
                    <a:pt x="84" y="19"/>
                  </a:lnTo>
                  <a:lnTo>
                    <a:pt x="84" y="20"/>
                  </a:lnTo>
                  <a:lnTo>
                    <a:pt x="84" y="22"/>
                  </a:lnTo>
                  <a:lnTo>
                    <a:pt x="84" y="23"/>
                  </a:lnTo>
                  <a:lnTo>
                    <a:pt x="83" y="24"/>
                  </a:lnTo>
                  <a:lnTo>
                    <a:pt x="83" y="25"/>
                  </a:lnTo>
                  <a:lnTo>
                    <a:pt x="83" y="26"/>
                  </a:lnTo>
                  <a:lnTo>
                    <a:pt x="83" y="27"/>
                  </a:lnTo>
                  <a:lnTo>
                    <a:pt x="84" y="34"/>
                  </a:lnTo>
                  <a:lnTo>
                    <a:pt x="84" y="35"/>
                  </a:lnTo>
                  <a:lnTo>
                    <a:pt x="85" y="36"/>
                  </a:lnTo>
                  <a:lnTo>
                    <a:pt x="85" y="37"/>
                  </a:lnTo>
                  <a:lnTo>
                    <a:pt x="86" y="38"/>
                  </a:lnTo>
                  <a:lnTo>
                    <a:pt x="86" y="39"/>
                  </a:lnTo>
                  <a:lnTo>
                    <a:pt x="85" y="40"/>
                  </a:lnTo>
                  <a:lnTo>
                    <a:pt x="85" y="41"/>
                  </a:lnTo>
                  <a:lnTo>
                    <a:pt x="85" y="43"/>
                  </a:lnTo>
                  <a:lnTo>
                    <a:pt x="86" y="45"/>
                  </a:lnTo>
                  <a:lnTo>
                    <a:pt x="86" y="46"/>
                  </a:lnTo>
                  <a:lnTo>
                    <a:pt x="86" y="47"/>
                  </a:lnTo>
                  <a:lnTo>
                    <a:pt x="86" y="48"/>
                  </a:lnTo>
                  <a:lnTo>
                    <a:pt x="86" y="51"/>
                  </a:lnTo>
                  <a:lnTo>
                    <a:pt x="85" y="53"/>
                  </a:lnTo>
                  <a:lnTo>
                    <a:pt x="85" y="55"/>
                  </a:lnTo>
                  <a:lnTo>
                    <a:pt x="85" y="57"/>
                  </a:lnTo>
                  <a:lnTo>
                    <a:pt x="85" y="58"/>
                  </a:lnTo>
                  <a:lnTo>
                    <a:pt x="85" y="59"/>
                  </a:lnTo>
                  <a:lnTo>
                    <a:pt x="84" y="62"/>
                  </a:lnTo>
                  <a:lnTo>
                    <a:pt x="84" y="63"/>
                  </a:lnTo>
                  <a:lnTo>
                    <a:pt x="83" y="65"/>
                  </a:lnTo>
                  <a:lnTo>
                    <a:pt x="83" y="66"/>
                  </a:lnTo>
                  <a:lnTo>
                    <a:pt x="83" y="67"/>
                  </a:lnTo>
                  <a:lnTo>
                    <a:pt x="83" y="68"/>
                  </a:lnTo>
                  <a:lnTo>
                    <a:pt x="83" y="70"/>
                  </a:lnTo>
                  <a:lnTo>
                    <a:pt x="82" y="72"/>
                  </a:lnTo>
                  <a:lnTo>
                    <a:pt x="82" y="73"/>
                  </a:lnTo>
                  <a:lnTo>
                    <a:pt x="82" y="74"/>
                  </a:lnTo>
                  <a:lnTo>
                    <a:pt x="81" y="77"/>
                  </a:lnTo>
                  <a:lnTo>
                    <a:pt x="81" y="79"/>
                  </a:lnTo>
                  <a:lnTo>
                    <a:pt x="80" y="81"/>
                  </a:lnTo>
                  <a:lnTo>
                    <a:pt x="80" y="82"/>
                  </a:lnTo>
                  <a:lnTo>
                    <a:pt x="80" y="84"/>
                  </a:lnTo>
                  <a:lnTo>
                    <a:pt x="80" y="85"/>
                  </a:lnTo>
                  <a:lnTo>
                    <a:pt x="80" y="87"/>
                  </a:lnTo>
                  <a:lnTo>
                    <a:pt x="80" y="89"/>
                  </a:lnTo>
                  <a:lnTo>
                    <a:pt x="79" y="89"/>
                  </a:lnTo>
                  <a:lnTo>
                    <a:pt x="78" y="92"/>
                  </a:lnTo>
                  <a:lnTo>
                    <a:pt x="78" y="93"/>
                  </a:lnTo>
                  <a:lnTo>
                    <a:pt x="78" y="94"/>
                  </a:lnTo>
                  <a:lnTo>
                    <a:pt x="79" y="94"/>
                  </a:lnTo>
                  <a:lnTo>
                    <a:pt x="79" y="96"/>
                  </a:lnTo>
                  <a:lnTo>
                    <a:pt x="79" y="98"/>
                  </a:lnTo>
                  <a:lnTo>
                    <a:pt x="78" y="99"/>
                  </a:lnTo>
                  <a:lnTo>
                    <a:pt x="77" y="100"/>
                  </a:lnTo>
                  <a:lnTo>
                    <a:pt x="76" y="101"/>
                  </a:lnTo>
                  <a:lnTo>
                    <a:pt x="76" y="102"/>
                  </a:lnTo>
                  <a:lnTo>
                    <a:pt x="76" y="103"/>
                  </a:lnTo>
                  <a:lnTo>
                    <a:pt x="76" y="104"/>
                  </a:lnTo>
                  <a:lnTo>
                    <a:pt x="76" y="105"/>
                  </a:lnTo>
                  <a:lnTo>
                    <a:pt x="75" y="106"/>
                  </a:lnTo>
                  <a:lnTo>
                    <a:pt x="75" y="108"/>
                  </a:lnTo>
                  <a:lnTo>
                    <a:pt x="76" y="110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79" name="Freeform 59"/>
            <p:cNvSpPr>
              <a:spLocks/>
            </p:cNvSpPr>
            <p:nvPr/>
          </p:nvSpPr>
          <p:spPr bwMode="auto">
            <a:xfrm>
              <a:off x="2751" y="1186"/>
              <a:ext cx="1555" cy="1704"/>
            </a:xfrm>
            <a:custGeom>
              <a:avLst/>
              <a:gdLst>
                <a:gd name="T0" fmla="*/ 278 w 439"/>
                <a:gd name="T1" fmla="*/ 480 h 481"/>
                <a:gd name="T2" fmla="*/ 248 w 439"/>
                <a:gd name="T3" fmla="*/ 476 h 481"/>
                <a:gd name="T4" fmla="*/ 196 w 439"/>
                <a:gd name="T5" fmla="*/ 474 h 481"/>
                <a:gd name="T6" fmla="*/ 174 w 439"/>
                <a:gd name="T7" fmla="*/ 444 h 481"/>
                <a:gd name="T8" fmla="*/ 152 w 439"/>
                <a:gd name="T9" fmla="*/ 425 h 481"/>
                <a:gd name="T10" fmla="*/ 124 w 439"/>
                <a:gd name="T11" fmla="*/ 408 h 481"/>
                <a:gd name="T12" fmla="*/ 99 w 439"/>
                <a:gd name="T13" fmla="*/ 447 h 481"/>
                <a:gd name="T14" fmla="*/ 74 w 439"/>
                <a:gd name="T15" fmla="*/ 448 h 481"/>
                <a:gd name="T16" fmla="*/ 60 w 439"/>
                <a:gd name="T17" fmla="*/ 435 h 481"/>
                <a:gd name="T18" fmla="*/ 53 w 439"/>
                <a:gd name="T19" fmla="*/ 389 h 481"/>
                <a:gd name="T20" fmla="*/ 36 w 439"/>
                <a:gd name="T21" fmla="*/ 352 h 481"/>
                <a:gd name="T22" fmla="*/ 17 w 439"/>
                <a:gd name="T23" fmla="*/ 335 h 481"/>
                <a:gd name="T24" fmla="*/ 12 w 439"/>
                <a:gd name="T25" fmla="*/ 316 h 481"/>
                <a:gd name="T26" fmla="*/ 1 w 439"/>
                <a:gd name="T27" fmla="*/ 278 h 481"/>
                <a:gd name="T28" fmla="*/ 1 w 439"/>
                <a:gd name="T29" fmla="*/ 220 h 481"/>
                <a:gd name="T30" fmla="*/ 25 w 439"/>
                <a:gd name="T31" fmla="*/ 200 h 481"/>
                <a:gd name="T32" fmla="*/ 43 w 439"/>
                <a:gd name="T33" fmla="*/ 178 h 481"/>
                <a:gd name="T34" fmla="*/ 32 w 439"/>
                <a:gd name="T35" fmla="*/ 144 h 481"/>
                <a:gd name="T36" fmla="*/ 26 w 439"/>
                <a:gd name="T37" fmla="*/ 120 h 481"/>
                <a:gd name="T38" fmla="*/ 43 w 439"/>
                <a:gd name="T39" fmla="*/ 116 h 481"/>
                <a:gd name="T40" fmla="*/ 49 w 439"/>
                <a:gd name="T41" fmla="*/ 138 h 481"/>
                <a:gd name="T42" fmla="*/ 46 w 439"/>
                <a:gd name="T43" fmla="*/ 117 h 481"/>
                <a:gd name="T44" fmla="*/ 73 w 439"/>
                <a:gd name="T45" fmla="*/ 110 h 481"/>
                <a:gd name="T46" fmla="*/ 94 w 439"/>
                <a:gd name="T47" fmla="*/ 120 h 481"/>
                <a:gd name="T48" fmla="*/ 109 w 439"/>
                <a:gd name="T49" fmla="*/ 117 h 481"/>
                <a:gd name="T50" fmla="*/ 132 w 439"/>
                <a:gd name="T51" fmla="*/ 119 h 481"/>
                <a:gd name="T52" fmla="*/ 154 w 439"/>
                <a:gd name="T53" fmla="*/ 135 h 481"/>
                <a:gd name="T54" fmla="*/ 159 w 439"/>
                <a:gd name="T55" fmla="*/ 121 h 481"/>
                <a:gd name="T56" fmla="*/ 170 w 439"/>
                <a:gd name="T57" fmla="*/ 131 h 481"/>
                <a:gd name="T58" fmla="*/ 189 w 439"/>
                <a:gd name="T59" fmla="*/ 124 h 481"/>
                <a:gd name="T60" fmla="*/ 208 w 439"/>
                <a:gd name="T61" fmla="*/ 106 h 481"/>
                <a:gd name="T62" fmla="*/ 230 w 439"/>
                <a:gd name="T63" fmla="*/ 104 h 481"/>
                <a:gd name="T64" fmla="*/ 229 w 439"/>
                <a:gd name="T65" fmla="*/ 92 h 481"/>
                <a:gd name="T66" fmla="*/ 231 w 439"/>
                <a:gd name="T67" fmla="*/ 76 h 481"/>
                <a:gd name="T68" fmla="*/ 230 w 439"/>
                <a:gd name="T69" fmla="*/ 60 h 481"/>
                <a:gd name="T70" fmla="*/ 254 w 439"/>
                <a:gd name="T71" fmla="*/ 48 h 481"/>
                <a:gd name="T72" fmla="*/ 256 w 439"/>
                <a:gd name="T73" fmla="*/ 56 h 481"/>
                <a:gd name="T74" fmla="*/ 271 w 439"/>
                <a:gd name="T75" fmla="*/ 51 h 481"/>
                <a:gd name="T76" fmla="*/ 268 w 439"/>
                <a:gd name="T77" fmla="*/ 59 h 481"/>
                <a:gd name="T78" fmla="*/ 295 w 439"/>
                <a:gd name="T79" fmla="*/ 34 h 481"/>
                <a:gd name="T80" fmla="*/ 302 w 439"/>
                <a:gd name="T81" fmla="*/ 43 h 481"/>
                <a:gd name="T82" fmla="*/ 310 w 439"/>
                <a:gd name="T83" fmla="*/ 39 h 481"/>
                <a:gd name="T84" fmla="*/ 337 w 439"/>
                <a:gd name="T85" fmla="*/ 24 h 481"/>
                <a:gd name="T86" fmla="*/ 381 w 439"/>
                <a:gd name="T87" fmla="*/ 13 h 481"/>
                <a:gd name="T88" fmla="*/ 412 w 439"/>
                <a:gd name="T89" fmla="*/ 27 h 481"/>
                <a:gd name="T90" fmla="*/ 410 w 439"/>
                <a:gd name="T91" fmla="*/ 8 h 481"/>
                <a:gd name="T92" fmla="*/ 417 w 439"/>
                <a:gd name="T93" fmla="*/ 28 h 481"/>
                <a:gd name="T94" fmla="*/ 410 w 439"/>
                <a:gd name="T95" fmla="*/ 58 h 481"/>
                <a:gd name="T96" fmla="*/ 436 w 439"/>
                <a:gd name="T97" fmla="*/ 83 h 481"/>
                <a:gd name="T98" fmla="*/ 421 w 439"/>
                <a:gd name="T99" fmla="*/ 99 h 481"/>
                <a:gd name="T100" fmla="*/ 414 w 439"/>
                <a:gd name="T101" fmla="*/ 123 h 481"/>
                <a:gd name="T102" fmla="*/ 420 w 439"/>
                <a:gd name="T103" fmla="*/ 154 h 481"/>
                <a:gd name="T104" fmla="*/ 403 w 439"/>
                <a:gd name="T105" fmla="*/ 166 h 481"/>
                <a:gd name="T106" fmla="*/ 391 w 439"/>
                <a:gd name="T107" fmla="*/ 191 h 481"/>
                <a:gd name="T108" fmla="*/ 393 w 439"/>
                <a:gd name="T109" fmla="*/ 226 h 481"/>
                <a:gd name="T110" fmla="*/ 387 w 439"/>
                <a:gd name="T111" fmla="*/ 252 h 481"/>
                <a:gd name="T112" fmla="*/ 355 w 439"/>
                <a:gd name="T113" fmla="*/ 263 h 481"/>
                <a:gd name="T114" fmla="*/ 352 w 439"/>
                <a:gd name="T115" fmla="*/ 302 h 481"/>
                <a:gd name="T116" fmla="*/ 356 w 439"/>
                <a:gd name="T117" fmla="*/ 346 h 481"/>
                <a:gd name="T118" fmla="*/ 322 w 439"/>
                <a:gd name="T119" fmla="*/ 368 h 481"/>
                <a:gd name="T120" fmla="*/ 324 w 439"/>
                <a:gd name="T121" fmla="*/ 405 h 481"/>
                <a:gd name="T122" fmla="*/ 328 w 439"/>
                <a:gd name="T123" fmla="*/ 436 h 48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39"/>
                <a:gd name="T187" fmla="*/ 0 h 481"/>
                <a:gd name="T188" fmla="*/ 439 w 439"/>
                <a:gd name="T189" fmla="*/ 481 h 48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39" h="481">
                  <a:moveTo>
                    <a:pt x="311" y="469"/>
                  </a:moveTo>
                  <a:lnTo>
                    <a:pt x="311" y="469"/>
                  </a:lnTo>
                  <a:lnTo>
                    <a:pt x="309" y="469"/>
                  </a:lnTo>
                  <a:lnTo>
                    <a:pt x="307" y="470"/>
                  </a:lnTo>
                  <a:lnTo>
                    <a:pt x="305" y="470"/>
                  </a:lnTo>
                  <a:lnTo>
                    <a:pt x="302" y="469"/>
                  </a:lnTo>
                  <a:lnTo>
                    <a:pt x="302" y="468"/>
                  </a:lnTo>
                  <a:lnTo>
                    <a:pt x="301" y="468"/>
                  </a:lnTo>
                  <a:lnTo>
                    <a:pt x="300" y="469"/>
                  </a:lnTo>
                  <a:lnTo>
                    <a:pt x="299" y="470"/>
                  </a:lnTo>
                  <a:lnTo>
                    <a:pt x="298" y="471"/>
                  </a:lnTo>
                  <a:lnTo>
                    <a:pt x="296" y="471"/>
                  </a:lnTo>
                  <a:lnTo>
                    <a:pt x="295" y="470"/>
                  </a:lnTo>
                  <a:lnTo>
                    <a:pt x="294" y="471"/>
                  </a:lnTo>
                  <a:lnTo>
                    <a:pt x="294" y="472"/>
                  </a:lnTo>
                  <a:lnTo>
                    <a:pt x="294" y="473"/>
                  </a:lnTo>
                  <a:lnTo>
                    <a:pt x="293" y="475"/>
                  </a:lnTo>
                  <a:lnTo>
                    <a:pt x="291" y="474"/>
                  </a:lnTo>
                  <a:lnTo>
                    <a:pt x="291" y="473"/>
                  </a:lnTo>
                  <a:lnTo>
                    <a:pt x="290" y="473"/>
                  </a:lnTo>
                  <a:lnTo>
                    <a:pt x="289" y="473"/>
                  </a:lnTo>
                  <a:lnTo>
                    <a:pt x="288" y="473"/>
                  </a:lnTo>
                  <a:lnTo>
                    <a:pt x="288" y="474"/>
                  </a:lnTo>
                  <a:lnTo>
                    <a:pt x="287" y="474"/>
                  </a:lnTo>
                  <a:lnTo>
                    <a:pt x="286" y="474"/>
                  </a:lnTo>
                  <a:lnTo>
                    <a:pt x="286" y="475"/>
                  </a:lnTo>
                  <a:lnTo>
                    <a:pt x="286" y="476"/>
                  </a:lnTo>
                  <a:lnTo>
                    <a:pt x="285" y="476"/>
                  </a:lnTo>
                  <a:lnTo>
                    <a:pt x="284" y="477"/>
                  </a:lnTo>
                  <a:lnTo>
                    <a:pt x="283" y="477"/>
                  </a:lnTo>
                  <a:lnTo>
                    <a:pt x="283" y="476"/>
                  </a:lnTo>
                  <a:lnTo>
                    <a:pt x="282" y="476"/>
                  </a:lnTo>
                  <a:lnTo>
                    <a:pt x="282" y="477"/>
                  </a:lnTo>
                  <a:lnTo>
                    <a:pt x="281" y="477"/>
                  </a:lnTo>
                  <a:lnTo>
                    <a:pt x="281" y="478"/>
                  </a:lnTo>
                  <a:lnTo>
                    <a:pt x="281" y="479"/>
                  </a:lnTo>
                  <a:lnTo>
                    <a:pt x="281" y="480"/>
                  </a:lnTo>
                  <a:lnTo>
                    <a:pt x="280" y="480"/>
                  </a:lnTo>
                  <a:lnTo>
                    <a:pt x="280" y="479"/>
                  </a:lnTo>
                  <a:lnTo>
                    <a:pt x="278" y="480"/>
                  </a:lnTo>
                  <a:lnTo>
                    <a:pt x="277" y="480"/>
                  </a:lnTo>
                  <a:lnTo>
                    <a:pt x="277" y="481"/>
                  </a:lnTo>
                  <a:lnTo>
                    <a:pt x="276" y="481"/>
                  </a:lnTo>
                  <a:lnTo>
                    <a:pt x="276" y="480"/>
                  </a:lnTo>
                  <a:lnTo>
                    <a:pt x="275" y="479"/>
                  </a:lnTo>
                  <a:lnTo>
                    <a:pt x="275" y="478"/>
                  </a:lnTo>
                  <a:lnTo>
                    <a:pt x="274" y="477"/>
                  </a:lnTo>
                  <a:lnTo>
                    <a:pt x="273" y="477"/>
                  </a:lnTo>
                  <a:lnTo>
                    <a:pt x="272" y="477"/>
                  </a:lnTo>
                  <a:lnTo>
                    <a:pt x="271" y="477"/>
                  </a:lnTo>
                  <a:lnTo>
                    <a:pt x="270" y="478"/>
                  </a:lnTo>
                  <a:lnTo>
                    <a:pt x="269" y="479"/>
                  </a:lnTo>
                  <a:lnTo>
                    <a:pt x="269" y="480"/>
                  </a:lnTo>
                  <a:lnTo>
                    <a:pt x="268" y="480"/>
                  </a:lnTo>
                  <a:lnTo>
                    <a:pt x="267" y="479"/>
                  </a:lnTo>
                  <a:lnTo>
                    <a:pt x="266" y="478"/>
                  </a:lnTo>
                  <a:lnTo>
                    <a:pt x="264" y="478"/>
                  </a:lnTo>
                  <a:lnTo>
                    <a:pt x="263" y="478"/>
                  </a:lnTo>
                  <a:lnTo>
                    <a:pt x="262" y="479"/>
                  </a:lnTo>
                  <a:lnTo>
                    <a:pt x="262" y="480"/>
                  </a:lnTo>
                  <a:lnTo>
                    <a:pt x="261" y="481"/>
                  </a:lnTo>
                  <a:lnTo>
                    <a:pt x="260" y="481"/>
                  </a:lnTo>
                  <a:lnTo>
                    <a:pt x="259" y="481"/>
                  </a:lnTo>
                  <a:lnTo>
                    <a:pt x="258" y="480"/>
                  </a:lnTo>
                  <a:lnTo>
                    <a:pt x="257" y="480"/>
                  </a:lnTo>
                  <a:lnTo>
                    <a:pt x="256" y="480"/>
                  </a:lnTo>
                  <a:lnTo>
                    <a:pt x="256" y="481"/>
                  </a:lnTo>
                  <a:lnTo>
                    <a:pt x="255" y="481"/>
                  </a:lnTo>
                  <a:lnTo>
                    <a:pt x="254" y="481"/>
                  </a:lnTo>
                  <a:lnTo>
                    <a:pt x="254" y="480"/>
                  </a:lnTo>
                  <a:lnTo>
                    <a:pt x="253" y="480"/>
                  </a:lnTo>
                  <a:lnTo>
                    <a:pt x="253" y="479"/>
                  </a:lnTo>
                  <a:lnTo>
                    <a:pt x="252" y="478"/>
                  </a:lnTo>
                  <a:lnTo>
                    <a:pt x="250" y="477"/>
                  </a:lnTo>
                  <a:lnTo>
                    <a:pt x="249" y="476"/>
                  </a:lnTo>
                  <a:lnTo>
                    <a:pt x="248" y="476"/>
                  </a:lnTo>
                  <a:lnTo>
                    <a:pt x="247" y="476"/>
                  </a:lnTo>
                  <a:lnTo>
                    <a:pt x="246" y="474"/>
                  </a:lnTo>
                  <a:lnTo>
                    <a:pt x="245" y="474"/>
                  </a:lnTo>
                  <a:lnTo>
                    <a:pt x="244" y="473"/>
                  </a:lnTo>
                  <a:lnTo>
                    <a:pt x="243" y="473"/>
                  </a:lnTo>
                  <a:lnTo>
                    <a:pt x="242" y="473"/>
                  </a:lnTo>
                  <a:lnTo>
                    <a:pt x="241" y="474"/>
                  </a:lnTo>
                  <a:lnTo>
                    <a:pt x="237" y="475"/>
                  </a:lnTo>
                  <a:lnTo>
                    <a:pt x="236" y="475"/>
                  </a:lnTo>
                  <a:lnTo>
                    <a:pt x="235" y="475"/>
                  </a:lnTo>
                  <a:lnTo>
                    <a:pt x="234" y="475"/>
                  </a:lnTo>
                  <a:lnTo>
                    <a:pt x="233" y="474"/>
                  </a:lnTo>
                  <a:lnTo>
                    <a:pt x="231" y="473"/>
                  </a:lnTo>
                  <a:lnTo>
                    <a:pt x="230" y="474"/>
                  </a:lnTo>
                  <a:lnTo>
                    <a:pt x="230" y="475"/>
                  </a:lnTo>
                  <a:lnTo>
                    <a:pt x="229" y="476"/>
                  </a:lnTo>
                  <a:lnTo>
                    <a:pt x="228" y="476"/>
                  </a:lnTo>
                  <a:lnTo>
                    <a:pt x="227" y="475"/>
                  </a:lnTo>
                  <a:lnTo>
                    <a:pt x="225" y="474"/>
                  </a:lnTo>
                  <a:lnTo>
                    <a:pt x="224" y="474"/>
                  </a:lnTo>
                  <a:lnTo>
                    <a:pt x="223" y="474"/>
                  </a:lnTo>
                  <a:lnTo>
                    <a:pt x="221" y="473"/>
                  </a:lnTo>
                  <a:lnTo>
                    <a:pt x="221" y="472"/>
                  </a:lnTo>
                  <a:lnTo>
                    <a:pt x="220" y="472"/>
                  </a:lnTo>
                  <a:lnTo>
                    <a:pt x="219" y="472"/>
                  </a:lnTo>
                  <a:lnTo>
                    <a:pt x="219" y="473"/>
                  </a:lnTo>
                  <a:lnTo>
                    <a:pt x="218" y="473"/>
                  </a:lnTo>
                  <a:lnTo>
                    <a:pt x="217" y="474"/>
                  </a:lnTo>
                  <a:lnTo>
                    <a:pt x="215" y="474"/>
                  </a:lnTo>
                  <a:lnTo>
                    <a:pt x="214" y="473"/>
                  </a:lnTo>
                  <a:lnTo>
                    <a:pt x="213" y="472"/>
                  </a:lnTo>
                  <a:lnTo>
                    <a:pt x="212" y="470"/>
                  </a:lnTo>
                  <a:lnTo>
                    <a:pt x="211" y="470"/>
                  </a:lnTo>
                  <a:lnTo>
                    <a:pt x="210" y="470"/>
                  </a:lnTo>
                  <a:lnTo>
                    <a:pt x="209" y="470"/>
                  </a:lnTo>
                  <a:lnTo>
                    <a:pt x="207" y="470"/>
                  </a:lnTo>
                  <a:lnTo>
                    <a:pt x="205" y="470"/>
                  </a:lnTo>
                  <a:lnTo>
                    <a:pt x="203" y="471"/>
                  </a:lnTo>
                  <a:lnTo>
                    <a:pt x="202" y="471"/>
                  </a:lnTo>
                  <a:lnTo>
                    <a:pt x="201" y="472"/>
                  </a:lnTo>
                  <a:lnTo>
                    <a:pt x="199" y="472"/>
                  </a:lnTo>
                  <a:lnTo>
                    <a:pt x="198" y="473"/>
                  </a:lnTo>
                  <a:lnTo>
                    <a:pt x="197" y="473"/>
                  </a:lnTo>
                  <a:lnTo>
                    <a:pt x="197" y="474"/>
                  </a:lnTo>
                  <a:lnTo>
                    <a:pt x="196" y="474"/>
                  </a:lnTo>
                  <a:lnTo>
                    <a:pt x="196" y="475"/>
                  </a:lnTo>
                  <a:lnTo>
                    <a:pt x="195" y="476"/>
                  </a:lnTo>
                  <a:lnTo>
                    <a:pt x="194" y="477"/>
                  </a:lnTo>
                  <a:lnTo>
                    <a:pt x="193" y="477"/>
                  </a:lnTo>
                  <a:lnTo>
                    <a:pt x="192" y="477"/>
                  </a:lnTo>
                  <a:lnTo>
                    <a:pt x="189" y="476"/>
                  </a:lnTo>
                  <a:lnTo>
                    <a:pt x="189" y="475"/>
                  </a:lnTo>
                  <a:lnTo>
                    <a:pt x="188" y="474"/>
                  </a:lnTo>
                  <a:lnTo>
                    <a:pt x="188" y="473"/>
                  </a:lnTo>
                  <a:lnTo>
                    <a:pt x="188" y="472"/>
                  </a:lnTo>
                  <a:lnTo>
                    <a:pt x="186" y="469"/>
                  </a:lnTo>
                  <a:lnTo>
                    <a:pt x="186" y="468"/>
                  </a:lnTo>
                  <a:lnTo>
                    <a:pt x="185" y="468"/>
                  </a:lnTo>
                  <a:lnTo>
                    <a:pt x="184" y="468"/>
                  </a:lnTo>
                  <a:lnTo>
                    <a:pt x="184" y="467"/>
                  </a:lnTo>
                  <a:lnTo>
                    <a:pt x="183" y="465"/>
                  </a:lnTo>
                  <a:lnTo>
                    <a:pt x="184" y="464"/>
                  </a:lnTo>
                  <a:lnTo>
                    <a:pt x="184" y="463"/>
                  </a:lnTo>
                  <a:lnTo>
                    <a:pt x="183" y="463"/>
                  </a:lnTo>
                  <a:lnTo>
                    <a:pt x="182" y="463"/>
                  </a:lnTo>
                  <a:lnTo>
                    <a:pt x="181" y="463"/>
                  </a:lnTo>
                  <a:lnTo>
                    <a:pt x="181" y="464"/>
                  </a:lnTo>
                  <a:lnTo>
                    <a:pt x="181" y="465"/>
                  </a:lnTo>
                  <a:lnTo>
                    <a:pt x="181" y="466"/>
                  </a:lnTo>
                  <a:lnTo>
                    <a:pt x="180" y="466"/>
                  </a:lnTo>
                  <a:lnTo>
                    <a:pt x="180" y="465"/>
                  </a:lnTo>
                  <a:lnTo>
                    <a:pt x="180" y="464"/>
                  </a:lnTo>
                  <a:lnTo>
                    <a:pt x="179" y="462"/>
                  </a:lnTo>
                  <a:lnTo>
                    <a:pt x="178" y="462"/>
                  </a:lnTo>
                  <a:lnTo>
                    <a:pt x="178" y="461"/>
                  </a:lnTo>
                  <a:lnTo>
                    <a:pt x="177" y="458"/>
                  </a:lnTo>
                  <a:lnTo>
                    <a:pt x="177" y="455"/>
                  </a:lnTo>
                  <a:lnTo>
                    <a:pt x="177" y="454"/>
                  </a:lnTo>
                  <a:lnTo>
                    <a:pt x="176" y="452"/>
                  </a:lnTo>
                  <a:lnTo>
                    <a:pt x="176" y="451"/>
                  </a:lnTo>
                  <a:lnTo>
                    <a:pt x="175" y="450"/>
                  </a:lnTo>
                  <a:lnTo>
                    <a:pt x="174" y="445"/>
                  </a:lnTo>
                  <a:lnTo>
                    <a:pt x="174" y="444"/>
                  </a:lnTo>
                  <a:lnTo>
                    <a:pt x="173" y="444"/>
                  </a:lnTo>
                  <a:lnTo>
                    <a:pt x="170" y="443"/>
                  </a:lnTo>
                  <a:lnTo>
                    <a:pt x="169" y="443"/>
                  </a:lnTo>
                  <a:lnTo>
                    <a:pt x="170" y="442"/>
                  </a:lnTo>
                  <a:lnTo>
                    <a:pt x="170" y="441"/>
                  </a:lnTo>
                  <a:lnTo>
                    <a:pt x="170" y="440"/>
                  </a:lnTo>
                  <a:lnTo>
                    <a:pt x="169" y="438"/>
                  </a:lnTo>
                  <a:lnTo>
                    <a:pt x="169" y="437"/>
                  </a:lnTo>
                  <a:lnTo>
                    <a:pt x="168" y="437"/>
                  </a:lnTo>
                  <a:lnTo>
                    <a:pt x="168" y="436"/>
                  </a:lnTo>
                  <a:lnTo>
                    <a:pt x="167" y="435"/>
                  </a:lnTo>
                  <a:lnTo>
                    <a:pt x="168" y="435"/>
                  </a:lnTo>
                  <a:lnTo>
                    <a:pt x="168" y="434"/>
                  </a:lnTo>
                  <a:lnTo>
                    <a:pt x="167" y="433"/>
                  </a:lnTo>
                  <a:lnTo>
                    <a:pt x="166" y="433"/>
                  </a:lnTo>
                  <a:lnTo>
                    <a:pt x="165" y="430"/>
                  </a:lnTo>
                  <a:lnTo>
                    <a:pt x="165" y="429"/>
                  </a:lnTo>
                  <a:lnTo>
                    <a:pt x="165" y="428"/>
                  </a:lnTo>
                  <a:lnTo>
                    <a:pt x="165" y="427"/>
                  </a:lnTo>
                  <a:lnTo>
                    <a:pt x="164" y="426"/>
                  </a:lnTo>
                  <a:lnTo>
                    <a:pt x="164" y="425"/>
                  </a:lnTo>
                  <a:lnTo>
                    <a:pt x="162" y="425"/>
                  </a:lnTo>
                  <a:lnTo>
                    <a:pt x="160" y="424"/>
                  </a:lnTo>
                  <a:lnTo>
                    <a:pt x="159" y="423"/>
                  </a:lnTo>
                  <a:lnTo>
                    <a:pt x="159" y="422"/>
                  </a:lnTo>
                  <a:lnTo>
                    <a:pt x="158" y="422"/>
                  </a:lnTo>
                  <a:lnTo>
                    <a:pt x="156" y="422"/>
                  </a:lnTo>
                  <a:lnTo>
                    <a:pt x="156" y="423"/>
                  </a:lnTo>
                  <a:lnTo>
                    <a:pt x="155" y="423"/>
                  </a:lnTo>
                  <a:lnTo>
                    <a:pt x="155" y="424"/>
                  </a:lnTo>
                  <a:lnTo>
                    <a:pt x="155" y="425"/>
                  </a:lnTo>
                  <a:lnTo>
                    <a:pt x="155" y="426"/>
                  </a:lnTo>
                  <a:lnTo>
                    <a:pt x="155" y="427"/>
                  </a:lnTo>
                  <a:lnTo>
                    <a:pt x="154" y="427"/>
                  </a:lnTo>
                  <a:lnTo>
                    <a:pt x="153" y="426"/>
                  </a:lnTo>
                  <a:lnTo>
                    <a:pt x="153" y="425"/>
                  </a:lnTo>
                  <a:lnTo>
                    <a:pt x="152" y="425"/>
                  </a:lnTo>
                  <a:lnTo>
                    <a:pt x="151" y="426"/>
                  </a:lnTo>
                  <a:lnTo>
                    <a:pt x="151" y="427"/>
                  </a:lnTo>
                  <a:lnTo>
                    <a:pt x="150" y="427"/>
                  </a:lnTo>
                  <a:lnTo>
                    <a:pt x="147" y="427"/>
                  </a:lnTo>
                  <a:lnTo>
                    <a:pt x="145" y="426"/>
                  </a:lnTo>
                  <a:lnTo>
                    <a:pt x="145" y="425"/>
                  </a:lnTo>
                  <a:lnTo>
                    <a:pt x="145" y="424"/>
                  </a:lnTo>
                  <a:lnTo>
                    <a:pt x="145" y="420"/>
                  </a:lnTo>
                  <a:lnTo>
                    <a:pt x="144" y="420"/>
                  </a:lnTo>
                  <a:lnTo>
                    <a:pt x="142" y="419"/>
                  </a:lnTo>
                  <a:lnTo>
                    <a:pt x="142" y="418"/>
                  </a:lnTo>
                  <a:lnTo>
                    <a:pt x="143" y="417"/>
                  </a:lnTo>
                  <a:lnTo>
                    <a:pt x="144" y="417"/>
                  </a:lnTo>
                  <a:lnTo>
                    <a:pt x="145" y="416"/>
                  </a:lnTo>
                  <a:lnTo>
                    <a:pt x="144" y="415"/>
                  </a:lnTo>
                  <a:lnTo>
                    <a:pt x="143" y="415"/>
                  </a:lnTo>
                  <a:lnTo>
                    <a:pt x="142" y="416"/>
                  </a:lnTo>
                  <a:lnTo>
                    <a:pt x="141" y="416"/>
                  </a:lnTo>
                  <a:lnTo>
                    <a:pt x="140" y="414"/>
                  </a:lnTo>
                  <a:lnTo>
                    <a:pt x="140" y="413"/>
                  </a:lnTo>
                  <a:lnTo>
                    <a:pt x="138" y="412"/>
                  </a:lnTo>
                  <a:lnTo>
                    <a:pt x="137" y="412"/>
                  </a:lnTo>
                  <a:lnTo>
                    <a:pt x="136" y="411"/>
                  </a:lnTo>
                  <a:lnTo>
                    <a:pt x="136" y="410"/>
                  </a:lnTo>
                  <a:lnTo>
                    <a:pt x="135" y="410"/>
                  </a:lnTo>
                  <a:lnTo>
                    <a:pt x="132" y="410"/>
                  </a:lnTo>
                  <a:lnTo>
                    <a:pt x="130" y="410"/>
                  </a:lnTo>
                  <a:lnTo>
                    <a:pt x="128" y="409"/>
                  </a:lnTo>
                  <a:lnTo>
                    <a:pt x="127" y="409"/>
                  </a:lnTo>
                  <a:lnTo>
                    <a:pt x="126" y="409"/>
                  </a:lnTo>
                  <a:lnTo>
                    <a:pt x="125" y="409"/>
                  </a:lnTo>
                  <a:lnTo>
                    <a:pt x="125" y="408"/>
                  </a:lnTo>
                  <a:lnTo>
                    <a:pt x="124" y="408"/>
                  </a:lnTo>
                  <a:lnTo>
                    <a:pt x="121" y="410"/>
                  </a:lnTo>
                  <a:lnTo>
                    <a:pt x="120" y="411"/>
                  </a:lnTo>
                  <a:lnTo>
                    <a:pt x="119" y="411"/>
                  </a:lnTo>
                  <a:lnTo>
                    <a:pt x="119" y="412"/>
                  </a:lnTo>
                  <a:lnTo>
                    <a:pt x="118" y="413"/>
                  </a:lnTo>
                  <a:lnTo>
                    <a:pt x="118" y="414"/>
                  </a:lnTo>
                  <a:lnTo>
                    <a:pt x="118" y="415"/>
                  </a:lnTo>
                  <a:lnTo>
                    <a:pt x="118" y="416"/>
                  </a:lnTo>
                  <a:lnTo>
                    <a:pt x="116" y="418"/>
                  </a:lnTo>
                  <a:lnTo>
                    <a:pt x="115" y="418"/>
                  </a:lnTo>
                  <a:lnTo>
                    <a:pt x="114" y="420"/>
                  </a:lnTo>
                  <a:lnTo>
                    <a:pt x="114" y="422"/>
                  </a:lnTo>
                  <a:lnTo>
                    <a:pt x="113" y="424"/>
                  </a:lnTo>
                  <a:lnTo>
                    <a:pt x="112" y="426"/>
                  </a:lnTo>
                  <a:lnTo>
                    <a:pt x="112" y="427"/>
                  </a:lnTo>
                  <a:lnTo>
                    <a:pt x="111" y="429"/>
                  </a:lnTo>
                  <a:lnTo>
                    <a:pt x="111" y="430"/>
                  </a:lnTo>
                  <a:lnTo>
                    <a:pt x="110" y="430"/>
                  </a:lnTo>
                  <a:lnTo>
                    <a:pt x="108" y="432"/>
                  </a:lnTo>
                  <a:lnTo>
                    <a:pt x="107" y="434"/>
                  </a:lnTo>
                  <a:lnTo>
                    <a:pt x="106" y="434"/>
                  </a:lnTo>
                  <a:lnTo>
                    <a:pt x="105" y="435"/>
                  </a:lnTo>
                  <a:lnTo>
                    <a:pt x="106" y="436"/>
                  </a:lnTo>
                  <a:lnTo>
                    <a:pt x="105" y="438"/>
                  </a:lnTo>
                  <a:lnTo>
                    <a:pt x="104" y="438"/>
                  </a:lnTo>
                  <a:lnTo>
                    <a:pt x="104" y="439"/>
                  </a:lnTo>
                  <a:lnTo>
                    <a:pt x="104" y="440"/>
                  </a:lnTo>
                  <a:lnTo>
                    <a:pt x="105" y="441"/>
                  </a:lnTo>
                  <a:lnTo>
                    <a:pt x="105" y="442"/>
                  </a:lnTo>
                  <a:lnTo>
                    <a:pt x="105" y="443"/>
                  </a:lnTo>
                  <a:lnTo>
                    <a:pt x="103" y="445"/>
                  </a:lnTo>
                  <a:lnTo>
                    <a:pt x="102" y="445"/>
                  </a:lnTo>
                  <a:lnTo>
                    <a:pt x="99" y="447"/>
                  </a:lnTo>
                  <a:lnTo>
                    <a:pt x="98" y="447"/>
                  </a:lnTo>
                  <a:lnTo>
                    <a:pt x="98" y="448"/>
                  </a:lnTo>
                  <a:lnTo>
                    <a:pt x="96" y="449"/>
                  </a:lnTo>
                  <a:lnTo>
                    <a:pt x="96" y="450"/>
                  </a:lnTo>
                  <a:lnTo>
                    <a:pt x="96" y="452"/>
                  </a:lnTo>
                  <a:lnTo>
                    <a:pt x="96" y="453"/>
                  </a:lnTo>
                  <a:lnTo>
                    <a:pt x="95" y="453"/>
                  </a:lnTo>
                  <a:lnTo>
                    <a:pt x="95" y="452"/>
                  </a:lnTo>
                  <a:lnTo>
                    <a:pt x="94" y="448"/>
                  </a:lnTo>
                  <a:lnTo>
                    <a:pt x="94" y="447"/>
                  </a:lnTo>
                  <a:lnTo>
                    <a:pt x="94" y="446"/>
                  </a:lnTo>
                  <a:lnTo>
                    <a:pt x="94" y="445"/>
                  </a:lnTo>
                  <a:lnTo>
                    <a:pt x="95" y="445"/>
                  </a:lnTo>
                  <a:lnTo>
                    <a:pt x="95" y="444"/>
                  </a:lnTo>
                  <a:lnTo>
                    <a:pt x="96" y="444"/>
                  </a:lnTo>
                  <a:lnTo>
                    <a:pt x="95" y="443"/>
                  </a:lnTo>
                  <a:lnTo>
                    <a:pt x="94" y="443"/>
                  </a:lnTo>
                  <a:lnTo>
                    <a:pt x="93" y="443"/>
                  </a:lnTo>
                  <a:lnTo>
                    <a:pt x="93" y="444"/>
                  </a:lnTo>
                  <a:lnTo>
                    <a:pt x="92" y="444"/>
                  </a:lnTo>
                  <a:lnTo>
                    <a:pt x="91" y="442"/>
                  </a:lnTo>
                  <a:lnTo>
                    <a:pt x="92" y="441"/>
                  </a:lnTo>
                  <a:lnTo>
                    <a:pt x="90" y="439"/>
                  </a:lnTo>
                  <a:lnTo>
                    <a:pt x="88" y="444"/>
                  </a:lnTo>
                  <a:lnTo>
                    <a:pt x="88" y="445"/>
                  </a:lnTo>
                  <a:lnTo>
                    <a:pt x="87" y="445"/>
                  </a:lnTo>
                  <a:lnTo>
                    <a:pt x="86" y="445"/>
                  </a:lnTo>
                  <a:lnTo>
                    <a:pt x="85" y="446"/>
                  </a:lnTo>
                  <a:lnTo>
                    <a:pt x="85" y="447"/>
                  </a:lnTo>
                  <a:lnTo>
                    <a:pt x="84" y="447"/>
                  </a:lnTo>
                  <a:lnTo>
                    <a:pt x="83" y="447"/>
                  </a:lnTo>
                  <a:lnTo>
                    <a:pt x="82" y="446"/>
                  </a:lnTo>
                  <a:lnTo>
                    <a:pt x="81" y="446"/>
                  </a:lnTo>
                  <a:lnTo>
                    <a:pt x="80" y="447"/>
                  </a:lnTo>
                  <a:lnTo>
                    <a:pt x="80" y="448"/>
                  </a:lnTo>
                  <a:lnTo>
                    <a:pt x="78" y="448"/>
                  </a:lnTo>
                  <a:lnTo>
                    <a:pt x="76" y="448"/>
                  </a:lnTo>
                  <a:lnTo>
                    <a:pt x="75" y="448"/>
                  </a:lnTo>
                  <a:lnTo>
                    <a:pt x="74" y="448"/>
                  </a:lnTo>
                  <a:lnTo>
                    <a:pt x="73" y="448"/>
                  </a:lnTo>
                  <a:lnTo>
                    <a:pt x="72" y="450"/>
                  </a:lnTo>
                  <a:lnTo>
                    <a:pt x="73" y="451"/>
                  </a:lnTo>
                  <a:lnTo>
                    <a:pt x="72" y="453"/>
                  </a:lnTo>
                  <a:lnTo>
                    <a:pt x="71" y="453"/>
                  </a:lnTo>
                  <a:lnTo>
                    <a:pt x="70" y="453"/>
                  </a:lnTo>
                  <a:lnTo>
                    <a:pt x="70" y="454"/>
                  </a:lnTo>
                  <a:lnTo>
                    <a:pt x="70" y="455"/>
                  </a:lnTo>
                  <a:lnTo>
                    <a:pt x="68" y="455"/>
                  </a:lnTo>
                  <a:lnTo>
                    <a:pt x="67" y="455"/>
                  </a:lnTo>
                  <a:lnTo>
                    <a:pt x="66" y="455"/>
                  </a:lnTo>
                  <a:lnTo>
                    <a:pt x="65" y="455"/>
                  </a:lnTo>
                  <a:lnTo>
                    <a:pt x="64" y="456"/>
                  </a:lnTo>
                  <a:lnTo>
                    <a:pt x="64" y="455"/>
                  </a:lnTo>
                  <a:lnTo>
                    <a:pt x="63" y="454"/>
                  </a:lnTo>
                  <a:lnTo>
                    <a:pt x="62" y="453"/>
                  </a:lnTo>
                  <a:lnTo>
                    <a:pt x="60" y="452"/>
                  </a:lnTo>
                  <a:lnTo>
                    <a:pt x="60" y="451"/>
                  </a:lnTo>
                  <a:lnTo>
                    <a:pt x="60" y="450"/>
                  </a:lnTo>
                  <a:lnTo>
                    <a:pt x="59" y="449"/>
                  </a:lnTo>
                  <a:lnTo>
                    <a:pt x="57" y="449"/>
                  </a:lnTo>
                  <a:lnTo>
                    <a:pt x="56" y="448"/>
                  </a:lnTo>
                  <a:lnTo>
                    <a:pt x="56" y="446"/>
                  </a:lnTo>
                  <a:lnTo>
                    <a:pt x="57" y="444"/>
                  </a:lnTo>
                  <a:lnTo>
                    <a:pt x="58" y="444"/>
                  </a:lnTo>
                  <a:lnTo>
                    <a:pt x="59" y="442"/>
                  </a:lnTo>
                  <a:lnTo>
                    <a:pt x="59" y="441"/>
                  </a:lnTo>
                  <a:lnTo>
                    <a:pt x="58" y="441"/>
                  </a:lnTo>
                  <a:lnTo>
                    <a:pt x="58" y="440"/>
                  </a:lnTo>
                  <a:lnTo>
                    <a:pt x="58" y="439"/>
                  </a:lnTo>
                  <a:lnTo>
                    <a:pt x="58" y="438"/>
                  </a:lnTo>
                  <a:lnTo>
                    <a:pt x="59" y="437"/>
                  </a:lnTo>
                  <a:lnTo>
                    <a:pt x="60" y="435"/>
                  </a:lnTo>
                  <a:lnTo>
                    <a:pt x="60" y="433"/>
                  </a:lnTo>
                  <a:lnTo>
                    <a:pt x="60" y="431"/>
                  </a:lnTo>
                  <a:lnTo>
                    <a:pt x="59" y="430"/>
                  </a:lnTo>
                  <a:lnTo>
                    <a:pt x="59" y="429"/>
                  </a:lnTo>
                  <a:lnTo>
                    <a:pt x="59" y="427"/>
                  </a:lnTo>
                  <a:lnTo>
                    <a:pt x="60" y="426"/>
                  </a:lnTo>
                  <a:lnTo>
                    <a:pt x="61" y="423"/>
                  </a:lnTo>
                  <a:lnTo>
                    <a:pt x="61" y="422"/>
                  </a:lnTo>
                  <a:lnTo>
                    <a:pt x="62" y="419"/>
                  </a:lnTo>
                  <a:lnTo>
                    <a:pt x="62" y="417"/>
                  </a:lnTo>
                  <a:lnTo>
                    <a:pt x="62" y="416"/>
                  </a:lnTo>
                  <a:lnTo>
                    <a:pt x="63" y="416"/>
                  </a:lnTo>
                  <a:lnTo>
                    <a:pt x="64" y="416"/>
                  </a:lnTo>
                  <a:lnTo>
                    <a:pt x="64" y="414"/>
                  </a:lnTo>
                  <a:lnTo>
                    <a:pt x="63" y="413"/>
                  </a:lnTo>
                  <a:lnTo>
                    <a:pt x="64" y="411"/>
                  </a:lnTo>
                  <a:lnTo>
                    <a:pt x="64" y="410"/>
                  </a:lnTo>
                  <a:lnTo>
                    <a:pt x="65" y="409"/>
                  </a:lnTo>
                  <a:lnTo>
                    <a:pt x="65" y="406"/>
                  </a:lnTo>
                  <a:lnTo>
                    <a:pt x="65" y="405"/>
                  </a:lnTo>
                  <a:lnTo>
                    <a:pt x="64" y="404"/>
                  </a:lnTo>
                  <a:lnTo>
                    <a:pt x="63" y="405"/>
                  </a:lnTo>
                  <a:lnTo>
                    <a:pt x="62" y="405"/>
                  </a:lnTo>
                  <a:lnTo>
                    <a:pt x="61" y="405"/>
                  </a:lnTo>
                  <a:lnTo>
                    <a:pt x="60" y="404"/>
                  </a:lnTo>
                  <a:lnTo>
                    <a:pt x="60" y="403"/>
                  </a:lnTo>
                  <a:lnTo>
                    <a:pt x="58" y="402"/>
                  </a:lnTo>
                  <a:lnTo>
                    <a:pt x="58" y="403"/>
                  </a:lnTo>
                  <a:lnTo>
                    <a:pt x="57" y="403"/>
                  </a:lnTo>
                  <a:lnTo>
                    <a:pt x="57" y="402"/>
                  </a:lnTo>
                  <a:lnTo>
                    <a:pt x="57" y="401"/>
                  </a:lnTo>
                  <a:lnTo>
                    <a:pt x="57" y="400"/>
                  </a:lnTo>
                  <a:lnTo>
                    <a:pt x="57" y="397"/>
                  </a:lnTo>
                  <a:lnTo>
                    <a:pt x="56" y="396"/>
                  </a:lnTo>
                  <a:lnTo>
                    <a:pt x="55" y="395"/>
                  </a:lnTo>
                  <a:lnTo>
                    <a:pt x="53" y="393"/>
                  </a:lnTo>
                  <a:lnTo>
                    <a:pt x="53" y="391"/>
                  </a:lnTo>
                  <a:lnTo>
                    <a:pt x="53" y="389"/>
                  </a:lnTo>
                  <a:lnTo>
                    <a:pt x="55" y="386"/>
                  </a:lnTo>
                  <a:lnTo>
                    <a:pt x="56" y="383"/>
                  </a:lnTo>
                  <a:lnTo>
                    <a:pt x="55" y="380"/>
                  </a:lnTo>
                  <a:lnTo>
                    <a:pt x="55" y="379"/>
                  </a:lnTo>
                  <a:lnTo>
                    <a:pt x="54" y="377"/>
                  </a:lnTo>
                  <a:lnTo>
                    <a:pt x="53" y="377"/>
                  </a:lnTo>
                  <a:lnTo>
                    <a:pt x="51" y="377"/>
                  </a:lnTo>
                  <a:lnTo>
                    <a:pt x="49" y="377"/>
                  </a:lnTo>
                  <a:lnTo>
                    <a:pt x="48" y="376"/>
                  </a:lnTo>
                  <a:lnTo>
                    <a:pt x="47" y="375"/>
                  </a:lnTo>
                  <a:lnTo>
                    <a:pt x="47" y="374"/>
                  </a:lnTo>
                  <a:lnTo>
                    <a:pt x="48" y="374"/>
                  </a:lnTo>
                  <a:lnTo>
                    <a:pt x="49" y="372"/>
                  </a:lnTo>
                  <a:lnTo>
                    <a:pt x="49" y="370"/>
                  </a:lnTo>
                  <a:lnTo>
                    <a:pt x="49" y="369"/>
                  </a:lnTo>
                  <a:lnTo>
                    <a:pt x="50" y="368"/>
                  </a:lnTo>
                  <a:lnTo>
                    <a:pt x="50" y="367"/>
                  </a:lnTo>
                  <a:lnTo>
                    <a:pt x="49" y="367"/>
                  </a:lnTo>
                  <a:lnTo>
                    <a:pt x="49" y="366"/>
                  </a:lnTo>
                  <a:lnTo>
                    <a:pt x="48" y="366"/>
                  </a:lnTo>
                  <a:lnTo>
                    <a:pt x="48" y="365"/>
                  </a:lnTo>
                  <a:lnTo>
                    <a:pt x="47" y="362"/>
                  </a:lnTo>
                  <a:lnTo>
                    <a:pt x="47" y="360"/>
                  </a:lnTo>
                  <a:lnTo>
                    <a:pt x="47" y="359"/>
                  </a:lnTo>
                  <a:lnTo>
                    <a:pt x="46" y="357"/>
                  </a:lnTo>
                  <a:lnTo>
                    <a:pt x="46" y="356"/>
                  </a:lnTo>
                  <a:lnTo>
                    <a:pt x="44" y="355"/>
                  </a:lnTo>
                  <a:lnTo>
                    <a:pt x="42" y="352"/>
                  </a:lnTo>
                  <a:lnTo>
                    <a:pt x="41" y="352"/>
                  </a:lnTo>
                  <a:lnTo>
                    <a:pt x="40" y="353"/>
                  </a:lnTo>
                  <a:lnTo>
                    <a:pt x="39" y="352"/>
                  </a:lnTo>
                  <a:lnTo>
                    <a:pt x="38" y="352"/>
                  </a:lnTo>
                  <a:lnTo>
                    <a:pt x="37" y="352"/>
                  </a:lnTo>
                  <a:lnTo>
                    <a:pt x="36" y="352"/>
                  </a:lnTo>
                  <a:lnTo>
                    <a:pt x="33" y="353"/>
                  </a:lnTo>
                  <a:lnTo>
                    <a:pt x="32" y="352"/>
                  </a:lnTo>
                  <a:lnTo>
                    <a:pt x="32" y="351"/>
                  </a:lnTo>
                  <a:lnTo>
                    <a:pt x="33" y="351"/>
                  </a:lnTo>
                  <a:lnTo>
                    <a:pt x="34" y="350"/>
                  </a:lnTo>
                  <a:lnTo>
                    <a:pt x="34" y="348"/>
                  </a:lnTo>
                  <a:lnTo>
                    <a:pt x="34" y="347"/>
                  </a:lnTo>
                  <a:lnTo>
                    <a:pt x="35" y="347"/>
                  </a:lnTo>
                  <a:lnTo>
                    <a:pt x="37" y="347"/>
                  </a:lnTo>
                  <a:lnTo>
                    <a:pt x="38" y="347"/>
                  </a:lnTo>
                  <a:lnTo>
                    <a:pt x="38" y="345"/>
                  </a:lnTo>
                  <a:lnTo>
                    <a:pt x="38" y="343"/>
                  </a:lnTo>
                  <a:lnTo>
                    <a:pt x="37" y="342"/>
                  </a:lnTo>
                  <a:lnTo>
                    <a:pt x="36" y="342"/>
                  </a:lnTo>
                  <a:lnTo>
                    <a:pt x="36" y="341"/>
                  </a:lnTo>
                  <a:lnTo>
                    <a:pt x="35" y="340"/>
                  </a:lnTo>
                  <a:lnTo>
                    <a:pt x="35" y="339"/>
                  </a:lnTo>
                  <a:lnTo>
                    <a:pt x="35" y="337"/>
                  </a:lnTo>
                  <a:lnTo>
                    <a:pt x="34" y="336"/>
                  </a:lnTo>
                  <a:lnTo>
                    <a:pt x="33" y="336"/>
                  </a:lnTo>
                  <a:lnTo>
                    <a:pt x="33" y="337"/>
                  </a:lnTo>
                  <a:lnTo>
                    <a:pt x="32" y="337"/>
                  </a:lnTo>
                  <a:lnTo>
                    <a:pt x="31" y="337"/>
                  </a:lnTo>
                  <a:lnTo>
                    <a:pt x="30" y="338"/>
                  </a:lnTo>
                  <a:lnTo>
                    <a:pt x="30" y="339"/>
                  </a:lnTo>
                  <a:lnTo>
                    <a:pt x="29" y="339"/>
                  </a:lnTo>
                  <a:lnTo>
                    <a:pt x="28" y="339"/>
                  </a:lnTo>
                  <a:lnTo>
                    <a:pt x="26" y="337"/>
                  </a:lnTo>
                  <a:lnTo>
                    <a:pt x="25" y="337"/>
                  </a:lnTo>
                  <a:lnTo>
                    <a:pt x="24" y="337"/>
                  </a:lnTo>
                  <a:lnTo>
                    <a:pt x="23" y="338"/>
                  </a:lnTo>
                  <a:lnTo>
                    <a:pt x="22" y="338"/>
                  </a:lnTo>
                  <a:lnTo>
                    <a:pt x="22" y="337"/>
                  </a:lnTo>
                  <a:lnTo>
                    <a:pt x="17" y="335"/>
                  </a:lnTo>
                  <a:lnTo>
                    <a:pt x="16" y="334"/>
                  </a:lnTo>
                  <a:lnTo>
                    <a:pt x="16" y="333"/>
                  </a:lnTo>
                  <a:lnTo>
                    <a:pt x="15" y="333"/>
                  </a:lnTo>
                  <a:lnTo>
                    <a:pt x="15" y="334"/>
                  </a:lnTo>
                  <a:lnTo>
                    <a:pt x="14" y="334"/>
                  </a:lnTo>
                  <a:lnTo>
                    <a:pt x="13" y="335"/>
                  </a:lnTo>
                  <a:lnTo>
                    <a:pt x="12" y="335"/>
                  </a:lnTo>
                  <a:lnTo>
                    <a:pt x="11" y="336"/>
                  </a:lnTo>
                  <a:lnTo>
                    <a:pt x="10" y="336"/>
                  </a:lnTo>
                  <a:lnTo>
                    <a:pt x="10" y="335"/>
                  </a:lnTo>
                  <a:lnTo>
                    <a:pt x="11" y="334"/>
                  </a:lnTo>
                  <a:lnTo>
                    <a:pt x="9" y="333"/>
                  </a:lnTo>
                  <a:lnTo>
                    <a:pt x="9" y="334"/>
                  </a:lnTo>
                  <a:lnTo>
                    <a:pt x="8" y="334"/>
                  </a:lnTo>
                  <a:lnTo>
                    <a:pt x="7" y="334"/>
                  </a:lnTo>
                  <a:lnTo>
                    <a:pt x="6" y="332"/>
                  </a:lnTo>
                  <a:lnTo>
                    <a:pt x="7" y="330"/>
                  </a:lnTo>
                  <a:lnTo>
                    <a:pt x="8" y="330"/>
                  </a:lnTo>
                  <a:lnTo>
                    <a:pt x="7" y="329"/>
                  </a:lnTo>
                  <a:lnTo>
                    <a:pt x="7" y="328"/>
                  </a:lnTo>
                  <a:lnTo>
                    <a:pt x="7" y="327"/>
                  </a:lnTo>
                  <a:lnTo>
                    <a:pt x="8" y="325"/>
                  </a:lnTo>
                  <a:lnTo>
                    <a:pt x="8" y="324"/>
                  </a:lnTo>
                  <a:lnTo>
                    <a:pt x="9" y="324"/>
                  </a:lnTo>
                  <a:lnTo>
                    <a:pt x="9" y="325"/>
                  </a:lnTo>
                  <a:lnTo>
                    <a:pt x="10" y="325"/>
                  </a:lnTo>
                  <a:lnTo>
                    <a:pt x="9" y="323"/>
                  </a:lnTo>
                  <a:lnTo>
                    <a:pt x="8" y="321"/>
                  </a:lnTo>
                  <a:lnTo>
                    <a:pt x="10" y="319"/>
                  </a:lnTo>
                  <a:lnTo>
                    <a:pt x="11" y="317"/>
                  </a:lnTo>
                  <a:lnTo>
                    <a:pt x="12" y="317"/>
                  </a:lnTo>
                  <a:lnTo>
                    <a:pt x="12" y="316"/>
                  </a:lnTo>
                  <a:lnTo>
                    <a:pt x="12" y="315"/>
                  </a:lnTo>
                  <a:lnTo>
                    <a:pt x="13" y="313"/>
                  </a:lnTo>
                  <a:lnTo>
                    <a:pt x="13" y="312"/>
                  </a:lnTo>
                  <a:lnTo>
                    <a:pt x="14" y="313"/>
                  </a:lnTo>
                  <a:lnTo>
                    <a:pt x="15" y="313"/>
                  </a:lnTo>
                  <a:lnTo>
                    <a:pt x="16" y="310"/>
                  </a:lnTo>
                  <a:lnTo>
                    <a:pt x="16" y="309"/>
                  </a:lnTo>
                  <a:lnTo>
                    <a:pt x="15" y="309"/>
                  </a:lnTo>
                  <a:lnTo>
                    <a:pt x="14" y="308"/>
                  </a:lnTo>
                  <a:lnTo>
                    <a:pt x="13" y="307"/>
                  </a:lnTo>
                  <a:lnTo>
                    <a:pt x="12" y="307"/>
                  </a:lnTo>
                  <a:lnTo>
                    <a:pt x="11" y="306"/>
                  </a:lnTo>
                  <a:lnTo>
                    <a:pt x="11" y="302"/>
                  </a:lnTo>
                  <a:lnTo>
                    <a:pt x="11" y="301"/>
                  </a:lnTo>
                  <a:lnTo>
                    <a:pt x="11" y="298"/>
                  </a:lnTo>
                  <a:lnTo>
                    <a:pt x="10" y="297"/>
                  </a:lnTo>
                  <a:lnTo>
                    <a:pt x="9" y="295"/>
                  </a:lnTo>
                  <a:lnTo>
                    <a:pt x="8" y="295"/>
                  </a:lnTo>
                  <a:lnTo>
                    <a:pt x="7" y="295"/>
                  </a:lnTo>
                  <a:lnTo>
                    <a:pt x="6" y="291"/>
                  </a:lnTo>
                  <a:lnTo>
                    <a:pt x="6" y="290"/>
                  </a:lnTo>
                  <a:lnTo>
                    <a:pt x="7" y="289"/>
                  </a:lnTo>
                  <a:lnTo>
                    <a:pt x="8" y="289"/>
                  </a:lnTo>
                  <a:lnTo>
                    <a:pt x="8" y="288"/>
                  </a:lnTo>
                  <a:lnTo>
                    <a:pt x="8" y="286"/>
                  </a:lnTo>
                  <a:lnTo>
                    <a:pt x="7" y="285"/>
                  </a:lnTo>
                  <a:lnTo>
                    <a:pt x="7" y="284"/>
                  </a:lnTo>
                  <a:lnTo>
                    <a:pt x="6" y="281"/>
                  </a:lnTo>
                  <a:lnTo>
                    <a:pt x="5" y="279"/>
                  </a:lnTo>
                  <a:lnTo>
                    <a:pt x="4" y="278"/>
                  </a:lnTo>
                  <a:lnTo>
                    <a:pt x="3" y="278"/>
                  </a:lnTo>
                  <a:lnTo>
                    <a:pt x="3" y="277"/>
                  </a:lnTo>
                  <a:lnTo>
                    <a:pt x="2" y="277"/>
                  </a:lnTo>
                  <a:lnTo>
                    <a:pt x="2" y="278"/>
                  </a:lnTo>
                  <a:lnTo>
                    <a:pt x="1" y="278"/>
                  </a:lnTo>
                  <a:lnTo>
                    <a:pt x="1" y="277"/>
                  </a:lnTo>
                  <a:lnTo>
                    <a:pt x="0" y="276"/>
                  </a:lnTo>
                  <a:lnTo>
                    <a:pt x="1" y="276"/>
                  </a:lnTo>
                  <a:lnTo>
                    <a:pt x="2" y="276"/>
                  </a:lnTo>
                  <a:lnTo>
                    <a:pt x="3" y="275"/>
                  </a:lnTo>
                  <a:lnTo>
                    <a:pt x="4" y="275"/>
                  </a:lnTo>
                  <a:lnTo>
                    <a:pt x="4" y="274"/>
                  </a:lnTo>
                  <a:lnTo>
                    <a:pt x="4" y="273"/>
                  </a:lnTo>
                  <a:lnTo>
                    <a:pt x="4" y="272"/>
                  </a:lnTo>
                  <a:lnTo>
                    <a:pt x="5" y="272"/>
                  </a:lnTo>
                  <a:lnTo>
                    <a:pt x="6" y="271"/>
                  </a:lnTo>
                  <a:lnTo>
                    <a:pt x="7" y="271"/>
                  </a:lnTo>
                  <a:lnTo>
                    <a:pt x="7" y="270"/>
                  </a:lnTo>
                  <a:lnTo>
                    <a:pt x="7" y="269"/>
                  </a:lnTo>
                  <a:lnTo>
                    <a:pt x="8" y="269"/>
                  </a:lnTo>
                  <a:lnTo>
                    <a:pt x="9" y="269"/>
                  </a:lnTo>
                  <a:lnTo>
                    <a:pt x="10" y="270"/>
                  </a:lnTo>
                  <a:lnTo>
                    <a:pt x="11" y="267"/>
                  </a:lnTo>
                  <a:lnTo>
                    <a:pt x="11" y="265"/>
                  </a:lnTo>
                  <a:lnTo>
                    <a:pt x="10" y="259"/>
                  </a:lnTo>
                  <a:lnTo>
                    <a:pt x="10" y="258"/>
                  </a:lnTo>
                  <a:lnTo>
                    <a:pt x="10" y="257"/>
                  </a:lnTo>
                  <a:lnTo>
                    <a:pt x="10" y="256"/>
                  </a:lnTo>
                  <a:lnTo>
                    <a:pt x="10" y="249"/>
                  </a:lnTo>
                  <a:lnTo>
                    <a:pt x="9" y="246"/>
                  </a:lnTo>
                  <a:lnTo>
                    <a:pt x="9" y="242"/>
                  </a:lnTo>
                  <a:lnTo>
                    <a:pt x="9" y="241"/>
                  </a:lnTo>
                  <a:lnTo>
                    <a:pt x="9" y="240"/>
                  </a:lnTo>
                  <a:lnTo>
                    <a:pt x="9" y="238"/>
                  </a:lnTo>
                  <a:lnTo>
                    <a:pt x="8" y="232"/>
                  </a:lnTo>
                  <a:lnTo>
                    <a:pt x="7" y="231"/>
                  </a:lnTo>
                  <a:lnTo>
                    <a:pt x="6" y="229"/>
                  </a:lnTo>
                  <a:lnTo>
                    <a:pt x="5" y="227"/>
                  </a:lnTo>
                  <a:lnTo>
                    <a:pt x="4" y="226"/>
                  </a:lnTo>
                  <a:lnTo>
                    <a:pt x="3" y="224"/>
                  </a:lnTo>
                  <a:lnTo>
                    <a:pt x="2" y="223"/>
                  </a:lnTo>
                  <a:lnTo>
                    <a:pt x="2" y="222"/>
                  </a:lnTo>
                  <a:lnTo>
                    <a:pt x="1" y="221"/>
                  </a:lnTo>
                  <a:lnTo>
                    <a:pt x="1" y="220"/>
                  </a:lnTo>
                  <a:lnTo>
                    <a:pt x="2" y="218"/>
                  </a:lnTo>
                  <a:lnTo>
                    <a:pt x="2" y="217"/>
                  </a:lnTo>
                  <a:lnTo>
                    <a:pt x="3" y="216"/>
                  </a:lnTo>
                  <a:lnTo>
                    <a:pt x="4" y="217"/>
                  </a:lnTo>
                  <a:lnTo>
                    <a:pt x="5" y="217"/>
                  </a:lnTo>
                  <a:lnTo>
                    <a:pt x="6" y="217"/>
                  </a:lnTo>
                  <a:lnTo>
                    <a:pt x="7" y="217"/>
                  </a:lnTo>
                  <a:lnTo>
                    <a:pt x="8" y="216"/>
                  </a:lnTo>
                  <a:lnTo>
                    <a:pt x="9" y="215"/>
                  </a:lnTo>
                  <a:lnTo>
                    <a:pt x="11" y="214"/>
                  </a:lnTo>
                  <a:lnTo>
                    <a:pt x="12" y="214"/>
                  </a:lnTo>
                  <a:lnTo>
                    <a:pt x="12" y="213"/>
                  </a:lnTo>
                  <a:lnTo>
                    <a:pt x="13" y="213"/>
                  </a:lnTo>
                  <a:lnTo>
                    <a:pt x="14" y="212"/>
                  </a:lnTo>
                  <a:lnTo>
                    <a:pt x="14" y="213"/>
                  </a:lnTo>
                  <a:lnTo>
                    <a:pt x="15" y="213"/>
                  </a:lnTo>
                  <a:lnTo>
                    <a:pt x="15" y="212"/>
                  </a:lnTo>
                  <a:lnTo>
                    <a:pt x="15" y="211"/>
                  </a:lnTo>
                  <a:lnTo>
                    <a:pt x="16" y="210"/>
                  </a:lnTo>
                  <a:lnTo>
                    <a:pt x="16" y="209"/>
                  </a:lnTo>
                  <a:lnTo>
                    <a:pt x="17" y="208"/>
                  </a:lnTo>
                  <a:lnTo>
                    <a:pt x="19" y="208"/>
                  </a:lnTo>
                  <a:lnTo>
                    <a:pt x="21" y="208"/>
                  </a:lnTo>
                  <a:lnTo>
                    <a:pt x="22" y="208"/>
                  </a:lnTo>
                  <a:lnTo>
                    <a:pt x="23" y="208"/>
                  </a:lnTo>
                  <a:lnTo>
                    <a:pt x="23" y="209"/>
                  </a:lnTo>
                  <a:lnTo>
                    <a:pt x="25" y="209"/>
                  </a:lnTo>
                  <a:lnTo>
                    <a:pt x="26" y="208"/>
                  </a:lnTo>
                  <a:lnTo>
                    <a:pt x="26" y="207"/>
                  </a:lnTo>
                  <a:lnTo>
                    <a:pt x="26" y="206"/>
                  </a:lnTo>
                  <a:lnTo>
                    <a:pt x="26" y="204"/>
                  </a:lnTo>
                  <a:lnTo>
                    <a:pt x="26" y="202"/>
                  </a:lnTo>
                  <a:lnTo>
                    <a:pt x="25" y="200"/>
                  </a:lnTo>
                  <a:lnTo>
                    <a:pt x="25" y="199"/>
                  </a:lnTo>
                  <a:lnTo>
                    <a:pt x="25" y="198"/>
                  </a:lnTo>
                  <a:lnTo>
                    <a:pt x="26" y="198"/>
                  </a:lnTo>
                  <a:lnTo>
                    <a:pt x="26" y="197"/>
                  </a:lnTo>
                  <a:lnTo>
                    <a:pt x="27" y="197"/>
                  </a:lnTo>
                  <a:lnTo>
                    <a:pt x="27" y="196"/>
                  </a:lnTo>
                  <a:lnTo>
                    <a:pt x="26" y="195"/>
                  </a:lnTo>
                  <a:lnTo>
                    <a:pt x="27" y="195"/>
                  </a:lnTo>
                  <a:lnTo>
                    <a:pt x="29" y="194"/>
                  </a:lnTo>
                  <a:lnTo>
                    <a:pt x="32" y="193"/>
                  </a:lnTo>
                  <a:lnTo>
                    <a:pt x="32" y="192"/>
                  </a:lnTo>
                  <a:lnTo>
                    <a:pt x="31" y="192"/>
                  </a:lnTo>
                  <a:lnTo>
                    <a:pt x="30" y="192"/>
                  </a:lnTo>
                  <a:lnTo>
                    <a:pt x="30" y="191"/>
                  </a:lnTo>
                  <a:lnTo>
                    <a:pt x="30" y="190"/>
                  </a:lnTo>
                  <a:lnTo>
                    <a:pt x="30" y="189"/>
                  </a:lnTo>
                  <a:lnTo>
                    <a:pt x="30" y="188"/>
                  </a:lnTo>
                  <a:lnTo>
                    <a:pt x="30" y="187"/>
                  </a:lnTo>
                  <a:lnTo>
                    <a:pt x="31" y="186"/>
                  </a:lnTo>
                  <a:lnTo>
                    <a:pt x="32" y="186"/>
                  </a:lnTo>
                  <a:lnTo>
                    <a:pt x="32" y="185"/>
                  </a:lnTo>
                  <a:lnTo>
                    <a:pt x="32" y="184"/>
                  </a:lnTo>
                  <a:lnTo>
                    <a:pt x="33" y="184"/>
                  </a:lnTo>
                  <a:lnTo>
                    <a:pt x="34" y="184"/>
                  </a:lnTo>
                  <a:lnTo>
                    <a:pt x="35" y="184"/>
                  </a:lnTo>
                  <a:lnTo>
                    <a:pt x="35" y="183"/>
                  </a:lnTo>
                  <a:lnTo>
                    <a:pt x="36" y="182"/>
                  </a:lnTo>
                  <a:lnTo>
                    <a:pt x="37" y="182"/>
                  </a:lnTo>
                  <a:lnTo>
                    <a:pt x="38" y="182"/>
                  </a:lnTo>
                  <a:lnTo>
                    <a:pt x="39" y="182"/>
                  </a:lnTo>
                  <a:lnTo>
                    <a:pt x="39" y="180"/>
                  </a:lnTo>
                  <a:lnTo>
                    <a:pt x="40" y="180"/>
                  </a:lnTo>
                  <a:lnTo>
                    <a:pt x="41" y="179"/>
                  </a:lnTo>
                  <a:lnTo>
                    <a:pt x="43" y="178"/>
                  </a:lnTo>
                  <a:lnTo>
                    <a:pt x="43" y="177"/>
                  </a:lnTo>
                  <a:lnTo>
                    <a:pt x="43" y="176"/>
                  </a:lnTo>
                  <a:lnTo>
                    <a:pt x="44" y="176"/>
                  </a:lnTo>
                  <a:lnTo>
                    <a:pt x="44" y="177"/>
                  </a:lnTo>
                  <a:lnTo>
                    <a:pt x="45" y="177"/>
                  </a:lnTo>
                  <a:lnTo>
                    <a:pt x="46" y="176"/>
                  </a:lnTo>
                  <a:lnTo>
                    <a:pt x="47" y="175"/>
                  </a:lnTo>
                  <a:lnTo>
                    <a:pt x="47" y="174"/>
                  </a:lnTo>
                  <a:lnTo>
                    <a:pt x="46" y="173"/>
                  </a:lnTo>
                  <a:lnTo>
                    <a:pt x="47" y="173"/>
                  </a:lnTo>
                  <a:lnTo>
                    <a:pt x="47" y="172"/>
                  </a:lnTo>
                  <a:lnTo>
                    <a:pt x="48" y="172"/>
                  </a:lnTo>
                  <a:lnTo>
                    <a:pt x="48" y="171"/>
                  </a:lnTo>
                  <a:lnTo>
                    <a:pt x="47" y="170"/>
                  </a:lnTo>
                  <a:lnTo>
                    <a:pt x="46" y="170"/>
                  </a:lnTo>
                  <a:lnTo>
                    <a:pt x="44" y="169"/>
                  </a:lnTo>
                  <a:lnTo>
                    <a:pt x="43" y="169"/>
                  </a:lnTo>
                  <a:lnTo>
                    <a:pt x="43" y="168"/>
                  </a:lnTo>
                  <a:lnTo>
                    <a:pt x="42" y="168"/>
                  </a:lnTo>
                  <a:lnTo>
                    <a:pt x="40" y="157"/>
                  </a:lnTo>
                  <a:lnTo>
                    <a:pt x="39" y="155"/>
                  </a:lnTo>
                  <a:lnTo>
                    <a:pt x="39" y="152"/>
                  </a:lnTo>
                  <a:lnTo>
                    <a:pt x="38" y="152"/>
                  </a:lnTo>
                  <a:lnTo>
                    <a:pt x="37" y="152"/>
                  </a:lnTo>
                  <a:lnTo>
                    <a:pt x="36" y="151"/>
                  </a:lnTo>
                  <a:lnTo>
                    <a:pt x="36" y="150"/>
                  </a:lnTo>
                  <a:lnTo>
                    <a:pt x="36" y="149"/>
                  </a:lnTo>
                  <a:lnTo>
                    <a:pt x="35" y="149"/>
                  </a:lnTo>
                  <a:lnTo>
                    <a:pt x="35" y="148"/>
                  </a:lnTo>
                  <a:lnTo>
                    <a:pt x="34" y="148"/>
                  </a:lnTo>
                  <a:lnTo>
                    <a:pt x="33" y="148"/>
                  </a:lnTo>
                  <a:lnTo>
                    <a:pt x="31" y="147"/>
                  </a:lnTo>
                  <a:lnTo>
                    <a:pt x="31" y="146"/>
                  </a:lnTo>
                  <a:lnTo>
                    <a:pt x="32" y="145"/>
                  </a:lnTo>
                  <a:lnTo>
                    <a:pt x="32" y="144"/>
                  </a:lnTo>
                  <a:lnTo>
                    <a:pt x="32" y="143"/>
                  </a:lnTo>
                  <a:lnTo>
                    <a:pt x="31" y="143"/>
                  </a:lnTo>
                  <a:lnTo>
                    <a:pt x="30" y="143"/>
                  </a:lnTo>
                  <a:lnTo>
                    <a:pt x="29" y="142"/>
                  </a:lnTo>
                  <a:lnTo>
                    <a:pt x="27" y="142"/>
                  </a:lnTo>
                  <a:lnTo>
                    <a:pt x="27" y="141"/>
                  </a:lnTo>
                  <a:lnTo>
                    <a:pt x="26" y="138"/>
                  </a:lnTo>
                  <a:lnTo>
                    <a:pt x="26" y="136"/>
                  </a:lnTo>
                  <a:lnTo>
                    <a:pt x="27" y="135"/>
                  </a:lnTo>
                  <a:lnTo>
                    <a:pt x="27" y="134"/>
                  </a:lnTo>
                  <a:lnTo>
                    <a:pt x="27" y="133"/>
                  </a:lnTo>
                  <a:lnTo>
                    <a:pt x="27" y="132"/>
                  </a:lnTo>
                  <a:lnTo>
                    <a:pt x="26" y="129"/>
                  </a:lnTo>
                  <a:lnTo>
                    <a:pt x="25" y="129"/>
                  </a:lnTo>
                  <a:lnTo>
                    <a:pt x="24" y="129"/>
                  </a:lnTo>
                  <a:lnTo>
                    <a:pt x="23" y="129"/>
                  </a:lnTo>
                  <a:lnTo>
                    <a:pt x="24" y="129"/>
                  </a:lnTo>
                  <a:lnTo>
                    <a:pt x="24" y="128"/>
                  </a:lnTo>
                  <a:lnTo>
                    <a:pt x="25" y="128"/>
                  </a:lnTo>
                  <a:lnTo>
                    <a:pt x="25" y="127"/>
                  </a:lnTo>
                  <a:lnTo>
                    <a:pt x="24" y="126"/>
                  </a:lnTo>
                  <a:lnTo>
                    <a:pt x="23" y="126"/>
                  </a:lnTo>
                  <a:lnTo>
                    <a:pt x="21" y="125"/>
                  </a:lnTo>
                  <a:lnTo>
                    <a:pt x="22" y="125"/>
                  </a:lnTo>
                  <a:lnTo>
                    <a:pt x="24" y="124"/>
                  </a:lnTo>
                  <a:lnTo>
                    <a:pt x="24" y="123"/>
                  </a:lnTo>
                  <a:lnTo>
                    <a:pt x="24" y="122"/>
                  </a:lnTo>
                  <a:lnTo>
                    <a:pt x="25" y="122"/>
                  </a:lnTo>
                  <a:lnTo>
                    <a:pt x="25" y="120"/>
                  </a:lnTo>
                  <a:lnTo>
                    <a:pt x="26" y="120"/>
                  </a:lnTo>
                  <a:lnTo>
                    <a:pt x="27" y="120"/>
                  </a:lnTo>
                  <a:lnTo>
                    <a:pt x="27" y="119"/>
                  </a:lnTo>
                  <a:lnTo>
                    <a:pt x="27" y="118"/>
                  </a:lnTo>
                  <a:lnTo>
                    <a:pt x="26" y="118"/>
                  </a:lnTo>
                  <a:lnTo>
                    <a:pt x="26" y="117"/>
                  </a:lnTo>
                  <a:lnTo>
                    <a:pt x="25" y="117"/>
                  </a:lnTo>
                  <a:lnTo>
                    <a:pt x="25" y="116"/>
                  </a:lnTo>
                  <a:lnTo>
                    <a:pt x="25" y="115"/>
                  </a:lnTo>
                  <a:lnTo>
                    <a:pt x="26" y="114"/>
                  </a:lnTo>
                  <a:lnTo>
                    <a:pt x="27" y="113"/>
                  </a:lnTo>
                  <a:lnTo>
                    <a:pt x="28" y="114"/>
                  </a:lnTo>
                  <a:lnTo>
                    <a:pt x="29" y="115"/>
                  </a:lnTo>
                  <a:lnTo>
                    <a:pt x="30" y="115"/>
                  </a:lnTo>
                  <a:lnTo>
                    <a:pt x="31" y="115"/>
                  </a:lnTo>
                  <a:lnTo>
                    <a:pt x="33" y="115"/>
                  </a:lnTo>
                  <a:lnTo>
                    <a:pt x="34" y="115"/>
                  </a:lnTo>
                  <a:lnTo>
                    <a:pt x="35" y="115"/>
                  </a:lnTo>
                  <a:lnTo>
                    <a:pt x="36" y="115"/>
                  </a:lnTo>
                  <a:lnTo>
                    <a:pt x="37" y="115"/>
                  </a:lnTo>
                  <a:lnTo>
                    <a:pt x="37" y="114"/>
                  </a:lnTo>
                  <a:lnTo>
                    <a:pt x="38" y="114"/>
                  </a:lnTo>
                  <a:lnTo>
                    <a:pt x="38" y="113"/>
                  </a:lnTo>
                  <a:lnTo>
                    <a:pt x="39" y="113"/>
                  </a:lnTo>
                  <a:lnTo>
                    <a:pt x="39" y="112"/>
                  </a:lnTo>
                  <a:lnTo>
                    <a:pt x="38" y="111"/>
                  </a:lnTo>
                  <a:lnTo>
                    <a:pt x="38" y="110"/>
                  </a:lnTo>
                  <a:lnTo>
                    <a:pt x="38" y="109"/>
                  </a:lnTo>
                  <a:lnTo>
                    <a:pt x="40" y="111"/>
                  </a:lnTo>
                  <a:lnTo>
                    <a:pt x="40" y="112"/>
                  </a:lnTo>
                  <a:lnTo>
                    <a:pt x="41" y="113"/>
                  </a:lnTo>
                  <a:lnTo>
                    <a:pt x="42" y="114"/>
                  </a:lnTo>
                  <a:lnTo>
                    <a:pt x="42" y="115"/>
                  </a:lnTo>
                  <a:lnTo>
                    <a:pt x="43" y="115"/>
                  </a:lnTo>
                  <a:lnTo>
                    <a:pt x="43" y="116"/>
                  </a:lnTo>
                  <a:lnTo>
                    <a:pt x="43" y="117"/>
                  </a:lnTo>
                  <a:lnTo>
                    <a:pt x="42" y="117"/>
                  </a:lnTo>
                  <a:lnTo>
                    <a:pt x="42" y="118"/>
                  </a:lnTo>
                  <a:lnTo>
                    <a:pt x="41" y="120"/>
                  </a:lnTo>
                  <a:lnTo>
                    <a:pt x="43" y="122"/>
                  </a:lnTo>
                  <a:lnTo>
                    <a:pt x="44" y="122"/>
                  </a:lnTo>
                  <a:lnTo>
                    <a:pt x="45" y="127"/>
                  </a:lnTo>
                  <a:lnTo>
                    <a:pt x="46" y="128"/>
                  </a:lnTo>
                  <a:lnTo>
                    <a:pt x="46" y="129"/>
                  </a:lnTo>
                  <a:lnTo>
                    <a:pt x="45" y="129"/>
                  </a:lnTo>
                  <a:lnTo>
                    <a:pt x="46" y="130"/>
                  </a:lnTo>
                  <a:lnTo>
                    <a:pt x="46" y="131"/>
                  </a:lnTo>
                  <a:lnTo>
                    <a:pt x="45" y="133"/>
                  </a:lnTo>
                  <a:lnTo>
                    <a:pt x="44" y="133"/>
                  </a:lnTo>
                  <a:lnTo>
                    <a:pt x="44" y="134"/>
                  </a:lnTo>
                  <a:lnTo>
                    <a:pt x="45" y="137"/>
                  </a:lnTo>
                  <a:lnTo>
                    <a:pt x="46" y="138"/>
                  </a:lnTo>
                  <a:lnTo>
                    <a:pt x="47" y="138"/>
                  </a:lnTo>
                  <a:lnTo>
                    <a:pt x="48" y="138"/>
                  </a:lnTo>
                  <a:lnTo>
                    <a:pt x="49" y="138"/>
                  </a:lnTo>
                  <a:lnTo>
                    <a:pt x="50" y="138"/>
                  </a:lnTo>
                  <a:lnTo>
                    <a:pt x="51" y="138"/>
                  </a:lnTo>
                  <a:lnTo>
                    <a:pt x="52" y="138"/>
                  </a:lnTo>
                  <a:lnTo>
                    <a:pt x="51" y="138"/>
                  </a:lnTo>
                  <a:lnTo>
                    <a:pt x="50" y="138"/>
                  </a:lnTo>
                  <a:lnTo>
                    <a:pt x="49" y="138"/>
                  </a:lnTo>
                  <a:lnTo>
                    <a:pt x="47" y="138"/>
                  </a:lnTo>
                  <a:lnTo>
                    <a:pt x="46" y="137"/>
                  </a:lnTo>
                  <a:lnTo>
                    <a:pt x="45" y="136"/>
                  </a:lnTo>
                  <a:lnTo>
                    <a:pt x="45" y="135"/>
                  </a:lnTo>
                  <a:lnTo>
                    <a:pt x="44" y="135"/>
                  </a:lnTo>
                  <a:lnTo>
                    <a:pt x="44" y="134"/>
                  </a:lnTo>
                  <a:lnTo>
                    <a:pt x="45" y="133"/>
                  </a:lnTo>
                  <a:lnTo>
                    <a:pt x="46" y="131"/>
                  </a:lnTo>
                  <a:lnTo>
                    <a:pt x="46" y="128"/>
                  </a:lnTo>
                  <a:lnTo>
                    <a:pt x="45" y="126"/>
                  </a:lnTo>
                  <a:lnTo>
                    <a:pt x="45" y="125"/>
                  </a:lnTo>
                  <a:lnTo>
                    <a:pt x="45" y="124"/>
                  </a:lnTo>
                  <a:lnTo>
                    <a:pt x="46" y="123"/>
                  </a:lnTo>
                  <a:lnTo>
                    <a:pt x="46" y="122"/>
                  </a:lnTo>
                  <a:lnTo>
                    <a:pt x="47" y="122"/>
                  </a:lnTo>
                  <a:lnTo>
                    <a:pt x="48" y="122"/>
                  </a:lnTo>
                  <a:lnTo>
                    <a:pt x="48" y="121"/>
                  </a:lnTo>
                  <a:lnTo>
                    <a:pt x="47" y="121"/>
                  </a:lnTo>
                  <a:lnTo>
                    <a:pt x="47" y="122"/>
                  </a:lnTo>
                  <a:lnTo>
                    <a:pt x="46" y="122"/>
                  </a:lnTo>
                  <a:lnTo>
                    <a:pt x="45" y="121"/>
                  </a:lnTo>
                  <a:lnTo>
                    <a:pt x="44" y="120"/>
                  </a:lnTo>
                  <a:lnTo>
                    <a:pt x="44" y="119"/>
                  </a:lnTo>
                  <a:lnTo>
                    <a:pt x="44" y="118"/>
                  </a:lnTo>
                  <a:lnTo>
                    <a:pt x="45" y="118"/>
                  </a:lnTo>
                  <a:lnTo>
                    <a:pt x="46" y="117"/>
                  </a:lnTo>
                  <a:lnTo>
                    <a:pt x="47" y="117"/>
                  </a:lnTo>
                  <a:lnTo>
                    <a:pt x="47" y="116"/>
                  </a:lnTo>
                  <a:lnTo>
                    <a:pt x="48" y="115"/>
                  </a:lnTo>
                  <a:lnTo>
                    <a:pt x="49" y="115"/>
                  </a:lnTo>
                  <a:lnTo>
                    <a:pt x="50" y="115"/>
                  </a:lnTo>
                  <a:lnTo>
                    <a:pt x="51" y="115"/>
                  </a:lnTo>
                  <a:lnTo>
                    <a:pt x="53" y="114"/>
                  </a:lnTo>
                  <a:lnTo>
                    <a:pt x="53" y="113"/>
                  </a:lnTo>
                  <a:lnTo>
                    <a:pt x="54" y="112"/>
                  </a:lnTo>
                  <a:lnTo>
                    <a:pt x="55" y="112"/>
                  </a:lnTo>
                  <a:lnTo>
                    <a:pt x="56" y="111"/>
                  </a:lnTo>
                  <a:lnTo>
                    <a:pt x="57" y="111"/>
                  </a:lnTo>
                  <a:lnTo>
                    <a:pt x="58" y="111"/>
                  </a:lnTo>
                  <a:lnTo>
                    <a:pt x="59" y="111"/>
                  </a:lnTo>
                  <a:lnTo>
                    <a:pt x="60" y="111"/>
                  </a:lnTo>
                  <a:lnTo>
                    <a:pt x="61" y="111"/>
                  </a:lnTo>
                  <a:lnTo>
                    <a:pt x="62" y="111"/>
                  </a:lnTo>
                  <a:lnTo>
                    <a:pt x="63" y="110"/>
                  </a:lnTo>
                  <a:lnTo>
                    <a:pt x="64" y="110"/>
                  </a:lnTo>
                  <a:lnTo>
                    <a:pt x="65" y="110"/>
                  </a:lnTo>
                  <a:lnTo>
                    <a:pt x="67" y="110"/>
                  </a:lnTo>
                  <a:lnTo>
                    <a:pt x="68" y="111"/>
                  </a:lnTo>
                  <a:lnTo>
                    <a:pt x="69" y="111"/>
                  </a:lnTo>
                  <a:lnTo>
                    <a:pt x="71" y="110"/>
                  </a:lnTo>
                  <a:lnTo>
                    <a:pt x="72" y="110"/>
                  </a:lnTo>
                  <a:lnTo>
                    <a:pt x="73" y="110"/>
                  </a:lnTo>
                  <a:lnTo>
                    <a:pt x="74" y="110"/>
                  </a:lnTo>
                  <a:lnTo>
                    <a:pt x="77" y="109"/>
                  </a:lnTo>
                  <a:lnTo>
                    <a:pt x="78" y="109"/>
                  </a:lnTo>
                  <a:lnTo>
                    <a:pt x="79" y="109"/>
                  </a:lnTo>
                  <a:lnTo>
                    <a:pt x="80" y="109"/>
                  </a:lnTo>
                  <a:lnTo>
                    <a:pt x="81" y="110"/>
                  </a:lnTo>
                  <a:lnTo>
                    <a:pt x="81" y="111"/>
                  </a:lnTo>
                  <a:lnTo>
                    <a:pt x="79" y="111"/>
                  </a:lnTo>
                  <a:lnTo>
                    <a:pt x="78" y="111"/>
                  </a:lnTo>
                  <a:lnTo>
                    <a:pt x="77" y="112"/>
                  </a:lnTo>
                  <a:lnTo>
                    <a:pt x="77" y="113"/>
                  </a:lnTo>
                  <a:lnTo>
                    <a:pt x="78" y="116"/>
                  </a:lnTo>
                  <a:lnTo>
                    <a:pt x="79" y="117"/>
                  </a:lnTo>
                  <a:lnTo>
                    <a:pt x="81" y="118"/>
                  </a:lnTo>
                  <a:lnTo>
                    <a:pt x="82" y="118"/>
                  </a:lnTo>
                  <a:lnTo>
                    <a:pt x="84" y="118"/>
                  </a:lnTo>
                  <a:lnTo>
                    <a:pt x="86" y="119"/>
                  </a:lnTo>
                  <a:lnTo>
                    <a:pt x="87" y="118"/>
                  </a:lnTo>
                  <a:lnTo>
                    <a:pt x="88" y="118"/>
                  </a:lnTo>
                  <a:lnTo>
                    <a:pt x="88" y="119"/>
                  </a:lnTo>
                  <a:lnTo>
                    <a:pt x="88" y="120"/>
                  </a:lnTo>
                  <a:lnTo>
                    <a:pt x="90" y="120"/>
                  </a:lnTo>
                  <a:lnTo>
                    <a:pt x="90" y="121"/>
                  </a:lnTo>
                  <a:lnTo>
                    <a:pt x="91" y="121"/>
                  </a:lnTo>
                  <a:lnTo>
                    <a:pt x="92" y="121"/>
                  </a:lnTo>
                  <a:lnTo>
                    <a:pt x="92" y="120"/>
                  </a:lnTo>
                  <a:lnTo>
                    <a:pt x="93" y="120"/>
                  </a:lnTo>
                  <a:lnTo>
                    <a:pt x="94" y="120"/>
                  </a:lnTo>
                  <a:lnTo>
                    <a:pt x="95" y="121"/>
                  </a:lnTo>
                  <a:lnTo>
                    <a:pt x="96" y="120"/>
                  </a:lnTo>
                  <a:lnTo>
                    <a:pt x="95" y="120"/>
                  </a:lnTo>
                  <a:lnTo>
                    <a:pt x="94" y="120"/>
                  </a:lnTo>
                  <a:lnTo>
                    <a:pt x="93" y="120"/>
                  </a:lnTo>
                  <a:lnTo>
                    <a:pt x="92" y="120"/>
                  </a:lnTo>
                  <a:lnTo>
                    <a:pt x="91" y="120"/>
                  </a:lnTo>
                  <a:lnTo>
                    <a:pt x="90" y="120"/>
                  </a:lnTo>
                  <a:lnTo>
                    <a:pt x="89" y="119"/>
                  </a:lnTo>
                  <a:lnTo>
                    <a:pt x="90" y="119"/>
                  </a:lnTo>
                  <a:lnTo>
                    <a:pt x="92" y="119"/>
                  </a:lnTo>
                  <a:lnTo>
                    <a:pt x="94" y="118"/>
                  </a:lnTo>
                  <a:lnTo>
                    <a:pt x="95" y="118"/>
                  </a:lnTo>
                  <a:lnTo>
                    <a:pt x="96" y="118"/>
                  </a:lnTo>
                  <a:lnTo>
                    <a:pt x="97" y="118"/>
                  </a:lnTo>
                  <a:lnTo>
                    <a:pt x="98" y="118"/>
                  </a:lnTo>
                  <a:lnTo>
                    <a:pt x="99" y="118"/>
                  </a:lnTo>
                  <a:lnTo>
                    <a:pt x="100" y="118"/>
                  </a:lnTo>
                  <a:lnTo>
                    <a:pt x="100" y="117"/>
                  </a:lnTo>
                  <a:lnTo>
                    <a:pt x="101" y="117"/>
                  </a:lnTo>
                  <a:lnTo>
                    <a:pt x="102" y="116"/>
                  </a:lnTo>
                  <a:lnTo>
                    <a:pt x="104" y="116"/>
                  </a:lnTo>
                  <a:lnTo>
                    <a:pt x="105" y="116"/>
                  </a:lnTo>
                  <a:lnTo>
                    <a:pt x="106" y="117"/>
                  </a:lnTo>
                  <a:lnTo>
                    <a:pt x="107" y="117"/>
                  </a:lnTo>
                  <a:lnTo>
                    <a:pt x="108" y="117"/>
                  </a:lnTo>
                  <a:lnTo>
                    <a:pt x="109" y="117"/>
                  </a:lnTo>
                  <a:lnTo>
                    <a:pt x="110" y="117"/>
                  </a:lnTo>
                  <a:lnTo>
                    <a:pt x="111" y="117"/>
                  </a:lnTo>
                  <a:lnTo>
                    <a:pt x="112" y="117"/>
                  </a:lnTo>
                  <a:lnTo>
                    <a:pt x="113" y="117"/>
                  </a:lnTo>
                  <a:lnTo>
                    <a:pt x="114" y="117"/>
                  </a:lnTo>
                  <a:lnTo>
                    <a:pt x="115" y="117"/>
                  </a:lnTo>
                  <a:lnTo>
                    <a:pt x="116" y="117"/>
                  </a:lnTo>
                  <a:lnTo>
                    <a:pt x="117" y="117"/>
                  </a:lnTo>
                  <a:lnTo>
                    <a:pt x="118" y="117"/>
                  </a:lnTo>
                  <a:lnTo>
                    <a:pt x="118" y="116"/>
                  </a:lnTo>
                  <a:lnTo>
                    <a:pt x="119" y="116"/>
                  </a:lnTo>
                  <a:lnTo>
                    <a:pt x="121" y="116"/>
                  </a:lnTo>
                  <a:lnTo>
                    <a:pt x="122" y="116"/>
                  </a:lnTo>
                  <a:lnTo>
                    <a:pt x="123" y="117"/>
                  </a:lnTo>
                  <a:lnTo>
                    <a:pt x="124" y="117"/>
                  </a:lnTo>
                  <a:lnTo>
                    <a:pt x="125" y="116"/>
                  </a:lnTo>
                  <a:lnTo>
                    <a:pt x="126" y="116"/>
                  </a:lnTo>
                  <a:lnTo>
                    <a:pt x="127" y="117"/>
                  </a:lnTo>
                  <a:lnTo>
                    <a:pt x="128" y="117"/>
                  </a:lnTo>
                  <a:lnTo>
                    <a:pt x="129" y="117"/>
                  </a:lnTo>
                  <a:lnTo>
                    <a:pt x="130" y="117"/>
                  </a:lnTo>
                  <a:lnTo>
                    <a:pt x="131" y="118"/>
                  </a:lnTo>
                  <a:lnTo>
                    <a:pt x="131" y="119"/>
                  </a:lnTo>
                  <a:lnTo>
                    <a:pt x="132" y="119"/>
                  </a:lnTo>
                  <a:lnTo>
                    <a:pt x="133" y="119"/>
                  </a:lnTo>
                  <a:lnTo>
                    <a:pt x="134" y="119"/>
                  </a:lnTo>
                  <a:lnTo>
                    <a:pt x="134" y="120"/>
                  </a:lnTo>
                  <a:lnTo>
                    <a:pt x="135" y="120"/>
                  </a:lnTo>
                  <a:lnTo>
                    <a:pt x="136" y="120"/>
                  </a:lnTo>
                  <a:lnTo>
                    <a:pt x="137" y="120"/>
                  </a:lnTo>
                  <a:lnTo>
                    <a:pt x="138" y="120"/>
                  </a:lnTo>
                  <a:lnTo>
                    <a:pt x="139" y="120"/>
                  </a:lnTo>
                  <a:lnTo>
                    <a:pt x="140" y="119"/>
                  </a:lnTo>
                  <a:lnTo>
                    <a:pt x="140" y="118"/>
                  </a:lnTo>
                  <a:lnTo>
                    <a:pt x="142" y="120"/>
                  </a:lnTo>
                  <a:lnTo>
                    <a:pt x="143" y="121"/>
                  </a:lnTo>
                  <a:lnTo>
                    <a:pt x="144" y="121"/>
                  </a:lnTo>
                  <a:lnTo>
                    <a:pt x="145" y="122"/>
                  </a:lnTo>
                  <a:lnTo>
                    <a:pt x="145" y="123"/>
                  </a:lnTo>
                  <a:lnTo>
                    <a:pt x="146" y="124"/>
                  </a:lnTo>
                  <a:lnTo>
                    <a:pt x="147" y="125"/>
                  </a:lnTo>
                  <a:lnTo>
                    <a:pt x="148" y="125"/>
                  </a:lnTo>
                  <a:lnTo>
                    <a:pt x="148" y="126"/>
                  </a:lnTo>
                  <a:lnTo>
                    <a:pt x="149" y="126"/>
                  </a:lnTo>
                  <a:lnTo>
                    <a:pt x="149" y="127"/>
                  </a:lnTo>
                  <a:lnTo>
                    <a:pt x="150" y="128"/>
                  </a:lnTo>
                  <a:lnTo>
                    <a:pt x="150" y="129"/>
                  </a:lnTo>
                  <a:lnTo>
                    <a:pt x="152" y="131"/>
                  </a:lnTo>
                  <a:lnTo>
                    <a:pt x="152" y="132"/>
                  </a:lnTo>
                  <a:lnTo>
                    <a:pt x="153" y="133"/>
                  </a:lnTo>
                  <a:lnTo>
                    <a:pt x="153" y="135"/>
                  </a:lnTo>
                  <a:lnTo>
                    <a:pt x="154" y="135"/>
                  </a:lnTo>
                  <a:lnTo>
                    <a:pt x="154" y="136"/>
                  </a:lnTo>
                  <a:lnTo>
                    <a:pt x="154" y="135"/>
                  </a:lnTo>
                  <a:lnTo>
                    <a:pt x="154" y="134"/>
                  </a:lnTo>
                  <a:lnTo>
                    <a:pt x="153" y="133"/>
                  </a:lnTo>
                  <a:lnTo>
                    <a:pt x="153" y="132"/>
                  </a:lnTo>
                  <a:lnTo>
                    <a:pt x="152" y="131"/>
                  </a:lnTo>
                  <a:lnTo>
                    <a:pt x="151" y="129"/>
                  </a:lnTo>
                  <a:lnTo>
                    <a:pt x="151" y="128"/>
                  </a:lnTo>
                  <a:lnTo>
                    <a:pt x="150" y="126"/>
                  </a:lnTo>
                  <a:lnTo>
                    <a:pt x="150" y="125"/>
                  </a:lnTo>
                  <a:lnTo>
                    <a:pt x="150" y="124"/>
                  </a:lnTo>
                  <a:lnTo>
                    <a:pt x="149" y="124"/>
                  </a:lnTo>
                  <a:lnTo>
                    <a:pt x="148" y="123"/>
                  </a:lnTo>
                  <a:lnTo>
                    <a:pt x="147" y="123"/>
                  </a:lnTo>
                  <a:lnTo>
                    <a:pt x="145" y="120"/>
                  </a:lnTo>
                  <a:lnTo>
                    <a:pt x="144" y="119"/>
                  </a:lnTo>
                  <a:lnTo>
                    <a:pt x="144" y="118"/>
                  </a:lnTo>
                  <a:lnTo>
                    <a:pt x="143" y="117"/>
                  </a:lnTo>
                  <a:lnTo>
                    <a:pt x="142" y="116"/>
                  </a:lnTo>
                  <a:lnTo>
                    <a:pt x="143" y="115"/>
                  </a:lnTo>
                  <a:lnTo>
                    <a:pt x="144" y="115"/>
                  </a:lnTo>
                  <a:lnTo>
                    <a:pt x="145" y="115"/>
                  </a:lnTo>
                  <a:lnTo>
                    <a:pt x="146" y="115"/>
                  </a:lnTo>
                  <a:lnTo>
                    <a:pt x="147" y="115"/>
                  </a:lnTo>
                  <a:lnTo>
                    <a:pt x="148" y="115"/>
                  </a:lnTo>
                  <a:lnTo>
                    <a:pt x="148" y="114"/>
                  </a:lnTo>
                  <a:lnTo>
                    <a:pt x="149" y="114"/>
                  </a:lnTo>
                  <a:lnTo>
                    <a:pt x="149" y="115"/>
                  </a:lnTo>
                  <a:lnTo>
                    <a:pt x="150" y="115"/>
                  </a:lnTo>
                  <a:lnTo>
                    <a:pt x="151" y="116"/>
                  </a:lnTo>
                  <a:lnTo>
                    <a:pt x="152" y="117"/>
                  </a:lnTo>
                  <a:lnTo>
                    <a:pt x="153" y="117"/>
                  </a:lnTo>
                  <a:lnTo>
                    <a:pt x="155" y="118"/>
                  </a:lnTo>
                  <a:lnTo>
                    <a:pt x="156" y="119"/>
                  </a:lnTo>
                  <a:lnTo>
                    <a:pt x="157" y="120"/>
                  </a:lnTo>
                  <a:lnTo>
                    <a:pt x="158" y="121"/>
                  </a:lnTo>
                  <a:lnTo>
                    <a:pt x="159" y="121"/>
                  </a:lnTo>
                  <a:lnTo>
                    <a:pt x="160" y="123"/>
                  </a:lnTo>
                  <a:lnTo>
                    <a:pt x="161" y="124"/>
                  </a:lnTo>
                  <a:lnTo>
                    <a:pt x="163" y="124"/>
                  </a:lnTo>
                  <a:lnTo>
                    <a:pt x="163" y="123"/>
                  </a:lnTo>
                  <a:lnTo>
                    <a:pt x="164" y="123"/>
                  </a:lnTo>
                  <a:lnTo>
                    <a:pt x="164" y="122"/>
                  </a:lnTo>
                  <a:lnTo>
                    <a:pt x="164" y="121"/>
                  </a:lnTo>
                  <a:lnTo>
                    <a:pt x="164" y="120"/>
                  </a:lnTo>
                  <a:lnTo>
                    <a:pt x="163" y="120"/>
                  </a:lnTo>
                  <a:lnTo>
                    <a:pt x="162" y="119"/>
                  </a:lnTo>
                  <a:lnTo>
                    <a:pt x="162" y="118"/>
                  </a:lnTo>
                  <a:lnTo>
                    <a:pt x="164" y="119"/>
                  </a:lnTo>
                  <a:lnTo>
                    <a:pt x="164" y="120"/>
                  </a:lnTo>
                  <a:lnTo>
                    <a:pt x="165" y="120"/>
                  </a:lnTo>
                  <a:lnTo>
                    <a:pt x="165" y="121"/>
                  </a:lnTo>
                  <a:lnTo>
                    <a:pt x="167" y="122"/>
                  </a:lnTo>
                  <a:lnTo>
                    <a:pt x="166" y="122"/>
                  </a:lnTo>
                  <a:lnTo>
                    <a:pt x="165" y="122"/>
                  </a:lnTo>
                  <a:lnTo>
                    <a:pt x="165" y="123"/>
                  </a:lnTo>
                  <a:lnTo>
                    <a:pt x="164" y="123"/>
                  </a:lnTo>
                  <a:lnTo>
                    <a:pt x="164" y="124"/>
                  </a:lnTo>
                  <a:lnTo>
                    <a:pt x="163" y="124"/>
                  </a:lnTo>
                  <a:lnTo>
                    <a:pt x="163" y="125"/>
                  </a:lnTo>
                  <a:lnTo>
                    <a:pt x="163" y="126"/>
                  </a:lnTo>
                  <a:lnTo>
                    <a:pt x="164" y="127"/>
                  </a:lnTo>
                  <a:lnTo>
                    <a:pt x="165" y="126"/>
                  </a:lnTo>
                  <a:lnTo>
                    <a:pt x="166" y="126"/>
                  </a:lnTo>
                  <a:lnTo>
                    <a:pt x="167" y="127"/>
                  </a:lnTo>
                  <a:lnTo>
                    <a:pt x="168" y="128"/>
                  </a:lnTo>
                  <a:lnTo>
                    <a:pt x="169" y="129"/>
                  </a:lnTo>
                  <a:lnTo>
                    <a:pt x="169" y="130"/>
                  </a:lnTo>
                  <a:lnTo>
                    <a:pt x="170" y="131"/>
                  </a:lnTo>
                  <a:lnTo>
                    <a:pt x="172" y="131"/>
                  </a:lnTo>
                  <a:lnTo>
                    <a:pt x="173" y="132"/>
                  </a:lnTo>
                  <a:lnTo>
                    <a:pt x="174" y="134"/>
                  </a:lnTo>
                  <a:lnTo>
                    <a:pt x="175" y="134"/>
                  </a:lnTo>
                  <a:lnTo>
                    <a:pt x="176" y="134"/>
                  </a:lnTo>
                  <a:lnTo>
                    <a:pt x="177" y="134"/>
                  </a:lnTo>
                  <a:lnTo>
                    <a:pt x="178" y="134"/>
                  </a:lnTo>
                  <a:lnTo>
                    <a:pt x="179" y="135"/>
                  </a:lnTo>
                  <a:lnTo>
                    <a:pt x="179" y="136"/>
                  </a:lnTo>
                  <a:lnTo>
                    <a:pt x="180" y="136"/>
                  </a:lnTo>
                  <a:lnTo>
                    <a:pt x="181" y="136"/>
                  </a:lnTo>
                  <a:lnTo>
                    <a:pt x="182" y="136"/>
                  </a:lnTo>
                  <a:lnTo>
                    <a:pt x="182" y="137"/>
                  </a:lnTo>
                  <a:lnTo>
                    <a:pt x="183" y="137"/>
                  </a:lnTo>
                  <a:lnTo>
                    <a:pt x="183" y="136"/>
                  </a:lnTo>
                  <a:lnTo>
                    <a:pt x="183" y="135"/>
                  </a:lnTo>
                  <a:lnTo>
                    <a:pt x="183" y="134"/>
                  </a:lnTo>
                  <a:lnTo>
                    <a:pt x="185" y="136"/>
                  </a:lnTo>
                  <a:lnTo>
                    <a:pt x="186" y="137"/>
                  </a:lnTo>
                  <a:lnTo>
                    <a:pt x="186" y="138"/>
                  </a:lnTo>
                  <a:lnTo>
                    <a:pt x="187" y="138"/>
                  </a:lnTo>
                  <a:lnTo>
                    <a:pt x="188" y="138"/>
                  </a:lnTo>
                  <a:lnTo>
                    <a:pt x="188" y="137"/>
                  </a:lnTo>
                  <a:lnTo>
                    <a:pt x="189" y="137"/>
                  </a:lnTo>
                  <a:lnTo>
                    <a:pt x="189" y="136"/>
                  </a:lnTo>
                  <a:lnTo>
                    <a:pt x="189" y="134"/>
                  </a:lnTo>
                  <a:lnTo>
                    <a:pt x="189" y="133"/>
                  </a:lnTo>
                  <a:lnTo>
                    <a:pt x="189" y="131"/>
                  </a:lnTo>
                  <a:lnTo>
                    <a:pt x="189" y="128"/>
                  </a:lnTo>
                  <a:lnTo>
                    <a:pt x="188" y="127"/>
                  </a:lnTo>
                  <a:lnTo>
                    <a:pt x="188" y="125"/>
                  </a:lnTo>
                  <a:lnTo>
                    <a:pt x="189" y="125"/>
                  </a:lnTo>
                  <a:lnTo>
                    <a:pt x="189" y="124"/>
                  </a:lnTo>
                  <a:lnTo>
                    <a:pt x="190" y="124"/>
                  </a:lnTo>
                  <a:lnTo>
                    <a:pt x="189" y="124"/>
                  </a:lnTo>
                  <a:lnTo>
                    <a:pt x="188" y="123"/>
                  </a:lnTo>
                  <a:lnTo>
                    <a:pt x="187" y="119"/>
                  </a:lnTo>
                  <a:lnTo>
                    <a:pt x="187" y="118"/>
                  </a:lnTo>
                  <a:lnTo>
                    <a:pt x="186" y="114"/>
                  </a:lnTo>
                  <a:lnTo>
                    <a:pt x="186" y="109"/>
                  </a:lnTo>
                  <a:lnTo>
                    <a:pt x="186" y="108"/>
                  </a:lnTo>
                  <a:lnTo>
                    <a:pt x="187" y="107"/>
                  </a:lnTo>
                  <a:lnTo>
                    <a:pt x="188" y="109"/>
                  </a:lnTo>
                  <a:lnTo>
                    <a:pt x="188" y="110"/>
                  </a:lnTo>
                  <a:lnTo>
                    <a:pt x="189" y="111"/>
                  </a:lnTo>
                  <a:lnTo>
                    <a:pt x="190" y="111"/>
                  </a:lnTo>
                  <a:lnTo>
                    <a:pt x="191" y="111"/>
                  </a:lnTo>
                  <a:lnTo>
                    <a:pt x="191" y="112"/>
                  </a:lnTo>
                  <a:lnTo>
                    <a:pt x="192" y="112"/>
                  </a:lnTo>
                  <a:lnTo>
                    <a:pt x="193" y="113"/>
                  </a:lnTo>
                  <a:lnTo>
                    <a:pt x="194" y="113"/>
                  </a:lnTo>
                  <a:lnTo>
                    <a:pt x="195" y="114"/>
                  </a:lnTo>
                  <a:lnTo>
                    <a:pt x="196" y="114"/>
                  </a:lnTo>
                  <a:lnTo>
                    <a:pt x="197" y="114"/>
                  </a:lnTo>
                  <a:lnTo>
                    <a:pt x="198" y="114"/>
                  </a:lnTo>
                  <a:lnTo>
                    <a:pt x="199" y="114"/>
                  </a:lnTo>
                  <a:lnTo>
                    <a:pt x="201" y="114"/>
                  </a:lnTo>
                  <a:lnTo>
                    <a:pt x="203" y="113"/>
                  </a:lnTo>
                  <a:lnTo>
                    <a:pt x="205" y="113"/>
                  </a:lnTo>
                  <a:lnTo>
                    <a:pt x="206" y="111"/>
                  </a:lnTo>
                  <a:lnTo>
                    <a:pt x="206" y="110"/>
                  </a:lnTo>
                  <a:lnTo>
                    <a:pt x="206" y="109"/>
                  </a:lnTo>
                  <a:lnTo>
                    <a:pt x="207" y="107"/>
                  </a:lnTo>
                  <a:lnTo>
                    <a:pt x="208" y="106"/>
                  </a:lnTo>
                  <a:lnTo>
                    <a:pt x="209" y="106"/>
                  </a:lnTo>
                  <a:lnTo>
                    <a:pt x="209" y="105"/>
                  </a:lnTo>
                  <a:lnTo>
                    <a:pt x="210" y="103"/>
                  </a:lnTo>
                  <a:lnTo>
                    <a:pt x="211" y="102"/>
                  </a:lnTo>
                  <a:lnTo>
                    <a:pt x="212" y="102"/>
                  </a:lnTo>
                  <a:lnTo>
                    <a:pt x="213" y="102"/>
                  </a:lnTo>
                  <a:lnTo>
                    <a:pt x="214" y="102"/>
                  </a:lnTo>
                  <a:lnTo>
                    <a:pt x="215" y="102"/>
                  </a:lnTo>
                  <a:lnTo>
                    <a:pt x="215" y="101"/>
                  </a:lnTo>
                  <a:lnTo>
                    <a:pt x="216" y="101"/>
                  </a:lnTo>
                  <a:lnTo>
                    <a:pt x="217" y="102"/>
                  </a:lnTo>
                  <a:lnTo>
                    <a:pt x="218" y="101"/>
                  </a:lnTo>
                  <a:lnTo>
                    <a:pt x="219" y="101"/>
                  </a:lnTo>
                  <a:lnTo>
                    <a:pt x="220" y="102"/>
                  </a:lnTo>
                  <a:lnTo>
                    <a:pt x="222" y="102"/>
                  </a:lnTo>
                  <a:lnTo>
                    <a:pt x="223" y="102"/>
                  </a:lnTo>
                  <a:lnTo>
                    <a:pt x="225" y="102"/>
                  </a:lnTo>
                  <a:lnTo>
                    <a:pt x="225" y="103"/>
                  </a:lnTo>
                  <a:lnTo>
                    <a:pt x="226" y="103"/>
                  </a:lnTo>
                  <a:lnTo>
                    <a:pt x="227" y="104"/>
                  </a:lnTo>
                  <a:lnTo>
                    <a:pt x="227" y="103"/>
                  </a:lnTo>
                  <a:lnTo>
                    <a:pt x="228" y="103"/>
                  </a:lnTo>
                  <a:lnTo>
                    <a:pt x="229" y="104"/>
                  </a:lnTo>
                  <a:lnTo>
                    <a:pt x="230" y="105"/>
                  </a:lnTo>
                  <a:lnTo>
                    <a:pt x="230" y="104"/>
                  </a:lnTo>
                  <a:lnTo>
                    <a:pt x="231" y="104"/>
                  </a:lnTo>
                  <a:lnTo>
                    <a:pt x="232" y="103"/>
                  </a:lnTo>
                  <a:lnTo>
                    <a:pt x="231" y="103"/>
                  </a:lnTo>
                  <a:lnTo>
                    <a:pt x="230" y="103"/>
                  </a:lnTo>
                  <a:lnTo>
                    <a:pt x="229" y="103"/>
                  </a:lnTo>
                  <a:lnTo>
                    <a:pt x="228" y="103"/>
                  </a:lnTo>
                  <a:lnTo>
                    <a:pt x="228" y="102"/>
                  </a:lnTo>
                  <a:lnTo>
                    <a:pt x="229" y="102"/>
                  </a:lnTo>
                  <a:lnTo>
                    <a:pt x="230" y="102"/>
                  </a:lnTo>
                  <a:lnTo>
                    <a:pt x="231" y="102"/>
                  </a:lnTo>
                  <a:lnTo>
                    <a:pt x="231" y="101"/>
                  </a:lnTo>
                  <a:lnTo>
                    <a:pt x="231" y="100"/>
                  </a:lnTo>
                  <a:lnTo>
                    <a:pt x="230" y="100"/>
                  </a:lnTo>
                  <a:lnTo>
                    <a:pt x="230" y="101"/>
                  </a:lnTo>
                  <a:lnTo>
                    <a:pt x="229" y="101"/>
                  </a:lnTo>
                  <a:lnTo>
                    <a:pt x="230" y="100"/>
                  </a:lnTo>
                  <a:lnTo>
                    <a:pt x="230" y="99"/>
                  </a:lnTo>
                  <a:lnTo>
                    <a:pt x="229" y="99"/>
                  </a:lnTo>
                  <a:lnTo>
                    <a:pt x="229" y="100"/>
                  </a:lnTo>
                  <a:lnTo>
                    <a:pt x="228" y="100"/>
                  </a:lnTo>
                  <a:lnTo>
                    <a:pt x="227" y="99"/>
                  </a:lnTo>
                  <a:lnTo>
                    <a:pt x="227" y="98"/>
                  </a:lnTo>
                  <a:lnTo>
                    <a:pt x="227" y="97"/>
                  </a:lnTo>
                  <a:lnTo>
                    <a:pt x="227" y="96"/>
                  </a:lnTo>
                  <a:lnTo>
                    <a:pt x="226" y="95"/>
                  </a:lnTo>
                  <a:lnTo>
                    <a:pt x="227" y="95"/>
                  </a:lnTo>
                  <a:lnTo>
                    <a:pt x="227" y="94"/>
                  </a:lnTo>
                  <a:lnTo>
                    <a:pt x="228" y="93"/>
                  </a:lnTo>
                  <a:lnTo>
                    <a:pt x="229" y="92"/>
                  </a:lnTo>
                  <a:lnTo>
                    <a:pt x="229" y="93"/>
                  </a:lnTo>
                  <a:lnTo>
                    <a:pt x="229" y="94"/>
                  </a:lnTo>
                  <a:lnTo>
                    <a:pt x="230" y="94"/>
                  </a:lnTo>
                  <a:lnTo>
                    <a:pt x="230" y="93"/>
                  </a:lnTo>
                  <a:lnTo>
                    <a:pt x="230" y="92"/>
                  </a:lnTo>
                  <a:lnTo>
                    <a:pt x="229" y="92"/>
                  </a:lnTo>
                  <a:lnTo>
                    <a:pt x="230" y="91"/>
                  </a:lnTo>
                  <a:lnTo>
                    <a:pt x="231" y="91"/>
                  </a:lnTo>
                  <a:lnTo>
                    <a:pt x="232" y="91"/>
                  </a:lnTo>
                  <a:lnTo>
                    <a:pt x="233" y="91"/>
                  </a:lnTo>
                  <a:lnTo>
                    <a:pt x="234" y="92"/>
                  </a:lnTo>
                  <a:lnTo>
                    <a:pt x="235" y="93"/>
                  </a:lnTo>
                  <a:lnTo>
                    <a:pt x="236" y="93"/>
                  </a:lnTo>
                  <a:lnTo>
                    <a:pt x="237" y="93"/>
                  </a:lnTo>
                  <a:lnTo>
                    <a:pt x="237" y="92"/>
                  </a:lnTo>
                  <a:lnTo>
                    <a:pt x="236" y="91"/>
                  </a:lnTo>
                  <a:lnTo>
                    <a:pt x="237" y="90"/>
                  </a:lnTo>
                  <a:lnTo>
                    <a:pt x="238" y="90"/>
                  </a:lnTo>
                  <a:lnTo>
                    <a:pt x="239" y="90"/>
                  </a:lnTo>
                  <a:lnTo>
                    <a:pt x="240" y="89"/>
                  </a:lnTo>
                  <a:lnTo>
                    <a:pt x="239" y="88"/>
                  </a:lnTo>
                  <a:lnTo>
                    <a:pt x="238" y="87"/>
                  </a:lnTo>
                  <a:lnTo>
                    <a:pt x="237" y="87"/>
                  </a:lnTo>
                  <a:lnTo>
                    <a:pt x="236" y="86"/>
                  </a:lnTo>
                  <a:lnTo>
                    <a:pt x="235" y="85"/>
                  </a:lnTo>
                  <a:lnTo>
                    <a:pt x="234" y="84"/>
                  </a:lnTo>
                  <a:lnTo>
                    <a:pt x="234" y="83"/>
                  </a:lnTo>
                  <a:lnTo>
                    <a:pt x="233" y="82"/>
                  </a:lnTo>
                  <a:lnTo>
                    <a:pt x="232" y="82"/>
                  </a:lnTo>
                  <a:lnTo>
                    <a:pt x="231" y="82"/>
                  </a:lnTo>
                  <a:lnTo>
                    <a:pt x="230" y="82"/>
                  </a:lnTo>
                  <a:lnTo>
                    <a:pt x="231" y="82"/>
                  </a:lnTo>
                  <a:lnTo>
                    <a:pt x="232" y="81"/>
                  </a:lnTo>
                  <a:lnTo>
                    <a:pt x="232" y="80"/>
                  </a:lnTo>
                  <a:lnTo>
                    <a:pt x="231" y="79"/>
                  </a:lnTo>
                  <a:lnTo>
                    <a:pt x="231" y="78"/>
                  </a:lnTo>
                  <a:lnTo>
                    <a:pt x="231" y="76"/>
                  </a:lnTo>
                  <a:lnTo>
                    <a:pt x="231" y="75"/>
                  </a:lnTo>
                  <a:lnTo>
                    <a:pt x="232" y="75"/>
                  </a:lnTo>
                  <a:lnTo>
                    <a:pt x="232" y="76"/>
                  </a:lnTo>
                  <a:lnTo>
                    <a:pt x="233" y="76"/>
                  </a:lnTo>
                  <a:lnTo>
                    <a:pt x="233" y="74"/>
                  </a:lnTo>
                  <a:lnTo>
                    <a:pt x="232" y="74"/>
                  </a:lnTo>
                  <a:lnTo>
                    <a:pt x="231" y="74"/>
                  </a:lnTo>
                  <a:lnTo>
                    <a:pt x="230" y="75"/>
                  </a:lnTo>
                  <a:lnTo>
                    <a:pt x="229" y="75"/>
                  </a:lnTo>
                  <a:lnTo>
                    <a:pt x="228" y="76"/>
                  </a:lnTo>
                  <a:lnTo>
                    <a:pt x="228" y="77"/>
                  </a:lnTo>
                  <a:lnTo>
                    <a:pt x="228" y="78"/>
                  </a:lnTo>
                  <a:lnTo>
                    <a:pt x="228" y="79"/>
                  </a:lnTo>
                  <a:lnTo>
                    <a:pt x="227" y="79"/>
                  </a:lnTo>
                  <a:lnTo>
                    <a:pt x="226" y="79"/>
                  </a:lnTo>
                  <a:lnTo>
                    <a:pt x="226" y="78"/>
                  </a:lnTo>
                  <a:lnTo>
                    <a:pt x="225" y="78"/>
                  </a:lnTo>
                  <a:lnTo>
                    <a:pt x="225" y="76"/>
                  </a:lnTo>
                  <a:lnTo>
                    <a:pt x="225" y="73"/>
                  </a:lnTo>
                  <a:lnTo>
                    <a:pt x="225" y="71"/>
                  </a:lnTo>
                  <a:lnTo>
                    <a:pt x="225" y="70"/>
                  </a:lnTo>
                  <a:lnTo>
                    <a:pt x="226" y="70"/>
                  </a:lnTo>
                  <a:lnTo>
                    <a:pt x="227" y="69"/>
                  </a:lnTo>
                  <a:lnTo>
                    <a:pt x="228" y="69"/>
                  </a:lnTo>
                  <a:lnTo>
                    <a:pt x="229" y="69"/>
                  </a:lnTo>
                  <a:lnTo>
                    <a:pt x="230" y="68"/>
                  </a:lnTo>
                  <a:lnTo>
                    <a:pt x="231" y="66"/>
                  </a:lnTo>
                  <a:lnTo>
                    <a:pt x="232" y="66"/>
                  </a:lnTo>
                  <a:lnTo>
                    <a:pt x="232" y="65"/>
                  </a:lnTo>
                  <a:lnTo>
                    <a:pt x="233" y="63"/>
                  </a:lnTo>
                  <a:lnTo>
                    <a:pt x="232" y="61"/>
                  </a:lnTo>
                  <a:lnTo>
                    <a:pt x="231" y="61"/>
                  </a:lnTo>
                  <a:lnTo>
                    <a:pt x="230" y="60"/>
                  </a:lnTo>
                  <a:lnTo>
                    <a:pt x="228" y="60"/>
                  </a:lnTo>
                  <a:lnTo>
                    <a:pt x="227" y="59"/>
                  </a:lnTo>
                  <a:lnTo>
                    <a:pt x="226" y="59"/>
                  </a:lnTo>
                  <a:lnTo>
                    <a:pt x="227" y="59"/>
                  </a:lnTo>
                  <a:lnTo>
                    <a:pt x="227" y="58"/>
                  </a:lnTo>
                  <a:lnTo>
                    <a:pt x="229" y="58"/>
                  </a:lnTo>
                  <a:lnTo>
                    <a:pt x="232" y="57"/>
                  </a:lnTo>
                  <a:lnTo>
                    <a:pt x="233" y="57"/>
                  </a:lnTo>
                  <a:lnTo>
                    <a:pt x="234" y="57"/>
                  </a:lnTo>
                  <a:lnTo>
                    <a:pt x="236" y="57"/>
                  </a:lnTo>
                  <a:lnTo>
                    <a:pt x="237" y="56"/>
                  </a:lnTo>
                  <a:lnTo>
                    <a:pt x="239" y="56"/>
                  </a:lnTo>
                  <a:lnTo>
                    <a:pt x="240" y="55"/>
                  </a:lnTo>
                  <a:lnTo>
                    <a:pt x="242" y="54"/>
                  </a:lnTo>
                  <a:lnTo>
                    <a:pt x="243" y="53"/>
                  </a:lnTo>
                  <a:lnTo>
                    <a:pt x="244" y="53"/>
                  </a:lnTo>
                  <a:lnTo>
                    <a:pt x="244" y="52"/>
                  </a:lnTo>
                  <a:lnTo>
                    <a:pt x="245" y="52"/>
                  </a:lnTo>
                  <a:lnTo>
                    <a:pt x="246" y="51"/>
                  </a:lnTo>
                  <a:lnTo>
                    <a:pt x="247" y="50"/>
                  </a:lnTo>
                  <a:lnTo>
                    <a:pt x="248" y="50"/>
                  </a:lnTo>
                  <a:lnTo>
                    <a:pt x="249" y="50"/>
                  </a:lnTo>
                  <a:lnTo>
                    <a:pt x="250" y="49"/>
                  </a:lnTo>
                  <a:lnTo>
                    <a:pt x="251" y="49"/>
                  </a:lnTo>
                  <a:lnTo>
                    <a:pt x="252" y="48"/>
                  </a:lnTo>
                  <a:lnTo>
                    <a:pt x="253" y="48"/>
                  </a:lnTo>
                  <a:lnTo>
                    <a:pt x="254" y="48"/>
                  </a:lnTo>
                  <a:lnTo>
                    <a:pt x="255" y="47"/>
                  </a:lnTo>
                  <a:lnTo>
                    <a:pt x="257" y="46"/>
                  </a:lnTo>
                  <a:lnTo>
                    <a:pt x="258" y="45"/>
                  </a:lnTo>
                  <a:lnTo>
                    <a:pt x="260" y="45"/>
                  </a:lnTo>
                  <a:lnTo>
                    <a:pt x="261" y="45"/>
                  </a:lnTo>
                  <a:lnTo>
                    <a:pt x="263" y="44"/>
                  </a:lnTo>
                  <a:lnTo>
                    <a:pt x="264" y="44"/>
                  </a:lnTo>
                  <a:lnTo>
                    <a:pt x="264" y="43"/>
                  </a:lnTo>
                  <a:lnTo>
                    <a:pt x="266" y="43"/>
                  </a:lnTo>
                  <a:lnTo>
                    <a:pt x="267" y="43"/>
                  </a:lnTo>
                  <a:lnTo>
                    <a:pt x="268" y="43"/>
                  </a:lnTo>
                  <a:lnTo>
                    <a:pt x="269" y="43"/>
                  </a:lnTo>
                  <a:lnTo>
                    <a:pt x="270" y="42"/>
                  </a:lnTo>
                  <a:lnTo>
                    <a:pt x="271" y="42"/>
                  </a:lnTo>
                  <a:lnTo>
                    <a:pt x="271" y="43"/>
                  </a:lnTo>
                  <a:lnTo>
                    <a:pt x="270" y="43"/>
                  </a:lnTo>
                  <a:lnTo>
                    <a:pt x="269" y="44"/>
                  </a:lnTo>
                  <a:lnTo>
                    <a:pt x="268" y="44"/>
                  </a:lnTo>
                  <a:lnTo>
                    <a:pt x="267" y="45"/>
                  </a:lnTo>
                  <a:lnTo>
                    <a:pt x="266" y="46"/>
                  </a:lnTo>
                  <a:lnTo>
                    <a:pt x="265" y="47"/>
                  </a:lnTo>
                  <a:lnTo>
                    <a:pt x="262" y="49"/>
                  </a:lnTo>
                  <a:lnTo>
                    <a:pt x="261" y="49"/>
                  </a:lnTo>
                  <a:lnTo>
                    <a:pt x="260" y="49"/>
                  </a:lnTo>
                  <a:lnTo>
                    <a:pt x="259" y="49"/>
                  </a:lnTo>
                  <a:lnTo>
                    <a:pt x="258" y="49"/>
                  </a:lnTo>
                  <a:lnTo>
                    <a:pt x="258" y="50"/>
                  </a:lnTo>
                  <a:lnTo>
                    <a:pt x="258" y="51"/>
                  </a:lnTo>
                  <a:lnTo>
                    <a:pt x="258" y="52"/>
                  </a:lnTo>
                  <a:lnTo>
                    <a:pt x="258" y="53"/>
                  </a:lnTo>
                  <a:lnTo>
                    <a:pt x="258" y="54"/>
                  </a:lnTo>
                  <a:lnTo>
                    <a:pt x="259" y="55"/>
                  </a:lnTo>
                  <a:lnTo>
                    <a:pt x="258" y="55"/>
                  </a:lnTo>
                  <a:lnTo>
                    <a:pt x="257" y="55"/>
                  </a:lnTo>
                  <a:lnTo>
                    <a:pt x="256" y="55"/>
                  </a:lnTo>
                  <a:lnTo>
                    <a:pt x="256" y="56"/>
                  </a:lnTo>
                  <a:lnTo>
                    <a:pt x="257" y="56"/>
                  </a:lnTo>
                  <a:lnTo>
                    <a:pt x="258" y="57"/>
                  </a:lnTo>
                  <a:lnTo>
                    <a:pt x="259" y="57"/>
                  </a:lnTo>
                  <a:lnTo>
                    <a:pt x="259" y="56"/>
                  </a:lnTo>
                  <a:lnTo>
                    <a:pt x="260" y="56"/>
                  </a:lnTo>
                  <a:lnTo>
                    <a:pt x="260" y="55"/>
                  </a:lnTo>
                  <a:lnTo>
                    <a:pt x="260" y="54"/>
                  </a:lnTo>
                  <a:lnTo>
                    <a:pt x="260" y="53"/>
                  </a:lnTo>
                  <a:lnTo>
                    <a:pt x="262" y="52"/>
                  </a:lnTo>
                  <a:lnTo>
                    <a:pt x="262" y="51"/>
                  </a:lnTo>
                  <a:lnTo>
                    <a:pt x="263" y="51"/>
                  </a:lnTo>
                  <a:lnTo>
                    <a:pt x="264" y="50"/>
                  </a:lnTo>
                  <a:lnTo>
                    <a:pt x="264" y="49"/>
                  </a:lnTo>
                  <a:lnTo>
                    <a:pt x="265" y="49"/>
                  </a:lnTo>
                  <a:lnTo>
                    <a:pt x="266" y="48"/>
                  </a:lnTo>
                  <a:lnTo>
                    <a:pt x="266" y="47"/>
                  </a:lnTo>
                  <a:lnTo>
                    <a:pt x="267" y="47"/>
                  </a:lnTo>
                  <a:lnTo>
                    <a:pt x="269" y="45"/>
                  </a:lnTo>
                  <a:lnTo>
                    <a:pt x="270" y="44"/>
                  </a:lnTo>
                  <a:lnTo>
                    <a:pt x="272" y="43"/>
                  </a:lnTo>
                  <a:lnTo>
                    <a:pt x="272" y="44"/>
                  </a:lnTo>
                  <a:lnTo>
                    <a:pt x="272" y="46"/>
                  </a:lnTo>
                  <a:lnTo>
                    <a:pt x="273" y="47"/>
                  </a:lnTo>
                  <a:lnTo>
                    <a:pt x="273" y="50"/>
                  </a:lnTo>
                  <a:lnTo>
                    <a:pt x="273" y="51"/>
                  </a:lnTo>
                  <a:lnTo>
                    <a:pt x="273" y="52"/>
                  </a:lnTo>
                  <a:lnTo>
                    <a:pt x="273" y="54"/>
                  </a:lnTo>
                  <a:lnTo>
                    <a:pt x="273" y="55"/>
                  </a:lnTo>
                  <a:lnTo>
                    <a:pt x="272" y="55"/>
                  </a:lnTo>
                  <a:lnTo>
                    <a:pt x="270" y="52"/>
                  </a:lnTo>
                  <a:lnTo>
                    <a:pt x="271" y="52"/>
                  </a:lnTo>
                  <a:lnTo>
                    <a:pt x="271" y="51"/>
                  </a:lnTo>
                  <a:lnTo>
                    <a:pt x="271" y="50"/>
                  </a:lnTo>
                  <a:lnTo>
                    <a:pt x="271" y="49"/>
                  </a:lnTo>
                  <a:lnTo>
                    <a:pt x="270" y="48"/>
                  </a:lnTo>
                  <a:lnTo>
                    <a:pt x="269" y="48"/>
                  </a:lnTo>
                  <a:lnTo>
                    <a:pt x="269" y="49"/>
                  </a:lnTo>
                  <a:lnTo>
                    <a:pt x="269" y="50"/>
                  </a:lnTo>
                  <a:lnTo>
                    <a:pt x="270" y="51"/>
                  </a:lnTo>
                  <a:lnTo>
                    <a:pt x="269" y="51"/>
                  </a:lnTo>
                  <a:lnTo>
                    <a:pt x="269" y="50"/>
                  </a:lnTo>
                  <a:lnTo>
                    <a:pt x="267" y="49"/>
                  </a:lnTo>
                  <a:lnTo>
                    <a:pt x="266" y="49"/>
                  </a:lnTo>
                  <a:lnTo>
                    <a:pt x="265" y="49"/>
                  </a:lnTo>
                  <a:lnTo>
                    <a:pt x="265" y="50"/>
                  </a:lnTo>
                  <a:lnTo>
                    <a:pt x="266" y="50"/>
                  </a:lnTo>
                  <a:lnTo>
                    <a:pt x="267" y="51"/>
                  </a:lnTo>
                  <a:lnTo>
                    <a:pt x="267" y="52"/>
                  </a:lnTo>
                  <a:lnTo>
                    <a:pt x="267" y="53"/>
                  </a:lnTo>
                  <a:lnTo>
                    <a:pt x="268" y="53"/>
                  </a:lnTo>
                  <a:lnTo>
                    <a:pt x="269" y="53"/>
                  </a:lnTo>
                  <a:lnTo>
                    <a:pt x="270" y="54"/>
                  </a:lnTo>
                  <a:lnTo>
                    <a:pt x="270" y="55"/>
                  </a:lnTo>
                  <a:lnTo>
                    <a:pt x="270" y="56"/>
                  </a:lnTo>
                  <a:lnTo>
                    <a:pt x="269" y="57"/>
                  </a:lnTo>
                  <a:lnTo>
                    <a:pt x="269" y="58"/>
                  </a:lnTo>
                  <a:lnTo>
                    <a:pt x="268" y="58"/>
                  </a:lnTo>
                  <a:lnTo>
                    <a:pt x="267" y="58"/>
                  </a:lnTo>
                  <a:lnTo>
                    <a:pt x="265" y="58"/>
                  </a:lnTo>
                  <a:lnTo>
                    <a:pt x="266" y="59"/>
                  </a:lnTo>
                  <a:lnTo>
                    <a:pt x="267" y="59"/>
                  </a:lnTo>
                  <a:lnTo>
                    <a:pt x="268" y="59"/>
                  </a:lnTo>
                  <a:lnTo>
                    <a:pt x="268" y="60"/>
                  </a:lnTo>
                  <a:lnTo>
                    <a:pt x="268" y="61"/>
                  </a:lnTo>
                  <a:lnTo>
                    <a:pt x="267" y="62"/>
                  </a:lnTo>
                  <a:lnTo>
                    <a:pt x="268" y="63"/>
                  </a:lnTo>
                  <a:lnTo>
                    <a:pt x="269" y="63"/>
                  </a:lnTo>
                  <a:lnTo>
                    <a:pt x="269" y="62"/>
                  </a:lnTo>
                  <a:lnTo>
                    <a:pt x="270" y="62"/>
                  </a:lnTo>
                  <a:lnTo>
                    <a:pt x="271" y="62"/>
                  </a:lnTo>
                  <a:lnTo>
                    <a:pt x="271" y="61"/>
                  </a:lnTo>
                  <a:lnTo>
                    <a:pt x="272" y="60"/>
                  </a:lnTo>
                  <a:lnTo>
                    <a:pt x="272" y="59"/>
                  </a:lnTo>
                  <a:lnTo>
                    <a:pt x="273" y="58"/>
                  </a:lnTo>
                  <a:lnTo>
                    <a:pt x="274" y="56"/>
                  </a:lnTo>
                  <a:lnTo>
                    <a:pt x="274" y="55"/>
                  </a:lnTo>
                  <a:lnTo>
                    <a:pt x="274" y="53"/>
                  </a:lnTo>
                  <a:lnTo>
                    <a:pt x="274" y="50"/>
                  </a:lnTo>
                  <a:lnTo>
                    <a:pt x="273" y="47"/>
                  </a:lnTo>
                  <a:lnTo>
                    <a:pt x="273" y="42"/>
                  </a:lnTo>
                  <a:lnTo>
                    <a:pt x="273" y="41"/>
                  </a:lnTo>
                  <a:lnTo>
                    <a:pt x="275" y="39"/>
                  </a:lnTo>
                  <a:lnTo>
                    <a:pt x="277" y="38"/>
                  </a:lnTo>
                  <a:lnTo>
                    <a:pt x="279" y="37"/>
                  </a:lnTo>
                  <a:lnTo>
                    <a:pt x="279" y="36"/>
                  </a:lnTo>
                  <a:lnTo>
                    <a:pt x="281" y="35"/>
                  </a:lnTo>
                  <a:lnTo>
                    <a:pt x="282" y="35"/>
                  </a:lnTo>
                  <a:lnTo>
                    <a:pt x="283" y="35"/>
                  </a:lnTo>
                  <a:lnTo>
                    <a:pt x="284" y="34"/>
                  </a:lnTo>
                  <a:lnTo>
                    <a:pt x="285" y="34"/>
                  </a:lnTo>
                  <a:lnTo>
                    <a:pt x="286" y="33"/>
                  </a:lnTo>
                  <a:lnTo>
                    <a:pt x="287" y="33"/>
                  </a:lnTo>
                  <a:lnTo>
                    <a:pt x="288" y="33"/>
                  </a:lnTo>
                  <a:lnTo>
                    <a:pt x="289" y="33"/>
                  </a:lnTo>
                  <a:lnTo>
                    <a:pt x="291" y="33"/>
                  </a:lnTo>
                  <a:lnTo>
                    <a:pt x="294" y="34"/>
                  </a:lnTo>
                  <a:lnTo>
                    <a:pt x="295" y="34"/>
                  </a:lnTo>
                  <a:lnTo>
                    <a:pt x="296" y="35"/>
                  </a:lnTo>
                  <a:lnTo>
                    <a:pt x="296" y="36"/>
                  </a:lnTo>
                  <a:lnTo>
                    <a:pt x="296" y="39"/>
                  </a:lnTo>
                  <a:lnTo>
                    <a:pt x="295" y="39"/>
                  </a:lnTo>
                  <a:lnTo>
                    <a:pt x="292" y="38"/>
                  </a:lnTo>
                  <a:lnTo>
                    <a:pt x="292" y="39"/>
                  </a:lnTo>
                  <a:lnTo>
                    <a:pt x="292" y="40"/>
                  </a:lnTo>
                  <a:lnTo>
                    <a:pt x="292" y="41"/>
                  </a:lnTo>
                  <a:lnTo>
                    <a:pt x="292" y="42"/>
                  </a:lnTo>
                  <a:lnTo>
                    <a:pt x="291" y="42"/>
                  </a:lnTo>
                  <a:lnTo>
                    <a:pt x="290" y="43"/>
                  </a:lnTo>
                  <a:lnTo>
                    <a:pt x="291" y="43"/>
                  </a:lnTo>
                  <a:lnTo>
                    <a:pt x="292" y="43"/>
                  </a:lnTo>
                  <a:lnTo>
                    <a:pt x="292" y="42"/>
                  </a:lnTo>
                  <a:lnTo>
                    <a:pt x="293" y="44"/>
                  </a:lnTo>
                  <a:lnTo>
                    <a:pt x="292" y="44"/>
                  </a:lnTo>
                  <a:lnTo>
                    <a:pt x="292" y="45"/>
                  </a:lnTo>
                  <a:lnTo>
                    <a:pt x="293" y="44"/>
                  </a:lnTo>
                  <a:lnTo>
                    <a:pt x="293" y="43"/>
                  </a:lnTo>
                  <a:lnTo>
                    <a:pt x="295" y="43"/>
                  </a:lnTo>
                  <a:lnTo>
                    <a:pt x="296" y="42"/>
                  </a:lnTo>
                  <a:lnTo>
                    <a:pt x="297" y="42"/>
                  </a:lnTo>
                  <a:lnTo>
                    <a:pt x="297" y="41"/>
                  </a:lnTo>
                  <a:lnTo>
                    <a:pt x="298" y="41"/>
                  </a:lnTo>
                  <a:lnTo>
                    <a:pt x="298" y="40"/>
                  </a:lnTo>
                  <a:lnTo>
                    <a:pt x="299" y="40"/>
                  </a:lnTo>
                  <a:lnTo>
                    <a:pt x="301" y="40"/>
                  </a:lnTo>
                  <a:lnTo>
                    <a:pt x="300" y="41"/>
                  </a:lnTo>
                  <a:lnTo>
                    <a:pt x="300" y="40"/>
                  </a:lnTo>
                  <a:lnTo>
                    <a:pt x="300" y="41"/>
                  </a:lnTo>
                  <a:lnTo>
                    <a:pt x="301" y="43"/>
                  </a:lnTo>
                  <a:lnTo>
                    <a:pt x="302" y="43"/>
                  </a:lnTo>
                  <a:lnTo>
                    <a:pt x="302" y="42"/>
                  </a:lnTo>
                  <a:lnTo>
                    <a:pt x="302" y="41"/>
                  </a:lnTo>
                  <a:lnTo>
                    <a:pt x="303" y="41"/>
                  </a:lnTo>
                  <a:lnTo>
                    <a:pt x="304" y="39"/>
                  </a:lnTo>
                  <a:lnTo>
                    <a:pt x="305" y="39"/>
                  </a:lnTo>
                  <a:lnTo>
                    <a:pt x="306" y="39"/>
                  </a:lnTo>
                  <a:lnTo>
                    <a:pt x="306" y="40"/>
                  </a:lnTo>
                  <a:lnTo>
                    <a:pt x="307" y="42"/>
                  </a:lnTo>
                  <a:lnTo>
                    <a:pt x="307" y="43"/>
                  </a:lnTo>
                  <a:lnTo>
                    <a:pt x="306" y="43"/>
                  </a:lnTo>
                  <a:lnTo>
                    <a:pt x="306" y="44"/>
                  </a:lnTo>
                  <a:lnTo>
                    <a:pt x="306" y="45"/>
                  </a:lnTo>
                  <a:lnTo>
                    <a:pt x="306" y="46"/>
                  </a:lnTo>
                  <a:lnTo>
                    <a:pt x="306" y="47"/>
                  </a:lnTo>
                  <a:lnTo>
                    <a:pt x="306" y="46"/>
                  </a:lnTo>
                  <a:lnTo>
                    <a:pt x="306" y="45"/>
                  </a:lnTo>
                  <a:lnTo>
                    <a:pt x="307" y="44"/>
                  </a:lnTo>
                  <a:lnTo>
                    <a:pt x="307" y="42"/>
                  </a:lnTo>
                  <a:lnTo>
                    <a:pt x="307" y="41"/>
                  </a:lnTo>
                  <a:lnTo>
                    <a:pt x="307" y="40"/>
                  </a:lnTo>
                  <a:lnTo>
                    <a:pt x="307" y="41"/>
                  </a:lnTo>
                  <a:lnTo>
                    <a:pt x="308" y="42"/>
                  </a:lnTo>
                  <a:lnTo>
                    <a:pt x="308" y="43"/>
                  </a:lnTo>
                  <a:lnTo>
                    <a:pt x="308" y="42"/>
                  </a:lnTo>
                  <a:lnTo>
                    <a:pt x="308" y="41"/>
                  </a:lnTo>
                  <a:lnTo>
                    <a:pt x="308" y="40"/>
                  </a:lnTo>
                  <a:lnTo>
                    <a:pt x="309" y="39"/>
                  </a:lnTo>
                  <a:lnTo>
                    <a:pt x="310" y="39"/>
                  </a:lnTo>
                  <a:lnTo>
                    <a:pt x="311" y="38"/>
                  </a:lnTo>
                  <a:lnTo>
                    <a:pt x="312" y="38"/>
                  </a:lnTo>
                  <a:lnTo>
                    <a:pt x="312" y="37"/>
                  </a:lnTo>
                  <a:lnTo>
                    <a:pt x="314" y="37"/>
                  </a:lnTo>
                  <a:lnTo>
                    <a:pt x="315" y="38"/>
                  </a:lnTo>
                  <a:lnTo>
                    <a:pt x="316" y="38"/>
                  </a:lnTo>
                  <a:lnTo>
                    <a:pt x="317" y="38"/>
                  </a:lnTo>
                  <a:lnTo>
                    <a:pt x="318" y="39"/>
                  </a:lnTo>
                  <a:lnTo>
                    <a:pt x="320" y="39"/>
                  </a:lnTo>
                  <a:lnTo>
                    <a:pt x="321" y="39"/>
                  </a:lnTo>
                  <a:lnTo>
                    <a:pt x="321" y="40"/>
                  </a:lnTo>
                  <a:lnTo>
                    <a:pt x="321" y="41"/>
                  </a:lnTo>
                  <a:lnTo>
                    <a:pt x="321" y="42"/>
                  </a:lnTo>
                  <a:lnTo>
                    <a:pt x="320" y="42"/>
                  </a:lnTo>
                  <a:lnTo>
                    <a:pt x="319" y="43"/>
                  </a:lnTo>
                  <a:lnTo>
                    <a:pt x="320" y="42"/>
                  </a:lnTo>
                  <a:lnTo>
                    <a:pt x="321" y="42"/>
                  </a:lnTo>
                  <a:lnTo>
                    <a:pt x="322" y="42"/>
                  </a:lnTo>
                  <a:lnTo>
                    <a:pt x="323" y="42"/>
                  </a:lnTo>
                  <a:lnTo>
                    <a:pt x="324" y="41"/>
                  </a:lnTo>
                  <a:lnTo>
                    <a:pt x="326" y="40"/>
                  </a:lnTo>
                  <a:lnTo>
                    <a:pt x="327" y="40"/>
                  </a:lnTo>
                  <a:lnTo>
                    <a:pt x="328" y="39"/>
                  </a:lnTo>
                  <a:lnTo>
                    <a:pt x="329" y="38"/>
                  </a:lnTo>
                  <a:lnTo>
                    <a:pt x="329" y="37"/>
                  </a:lnTo>
                  <a:lnTo>
                    <a:pt x="330" y="36"/>
                  </a:lnTo>
                  <a:lnTo>
                    <a:pt x="330" y="35"/>
                  </a:lnTo>
                  <a:lnTo>
                    <a:pt x="331" y="35"/>
                  </a:lnTo>
                  <a:lnTo>
                    <a:pt x="332" y="34"/>
                  </a:lnTo>
                  <a:lnTo>
                    <a:pt x="333" y="33"/>
                  </a:lnTo>
                  <a:lnTo>
                    <a:pt x="334" y="31"/>
                  </a:lnTo>
                  <a:lnTo>
                    <a:pt x="334" y="29"/>
                  </a:lnTo>
                  <a:lnTo>
                    <a:pt x="335" y="28"/>
                  </a:lnTo>
                  <a:lnTo>
                    <a:pt x="335" y="27"/>
                  </a:lnTo>
                  <a:lnTo>
                    <a:pt x="336" y="26"/>
                  </a:lnTo>
                  <a:lnTo>
                    <a:pt x="336" y="25"/>
                  </a:lnTo>
                  <a:lnTo>
                    <a:pt x="337" y="24"/>
                  </a:lnTo>
                  <a:lnTo>
                    <a:pt x="337" y="23"/>
                  </a:lnTo>
                  <a:lnTo>
                    <a:pt x="339" y="21"/>
                  </a:lnTo>
                  <a:lnTo>
                    <a:pt x="340" y="20"/>
                  </a:lnTo>
                  <a:lnTo>
                    <a:pt x="340" y="19"/>
                  </a:lnTo>
                  <a:lnTo>
                    <a:pt x="341" y="18"/>
                  </a:lnTo>
                  <a:lnTo>
                    <a:pt x="341" y="17"/>
                  </a:lnTo>
                  <a:lnTo>
                    <a:pt x="342" y="16"/>
                  </a:lnTo>
                  <a:lnTo>
                    <a:pt x="343" y="16"/>
                  </a:lnTo>
                  <a:lnTo>
                    <a:pt x="344" y="15"/>
                  </a:lnTo>
                  <a:lnTo>
                    <a:pt x="345" y="14"/>
                  </a:lnTo>
                  <a:lnTo>
                    <a:pt x="345" y="13"/>
                  </a:lnTo>
                  <a:lnTo>
                    <a:pt x="346" y="13"/>
                  </a:lnTo>
                  <a:lnTo>
                    <a:pt x="346" y="12"/>
                  </a:lnTo>
                  <a:lnTo>
                    <a:pt x="349" y="10"/>
                  </a:lnTo>
                  <a:lnTo>
                    <a:pt x="351" y="8"/>
                  </a:lnTo>
                  <a:lnTo>
                    <a:pt x="353" y="7"/>
                  </a:lnTo>
                  <a:lnTo>
                    <a:pt x="354" y="6"/>
                  </a:lnTo>
                  <a:lnTo>
                    <a:pt x="357" y="5"/>
                  </a:lnTo>
                  <a:lnTo>
                    <a:pt x="359" y="4"/>
                  </a:lnTo>
                  <a:lnTo>
                    <a:pt x="361" y="3"/>
                  </a:lnTo>
                  <a:lnTo>
                    <a:pt x="362" y="3"/>
                  </a:lnTo>
                  <a:lnTo>
                    <a:pt x="363" y="3"/>
                  </a:lnTo>
                  <a:lnTo>
                    <a:pt x="364" y="3"/>
                  </a:lnTo>
                  <a:lnTo>
                    <a:pt x="364" y="2"/>
                  </a:lnTo>
                  <a:lnTo>
                    <a:pt x="366" y="2"/>
                  </a:lnTo>
                  <a:lnTo>
                    <a:pt x="369" y="2"/>
                  </a:lnTo>
                  <a:lnTo>
                    <a:pt x="370" y="2"/>
                  </a:lnTo>
                  <a:lnTo>
                    <a:pt x="370" y="3"/>
                  </a:lnTo>
                  <a:lnTo>
                    <a:pt x="372" y="3"/>
                  </a:lnTo>
                  <a:lnTo>
                    <a:pt x="375" y="4"/>
                  </a:lnTo>
                  <a:lnTo>
                    <a:pt x="377" y="6"/>
                  </a:lnTo>
                  <a:lnTo>
                    <a:pt x="378" y="6"/>
                  </a:lnTo>
                  <a:lnTo>
                    <a:pt x="379" y="9"/>
                  </a:lnTo>
                  <a:lnTo>
                    <a:pt x="378" y="10"/>
                  </a:lnTo>
                  <a:lnTo>
                    <a:pt x="379" y="10"/>
                  </a:lnTo>
                  <a:lnTo>
                    <a:pt x="380" y="10"/>
                  </a:lnTo>
                  <a:lnTo>
                    <a:pt x="381" y="12"/>
                  </a:lnTo>
                  <a:lnTo>
                    <a:pt x="381" y="13"/>
                  </a:lnTo>
                  <a:lnTo>
                    <a:pt x="381" y="14"/>
                  </a:lnTo>
                  <a:lnTo>
                    <a:pt x="382" y="14"/>
                  </a:lnTo>
                  <a:lnTo>
                    <a:pt x="383" y="15"/>
                  </a:lnTo>
                  <a:lnTo>
                    <a:pt x="384" y="15"/>
                  </a:lnTo>
                  <a:lnTo>
                    <a:pt x="386" y="14"/>
                  </a:lnTo>
                  <a:lnTo>
                    <a:pt x="387" y="14"/>
                  </a:lnTo>
                  <a:lnTo>
                    <a:pt x="388" y="13"/>
                  </a:lnTo>
                  <a:lnTo>
                    <a:pt x="391" y="11"/>
                  </a:lnTo>
                  <a:lnTo>
                    <a:pt x="393" y="10"/>
                  </a:lnTo>
                  <a:lnTo>
                    <a:pt x="394" y="11"/>
                  </a:lnTo>
                  <a:lnTo>
                    <a:pt x="395" y="11"/>
                  </a:lnTo>
                  <a:lnTo>
                    <a:pt x="395" y="12"/>
                  </a:lnTo>
                  <a:lnTo>
                    <a:pt x="396" y="13"/>
                  </a:lnTo>
                  <a:lnTo>
                    <a:pt x="397" y="14"/>
                  </a:lnTo>
                  <a:lnTo>
                    <a:pt x="398" y="14"/>
                  </a:lnTo>
                  <a:lnTo>
                    <a:pt x="399" y="15"/>
                  </a:lnTo>
                  <a:lnTo>
                    <a:pt x="400" y="15"/>
                  </a:lnTo>
                  <a:lnTo>
                    <a:pt x="402" y="17"/>
                  </a:lnTo>
                  <a:lnTo>
                    <a:pt x="402" y="18"/>
                  </a:lnTo>
                  <a:lnTo>
                    <a:pt x="403" y="18"/>
                  </a:lnTo>
                  <a:lnTo>
                    <a:pt x="404" y="18"/>
                  </a:lnTo>
                  <a:lnTo>
                    <a:pt x="404" y="17"/>
                  </a:lnTo>
                  <a:lnTo>
                    <a:pt x="405" y="17"/>
                  </a:lnTo>
                  <a:lnTo>
                    <a:pt x="406" y="17"/>
                  </a:lnTo>
                  <a:lnTo>
                    <a:pt x="407" y="17"/>
                  </a:lnTo>
                  <a:lnTo>
                    <a:pt x="408" y="18"/>
                  </a:lnTo>
                  <a:lnTo>
                    <a:pt x="408" y="19"/>
                  </a:lnTo>
                  <a:lnTo>
                    <a:pt x="409" y="20"/>
                  </a:lnTo>
                  <a:lnTo>
                    <a:pt x="409" y="21"/>
                  </a:lnTo>
                  <a:lnTo>
                    <a:pt x="410" y="22"/>
                  </a:lnTo>
                  <a:lnTo>
                    <a:pt x="411" y="22"/>
                  </a:lnTo>
                  <a:lnTo>
                    <a:pt x="412" y="25"/>
                  </a:lnTo>
                  <a:lnTo>
                    <a:pt x="412" y="26"/>
                  </a:lnTo>
                  <a:lnTo>
                    <a:pt x="411" y="27"/>
                  </a:lnTo>
                  <a:lnTo>
                    <a:pt x="411" y="28"/>
                  </a:lnTo>
                  <a:lnTo>
                    <a:pt x="412" y="28"/>
                  </a:lnTo>
                  <a:lnTo>
                    <a:pt x="412" y="27"/>
                  </a:lnTo>
                  <a:lnTo>
                    <a:pt x="413" y="26"/>
                  </a:lnTo>
                  <a:lnTo>
                    <a:pt x="413" y="25"/>
                  </a:lnTo>
                  <a:lnTo>
                    <a:pt x="412" y="22"/>
                  </a:lnTo>
                  <a:lnTo>
                    <a:pt x="411" y="21"/>
                  </a:lnTo>
                  <a:lnTo>
                    <a:pt x="410" y="20"/>
                  </a:lnTo>
                  <a:lnTo>
                    <a:pt x="409" y="18"/>
                  </a:lnTo>
                  <a:lnTo>
                    <a:pt x="409" y="17"/>
                  </a:lnTo>
                  <a:lnTo>
                    <a:pt x="407" y="16"/>
                  </a:lnTo>
                  <a:lnTo>
                    <a:pt x="407" y="15"/>
                  </a:lnTo>
                  <a:lnTo>
                    <a:pt x="406" y="15"/>
                  </a:lnTo>
                  <a:lnTo>
                    <a:pt x="405" y="15"/>
                  </a:lnTo>
                  <a:lnTo>
                    <a:pt x="404" y="14"/>
                  </a:lnTo>
                  <a:lnTo>
                    <a:pt x="403" y="14"/>
                  </a:lnTo>
                  <a:lnTo>
                    <a:pt x="402" y="13"/>
                  </a:lnTo>
                  <a:lnTo>
                    <a:pt x="400" y="11"/>
                  </a:lnTo>
                  <a:lnTo>
                    <a:pt x="400" y="10"/>
                  </a:lnTo>
                  <a:lnTo>
                    <a:pt x="400" y="9"/>
                  </a:lnTo>
                  <a:lnTo>
                    <a:pt x="400" y="8"/>
                  </a:lnTo>
                  <a:lnTo>
                    <a:pt x="400" y="6"/>
                  </a:lnTo>
                  <a:lnTo>
                    <a:pt x="400" y="5"/>
                  </a:lnTo>
                  <a:lnTo>
                    <a:pt x="400" y="2"/>
                  </a:lnTo>
                  <a:lnTo>
                    <a:pt x="400" y="1"/>
                  </a:lnTo>
                  <a:lnTo>
                    <a:pt x="400" y="0"/>
                  </a:lnTo>
                  <a:lnTo>
                    <a:pt x="401" y="1"/>
                  </a:lnTo>
                  <a:lnTo>
                    <a:pt x="401" y="2"/>
                  </a:lnTo>
                  <a:lnTo>
                    <a:pt x="402" y="3"/>
                  </a:lnTo>
                  <a:lnTo>
                    <a:pt x="404" y="4"/>
                  </a:lnTo>
                  <a:lnTo>
                    <a:pt x="409" y="5"/>
                  </a:lnTo>
                  <a:lnTo>
                    <a:pt x="410" y="5"/>
                  </a:lnTo>
                  <a:lnTo>
                    <a:pt x="411" y="5"/>
                  </a:lnTo>
                  <a:lnTo>
                    <a:pt x="411" y="6"/>
                  </a:lnTo>
                  <a:lnTo>
                    <a:pt x="410" y="7"/>
                  </a:lnTo>
                  <a:lnTo>
                    <a:pt x="410" y="8"/>
                  </a:lnTo>
                  <a:lnTo>
                    <a:pt x="411" y="8"/>
                  </a:lnTo>
                  <a:lnTo>
                    <a:pt x="413" y="9"/>
                  </a:lnTo>
                  <a:lnTo>
                    <a:pt x="415" y="9"/>
                  </a:lnTo>
                  <a:lnTo>
                    <a:pt x="417" y="9"/>
                  </a:lnTo>
                  <a:lnTo>
                    <a:pt x="417" y="11"/>
                  </a:lnTo>
                  <a:lnTo>
                    <a:pt x="417" y="12"/>
                  </a:lnTo>
                  <a:lnTo>
                    <a:pt x="416" y="12"/>
                  </a:lnTo>
                  <a:lnTo>
                    <a:pt x="417" y="12"/>
                  </a:lnTo>
                  <a:lnTo>
                    <a:pt x="418" y="13"/>
                  </a:lnTo>
                  <a:lnTo>
                    <a:pt x="419" y="13"/>
                  </a:lnTo>
                  <a:lnTo>
                    <a:pt x="420" y="14"/>
                  </a:lnTo>
                  <a:lnTo>
                    <a:pt x="421" y="14"/>
                  </a:lnTo>
                  <a:lnTo>
                    <a:pt x="421" y="15"/>
                  </a:lnTo>
                  <a:lnTo>
                    <a:pt x="422" y="16"/>
                  </a:lnTo>
                  <a:lnTo>
                    <a:pt x="422" y="17"/>
                  </a:lnTo>
                  <a:lnTo>
                    <a:pt x="423" y="17"/>
                  </a:lnTo>
                  <a:lnTo>
                    <a:pt x="424" y="19"/>
                  </a:lnTo>
                  <a:lnTo>
                    <a:pt x="424" y="20"/>
                  </a:lnTo>
                  <a:lnTo>
                    <a:pt x="424" y="21"/>
                  </a:lnTo>
                  <a:lnTo>
                    <a:pt x="422" y="21"/>
                  </a:lnTo>
                  <a:lnTo>
                    <a:pt x="421" y="22"/>
                  </a:lnTo>
                  <a:lnTo>
                    <a:pt x="421" y="23"/>
                  </a:lnTo>
                  <a:lnTo>
                    <a:pt x="420" y="23"/>
                  </a:lnTo>
                  <a:lnTo>
                    <a:pt x="419" y="24"/>
                  </a:lnTo>
                  <a:lnTo>
                    <a:pt x="418" y="25"/>
                  </a:lnTo>
                  <a:lnTo>
                    <a:pt x="417" y="25"/>
                  </a:lnTo>
                  <a:lnTo>
                    <a:pt x="417" y="26"/>
                  </a:lnTo>
                  <a:lnTo>
                    <a:pt x="416" y="26"/>
                  </a:lnTo>
                  <a:lnTo>
                    <a:pt x="416" y="27"/>
                  </a:lnTo>
                  <a:lnTo>
                    <a:pt x="416" y="28"/>
                  </a:lnTo>
                  <a:lnTo>
                    <a:pt x="417" y="28"/>
                  </a:lnTo>
                  <a:lnTo>
                    <a:pt x="417" y="30"/>
                  </a:lnTo>
                  <a:lnTo>
                    <a:pt x="416" y="30"/>
                  </a:lnTo>
                  <a:lnTo>
                    <a:pt x="415" y="32"/>
                  </a:lnTo>
                  <a:lnTo>
                    <a:pt x="415" y="33"/>
                  </a:lnTo>
                  <a:lnTo>
                    <a:pt x="414" y="34"/>
                  </a:lnTo>
                  <a:lnTo>
                    <a:pt x="413" y="35"/>
                  </a:lnTo>
                  <a:lnTo>
                    <a:pt x="411" y="37"/>
                  </a:lnTo>
                  <a:lnTo>
                    <a:pt x="410" y="38"/>
                  </a:lnTo>
                  <a:lnTo>
                    <a:pt x="410" y="40"/>
                  </a:lnTo>
                  <a:lnTo>
                    <a:pt x="409" y="42"/>
                  </a:lnTo>
                  <a:lnTo>
                    <a:pt x="408" y="43"/>
                  </a:lnTo>
                  <a:lnTo>
                    <a:pt x="408" y="44"/>
                  </a:lnTo>
                  <a:lnTo>
                    <a:pt x="407" y="44"/>
                  </a:lnTo>
                  <a:lnTo>
                    <a:pt x="407" y="45"/>
                  </a:lnTo>
                  <a:lnTo>
                    <a:pt x="407" y="46"/>
                  </a:lnTo>
                  <a:lnTo>
                    <a:pt x="407" y="47"/>
                  </a:lnTo>
                  <a:lnTo>
                    <a:pt x="406" y="47"/>
                  </a:lnTo>
                  <a:lnTo>
                    <a:pt x="406" y="48"/>
                  </a:lnTo>
                  <a:lnTo>
                    <a:pt x="405" y="49"/>
                  </a:lnTo>
                  <a:lnTo>
                    <a:pt x="405" y="50"/>
                  </a:lnTo>
                  <a:lnTo>
                    <a:pt x="405" y="51"/>
                  </a:lnTo>
                  <a:lnTo>
                    <a:pt x="405" y="52"/>
                  </a:lnTo>
                  <a:lnTo>
                    <a:pt x="405" y="53"/>
                  </a:lnTo>
                  <a:lnTo>
                    <a:pt x="406" y="53"/>
                  </a:lnTo>
                  <a:lnTo>
                    <a:pt x="406" y="54"/>
                  </a:lnTo>
                  <a:lnTo>
                    <a:pt x="406" y="55"/>
                  </a:lnTo>
                  <a:lnTo>
                    <a:pt x="406" y="56"/>
                  </a:lnTo>
                  <a:lnTo>
                    <a:pt x="407" y="56"/>
                  </a:lnTo>
                  <a:lnTo>
                    <a:pt x="408" y="56"/>
                  </a:lnTo>
                  <a:lnTo>
                    <a:pt x="408" y="55"/>
                  </a:lnTo>
                  <a:lnTo>
                    <a:pt x="409" y="55"/>
                  </a:lnTo>
                  <a:lnTo>
                    <a:pt x="410" y="56"/>
                  </a:lnTo>
                  <a:lnTo>
                    <a:pt x="410" y="57"/>
                  </a:lnTo>
                  <a:lnTo>
                    <a:pt x="410" y="58"/>
                  </a:lnTo>
                  <a:lnTo>
                    <a:pt x="409" y="58"/>
                  </a:lnTo>
                  <a:lnTo>
                    <a:pt x="408" y="59"/>
                  </a:lnTo>
                  <a:lnTo>
                    <a:pt x="408" y="60"/>
                  </a:lnTo>
                  <a:lnTo>
                    <a:pt x="408" y="62"/>
                  </a:lnTo>
                  <a:lnTo>
                    <a:pt x="409" y="62"/>
                  </a:lnTo>
                  <a:lnTo>
                    <a:pt x="410" y="64"/>
                  </a:lnTo>
                  <a:lnTo>
                    <a:pt x="412" y="64"/>
                  </a:lnTo>
                  <a:lnTo>
                    <a:pt x="413" y="64"/>
                  </a:lnTo>
                  <a:lnTo>
                    <a:pt x="414" y="65"/>
                  </a:lnTo>
                  <a:lnTo>
                    <a:pt x="414" y="66"/>
                  </a:lnTo>
                  <a:lnTo>
                    <a:pt x="415" y="67"/>
                  </a:lnTo>
                  <a:lnTo>
                    <a:pt x="416" y="67"/>
                  </a:lnTo>
                  <a:lnTo>
                    <a:pt x="416" y="66"/>
                  </a:lnTo>
                  <a:lnTo>
                    <a:pt x="421" y="66"/>
                  </a:lnTo>
                  <a:lnTo>
                    <a:pt x="422" y="65"/>
                  </a:lnTo>
                  <a:lnTo>
                    <a:pt x="424" y="64"/>
                  </a:lnTo>
                  <a:lnTo>
                    <a:pt x="426" y="65"/>
                  </a:lnTo>
                  <a:lnTo>
                    <a:pt x="430" y="67"/>
                  </a:lnTo>
                  <a:lnTo>
                    <a:pt x="430" y="68"/>
                  </a:lnTo>
                  <a:lnTo>
                    <a:pt x="430" y="69"/>
                  </a:lnTo>
                  <a:lnTo>
                    <a:pt x="431" y="71"/>
                  </a:lnTo>
                  <a:lnTo>
                    <a:pt x="431" y="72"/>
                  </a:lnTo>
                  <a:lnTo>
                    <a:pt x="432" y="73"/>
                  </a:lnTo>
                  <a:lnTo>
                    <a:pt x="431" y="73"/>
                  </a:lnTo>
                  <a:lnTo>
                    <a:pt x="433" y="76"/>
                  </a:lnTo>
                  <a:lnTo>
                    <a:pt x="434" y="77"/>
                  </a:lnTo>
                  <a:lnTo>
                    <a:pt x="435" y="77"/>
                  </a:lnTo>
                  <a:lnTo>
                    <a:pt x="436" y="79"/>
                  </a:lnTo>
                  <a:lnTo>
                    <a:pt x="437" y="80"/>
                  </a:lnTo>
                  <a:lnTo>
                    <a:pt x="438" y="80"/>
                  </a:lnTo>
                  <a:lnTo>
                    <a:pt x="439" y="81"/>
                  </a:lnTo>
                  <a:lnTo>
                    <a:pt x="438" y="81"/>
                  </a:lnTo>
                  <a:lnTo>
                    <a:pt x="438" y="82"/>
                  </a:lnTo>
                  <a:lnTo>
                    <a:pt x="437" y="82"/>
                  </a:lnTo>
                  <a:lnTo>
                    <a:pt x="436" y="82"/>
                  </a:lnTo>
                  <a:lnTo>
                    <a:pt x="436" y="83"/>
                  </a:lnTo>
                  <a:lnTo>
                    <a:pt x="436" y="84"/>
                  </a:lnTo>
                  <a:lnTo>
                    <a:pt x="435" y="84"/>
                  </a:lnTo>
                  <a:lnTo>
                    <a:pt x="435" y="85"/>
                  </a:lnTo>
                  <a:lnTo>
                    <a:pt x="434" y="86"/>
                  </a:lnTo>
                  <a:lnTo>
                    <a:pt x="434" y="87"/>
                  </a:lnTo>
                  <a:lnTo>
                    <a:pt x="434" y="88"/>
                  </a:lnTo>
                  <a:lnTo>
                    <a:pt x="434" y="89"/>
                  </a:lnTo>
                  <a:lnTo>
                    <a:pt x="434" y="90"/>
                  </a:lnTo>
                  <a:lnTo>
                    <a:pt x="434" y="91"/>
                  </a:lnTo>
                  <a:lnTo>
                    <a:pt x="435" y="91"/>
                  </a:lnTo>
                  <a:lnTo>
                    <a:pt x="435" y="92"/>
                  </a:lnTo>
                  <a:lnTo>
                    <a:pt x="434" y="92"/>
                  </a:lnTo>
                  <a:lnTo>
                    <a:pt x="434" y="93"/>
                  </a:lnTo>
                  <a:lnTo>
                    <a:pt x="433" y="94"/>
                  </a:lnTo>
                  <a:lnTo>
                    <a:pt x="432" y="94"/>
                  </a:lnTo>
                  <a:lnTo>
                    <a:pt x="431" y="94"/>
                  </a:lnTo>
                  <a:lnTo>
                    <a:pt x="431" y="93"/>
                  </a:lnTo>
                  <a:lnTo>
                    <a:pt x="430" y="93"/>
                  </a:lnTo>
                  <a:lnTo>
                    <a:pt x="429" y="93"/>
                  </a:lnTo>
                  <a:lnTo>
                    <a:pt x="428" y="93"/>
                  </a:lnTo>
                  <a:lnTo>
                    <a:pt x="427" y="93"/>
                  </a:lnTo>
                  <a:lnTo>
                    <a:pt x="426" y="92"/>
                  </a:lnTo>
                  <a:lnTo>
                    <a:pt x="425" y="92"/>
                  </a:lnTo>
                  <a:lnTo>
                    <a:pt x="425" y="93"/>
                  </a:lnTo>
                  <a:lnTo>
                    <a:pt x="426" y="93"/>
                  </a:lnTo>
                  <a:lnTo>
                    <a:pt x="426" y="95"/>
                  </a:lnTo>
                  <a:lnTo>
                    <a:pt x="426" y="96"/>
                  </a:lnTo>
                  <a:lnTo>
                    <a:pt x="426" y="97"/>
                  </a:lnTo>
                  <a:lnTo>
                    <a:pt x="424" y="97"/>
                  </a:lnTo>
                  <a:lnTo>
                    <a:pt x="423" y="98"/>
                  </a:lnTo>
                  <a:lnTo>
                    <a:pt x="423" y="99"/>
                  </a:lnTo>
                  <a:lnTo>
                    <a:pt x="421" y="99"/>
                  </a:lnTo>
                  <a:lnTo>
                    <a:pt x="421" y="98"/>
                  </a:lnTo>
                  <a:lnTo>
                    <a:pt x="420" y="98"/>
                  </a:lnTo>
                  <a:lnTo>
                    <a:pt x="420" y="99"/>
                  </a:lnTo>
                  <a:lnTo>
                    <a:pt x="419" y="100"/>
                  </a:lnTo>
                  <a:lnTo>
                    <a:pt x="418" y="101"/>
                  </a:lnTo>
                  <a:lnTo>
                    <a:pt x="417" y="102"/>
                  </a:lnTo>
                  <a:lnTo>
                    <a:pt x="416" y="102"/>
                  </a:lnTo>
                  <a:lnTo>
                    <a:pt x="415" y="102"/>
                  </a:lnTo>
                  <a:lnTo>
                    <a:pt x="415" y="103"/>
                  </a:lnTo>
                  <a:lnTo>
                    <a:pt x="416" y="104"/>
                  </a:lnTo>
                  <a:lnTo>
                    <a:pt x="415" y="104"/>
                  </a:lnTo>
                  <a:lnTo>
                    <a:pt x="415" y="105"/>
                  </a:lnTo>
                  <a:lnTo>
                    <a:pt x="414" y="105"/>
                  </a:lnTo>
                  <a:lnTo>
                    <a:pt x="411" y="106"/>
                  </a:lnTo>
                  <a:lnTo>
                    <a:pt x="411" y="107"/>
                  </a:lnTo>
                  <a:lnTo>
                    <a:pt x="411" y="110"/>
                  </a:lnTo>
                  <a:lnTo>
                    <a:pt x="412" y="111"/>
                  </a:lnTo>
                  <a:lnTo>
                    <a:pt x="413" y="110"/>
                  </a:lnTo>
                  <a:lnTo>
                    <a:pt x="415" y="112"/>
                  </a:lnTo>
                  <a:lnTo>
                    <a:pt x="416" y="114"/>
                  </a:lnTo>
                  <a:lnTo>
                    <a:pt x="415" y="115"/>
                  </a:lnTo>
                  <a:lnTo>
                    <a:pt x="415" y="116"/>
                  </a:lnTo>
                  <a:lnTo>
                    <a:pt x="414" y="115"/>
                  </a:lnTo>
                  <a:lnTo>
                    <a:pt x="413" y="115"/>
                  </a:lnTo>
                  <a:lnTo>
                    <a:pt x="412" y="116"/>
                  </a:lnTo>
                  <a:lnTo>
                    <a:pt x="411" y="117"/>
                  </a:lnTo>
                  <a:lnTo>
                    <a:pt x="410" y="119"/>
                  </a:lnTo>
                  <a:lnTo>
                    <a:pt x="410" y="120"/>
                  </a:lnTo>
                  <a:lnTo>
                    <a:pt x="411" y="120"/>
                  </a:lnTo>
                  <a:lnTo>
                    <a:pt x="411" y="121"/>
                  </a:lnTo>
                  <a:lnTo>
                    <a:pt x="412" y="121"/>
                  </a:lnTo>
                  <a:lnTo>
                    <a:pt x="413" y="121"/>
                  </a:lnTo>
                  <a:lnTo>
                    <a:pt x="414" y="123"/>
                  </a:lnTo>
                  <a:lnTo>
                    <a:pt x="414" y="124"/>
                  </a:lnTo>
                  <a:lnTo>
                    <a:pt x="415" y="126"/>
                  </a:lnTo>
                  <a:lnTo>
                    <a:pt x="416" y="126"/>
                  </a:lnTo>
                  <a:lnTo>
                    <a:pt x="417" y="126"/>
                  </a:lnTo>
                  <a:lnTo>
                    <a:pt x="418" y="128"/>
                  </a:lnTo>
                  <a:lnTo>
                    <a:pt x="417" y="128"/>
                  </a:lnTo>
                  <a:lnTo>
                    <a:pt x="417" y="129"/>
                  </a:lnTo>
                  <a:lnTo>
                    <a:pt x="416" y="130"/>
                  </a:lnTo>
                  <a:lnTo>
                    <a:pt x="415" y="133"/>
                  </a:lnTo>
                  <a:lnTo>
                    <a:pt x="415" y="134"/>
                  </a:lnTo>
                  <a:lnTo>
                    <a:pt x="414" y="134"/>
                  </a:lnTo>
                  <a:lnTo>
                    <a:pt x="414" y="135"/>
                  </a:lnTo>
                  <a:lnTo>
                    <a:pt x="415" y="137"/>
                  </a:lnTo>
                  <a:lnTo>
                    <a:pt x="416" y="138"/>
                  </a:lnTo>
                  <a:lnTo>
                    <a:pt x="417" y="138"/>
                  </a:lnTo>
                  <a:lnTo>
                    <a:pt x="417" y="139"/>
                  </a:lnTo>
                  <a:lnTo>
                    <a:pt x="417" y="140"/>
                  </a:lnTo>
                  <a:lnTo>
                    <a:pt x="417" y="141"/>
                  </a:lnTo>
                  <a:lnTo>
                    <a:pt x="420" y="143"/>
                  </a:lnTo>
                  <a:lnTo>
                    <a:pt x="421" y="143"/>
                  </a:lnTo>
                  <a:lnTo>
                    <a:pt x="423" y="143"/>
                  </a:lnTo>
                  <a:lnTo>
                    <a:pt x="423" y="144"/>
                  </a:lnTo>
                  <a:lnTo>
                    <a:pt x="423" y="147"/>
                  </a:lnTo>
                  <a:lnTo>
                    <a:pt x="422" y="149"/>
                  </a:lnTo>
                  <a:lnTo>
                    <a:pt x="424" y="150"/>
                  </a:lnTo>
                  <a:lnTo>
                    <a:pt x="425" y="151"/>
                  </a:lnTo>
                  <a:lnTo>
                    <a:pt x="424" y="153"/>
                  </a:lnTo>
                  <a:lnTo>
                    <a:pt x="423" y="154"/>
                  </a:lnTo>
                  <a:lnTo>
                    <a:pt x="423" y="153"/>
                  </a:lnTo>
                  <a:lnTo>
                    <a:pt x="422" y="152"/>
                  </a:lnTo>
                  <a:lnTo>
                    <a:pt x="421" y="152"/>
                  </a:lnTo>
                  <a:lnTo>
                    <a:pt x="420" y="152"/>
                  </a:lnTo>
                  <a:lnTo>
                    <a:pt x="420" y="153"/>
                  </a:lnTo>
                  <a:lnTo>
                    <a:pt x="420" y="154"/>
                  </a:lnTo>
                  <a:lnTo>
                    <a:pt x="419" y="155"/>
                  </a:lnTo>
                  <a:lnTo>
                    <a:pt x="418" y="156"/>
                  </a:lnTo>
                  <a:lnTo>
                    <a:pt x="418" y="157"/>
                  </a:lnTo>
                  <a:lnTo>
                    <a:pt x="418" y="158"/>
                  </a:lnTo>
                  <a:lnTo>
                    <a:pt x="417" y="159"/>
                  </a:lnTo>
                  <a:lnTo>
                    <a:pt x="416" y="160"/>
                  </a:lnTo>
                  <a:lnTo>
                    <a:pt x="416" y="161"/>
                  </a:lnTo>
                  <a:lnTo>
                    <a:pt x="415" y="162"/>
                  </a:lnTo>
                  <a:lnTo>
                    <a:pt x="414" y="163"/>
                  </a:lnTo>
                  <a:lnTo>
                    <a:pt x="413" y="163"/>
                  </a:lnTo>
                  <a:lnTo>
                    <a:pt x="413" y="164"/>
                  </a:lnTo>
                  <a:lnTo>
                    <a:pt x="414" y="165"/>
                  </a:lnTo>
                  <a:lnTo>
                    <a:pt x="415" y="167"/>
                  </a:lnTo>
                  <a:lnTo>
                    <a:pt x="414" y="168"/>
                  </a:lnTo>
                  <a:lnTo>
                    <a:pt x="413" y="168"/>
                  </a:lnTo>
                  <a:lnTo>
                    <a:pt x="412" y="168"/>
                  </a:lnTo>
                  <a:lnTo>
                    <a:pt x="412" y="169"/>
                  </a:lnTo>
                  <a:lnTo>
                    <a:pt x="411" y="169"/>
                  </a:lnTo>
                  <a:lnTo>
                    <a:pt x="410" y="168"/>
                  </a:lnTo>
                  <a:lnTo>
                    <a:pt x="409" y="168"/>
                  </a:lnTo>
                  <a:lnTo>
                    <a:pt x="408" y="167"/>
                  </a:lnTo>
                  <a:lnTo>
                    <a:pt x="407" y="167"/>
                  </a:lnTo>
                  <a:lnTo>
                    <a:pt x="407" y="166"/>
                  </a:lnTo>
                  <a:lnTo>
                    <a:pt x="407" y="165"/>
                  </a:lnTo>
                  <a:lnTo>
                    <a:pt x="406" y="165"/>
                  </a:lnTo>
                  <a:lnTo>
                    <a:pt x="404" y="165"/>
                  </a:lnTo>
                  <a:lnTo>
                    <a:pt x="403" y="165"/>
                  </a:lnTo>
                  <a:lnTo>
                    <a:pt x="403" y="166"/>
                  </a:lnTo>
                  <a:lnTo>
                    <a:pt x="402" y="166"/>
                  </a:lnTo>
                  <a:lnTo>
                    <a:pt x="402" y="167"/>
                  </a:lnTo>
                  <a:lnTo>
                    <a:pt x="402" y="168"/>
                  </a:lnTo>
                  <a:lnTo>
                    <a:pt x="402" y="169"/>
                  </a:lnTo>
                  <a:lnTo>
                    <a:pt x="402" y="170"/>
                  </a:lnTo>
                  <a:lnTo>
                    <a:pt x="401" y="172"/>
                  </a:lnTo>
                  <a:lnTo>
                    <a:pt x="400" y="172"/>
                  </a:lnTo>
                  <a:lnTo>
                    <a:pt x="398" y="173"/>
                  </a:lnTo>
                  <a:lnTo>
                    <a:pt x="397" y="175"/>
                  </a:lnTo>
                  <a:lnTo>
                    <a:pt x="396" y="176"/>
                  </a:lnTo>
                  <a:lnTo>
                    <a:pt x="394" y="175"/>
                  </a:lnTo>
                  <a:lnTo>
                    <a:pt x="393" y="175"/>
                  </a:lnTo>
                  <a:lnTo>
                    <a:pt x="392" y="175"/>
                  </a:lnTo>
                  <a:lnTo>
                    <a:pt x="392" y="177"/>
                  </a:lnTo>
                  <a:lnTo>
                    <a:pt x="391" y="179"/>
                  </a:lnTo>
                  <a:lnTo>
                    <a:pt x="392" y="181"/>
                  </a:lnTo>
                  <a:lnTo>
                    <a:pt x="393" y="181"/>
                  </a:lnTo>
                  <a:lnTo>
                    <a:pt x="394" y="181"/>
                  </a:lnTo>
                  <a:lnTo>
                    <a:pt x="395" y="181"/>
                  </a:lnTo>
                  <a:lnTo>
                    <a:pt x="396" y="181"/>
                  </a:lnTo>
                  <a:lnTo>
                    <a:pt x="397" y="183"/>
                  </a:lnTo>
                  <a:lnTo>
                    <a:pt x="397" y="184"/>
                  </a:lnTo>
                  <a:lnTo>
                    <a:pt x="398" y="185"/>
                  </a:lnTo>
                  <a:lnTo>
                    <a:pt x="398" y="187"/>
                  </a:lnTo>
                  <a:lnTo>
                    <a:pt x="398" y="188"/>
                  </a:lnTo>
                  <a:lnTo>
                    <a:pt x="398" y="189"/>
                  </a:lnTo>
                  <a:lnTo>
                    <a:pt x="397" y="189"/>
                  </a:lnTo>
                  <a:lnTo>
                    <a:pt x="396" y="189"/>
                  </a:lnTo>
                  <a:lnTo>
                    <a:pt x="394" y="189"/>
                  </a:lnTo>
                  <a:lnTo>
                    <a:pt x="393" y="188"/>
                  </a:lnTo>
                  <a:lnTo>
                    <a:pt x="393" y="187"/>
                  </a:lnTo>
                  <a:lnTo>
                    <a:pt x="392" y="186"/>
                  </a:lnTo>
                  <a:lnTo>
                    <a:pt x="392" y="187"/>
                  </a:lnTo>
                  <a:lnTo>
                    <a:pt x="391" y="188"/>
                  </a:lnTo>
                  <a:lnTo>
                    <a:pt x="390" y="189"/>
                  </a:lnTo>
                  <a:lnTo>
                    <a:pt x="391" y="190"/>
                  </a:lnTo>
                  <a:lnTo>
                    <a:pt x="391" y="191"/>
                  </a:lnTo>
                  <a:lnTo>
                    <a:pt x="390" y="191"/>
                  </a:lnTo>
                  <a:lnTo>
                    <a:pt x="389" y="191"/>
                  </a:lnTo>
                  <a:lnTo>
                    <a:pt x="388" y="191"/>
                  </a:lnTo>
                  <a:lnTo>
                    <a:pt x="387" y="191"/>
                  </a:lnTo>
                  <a:lnTo>
                    <a:pt x="386" y="191"/>
                  </a:lnTo>
                  <a:lnTo>
                    <a:pt x="386" y="192"/>
                  </a:lnTo>
                  <a:lnTo>
                    <a:pt x="385" y="192"/>
                  </a:lnTo>
                  <a:lnTo>
                    <a:pt x="383" y="193"/>
                  </a:lnTo>
                  <a:lnTo>
                    <a:pt x="382" y="193"/>
                  </a:lnTo>
                  <a:lnTo>
                    <a:pt x="382" y="194"/>
                  </a:lnTo>
                  <a:lnTo>
                    <a:pt x="383" y="196"/>
                  </a:lnTo>
                  <a:lnTo>
                    <a:pt x="383" y="199"/>
                  </a:lnTo>
                  <a:lnTo>
                    <a:pt x="383" y="200"/>
                  </a:lnTo>
                  <a:lnTo>
                    <a:pt x="383" y="201"/>
                  </a:lnTo>
                  <a:lnTo>
                    <a:pt x="382" y="203"/>
                  </a:lnTo>
                  <a:lnTo>
                    <a:pt x="381" y="205"/>
                  </a:lnTo>
                  <a:lnTo>
                    <a:pt x="381" y="206"/>
                  </a:lnTo>
                  <a:lnTo>
                    <a:pt x="382" y="206"/>
                  </a:lnTo>
                  <a:lnTo>
                    <a:pt x="383" y="207"/>
                  </a:lnTo>
                  <a:lnTo>
                    <a:pt x="383" y="208"/>
                  </a:lnTo>
                  <a:lnTo>
                    <a:pt x="383" y="209"/>
                  </a:lnTo>
                  <a:lnTo>
                    <a:pt x="384" y="212"/>
                  </a:lnTo>
                  <a:lnTo>
                    <a:pt x="384" y="213"/>
                  </a:lnTo>
                  <a:lnTo>
                    <a:pt x="385" y="213"/>
                  </a:lnTo>
                  <a:lnTo>
                    <a:pt x="386" y="216"/>
                  </a:lnTo>
                  <a:lnTo>
                    <a:pt x="386" y="218"/>
                  </a:lnTo>
                  <a:lnTo>
                    <a:pt x="386" y="219"/>
                  </a:lnTo>
                  <a:lnTo>
                    <a:pt x="387" y="220"/>
                  </a:lnTo>
                  <a:lnTo>
                    <a:pt x="389" y="222"/>
                  </a:lnTo>
                  <a:lnTo>
                    <a:pt x="391" y="224"/>
                  </a:lnTo>
                  <a:lnTo>
                    <a:pt x="392" y="225"/>
                  </a:lnTo>
                  <a:lnTo>
                    <a:pt x="393" y="226"/>
                  </a:lnTo>
                  <a:lnTo>
                    <a:pt x="393" y="227"/>
                  </a:lnTo>
                  <a:lnTo>
                    <a:pt x="396" y="228"/>
                  </a:lnTo>
                  <a:lnTo>
                    <a:pt x="397" y="230"/>
                  </a:lnTo>
                  <a:lnTo>
                    <a:pt x="397" y="231"/>
                  </a:lnTo>
                  <a:lnTo>
                    <a:pt x="396" y="231"/>
                  </a:lnTo>
                  <a:lnTo>
                    <a:pt x="396" y="232"/>
                  </a:lnTo>
                  <a:lnTo>
                    <a:pt x="396" y="233"/>
                  </a:lnTo>
                  <a:lnTo>
                    <a:pt x="397" y="235"/>
                  </a:lnTo>
                  <a:lnTo>
                    <a:pt x="398" y="236"/>
                  </a:lnTo>
                  <a:lnTo>
                    <a:pt x="398" y="237"/>
                  </a:lnTo>
                  <a:lnTo>
                    <a:pt x="398" y="240"/>
                  </a:lnTo>
                  <a:lnTo>
                    <a:pt x="398" y="241"/>
                  </a:lnTo>
                  <a:lnTo>
                    <a:pt x="397" y="242"/>
                  </a:lnTo>
                  <a:lnTo>
                    <a:pt x="397" y="243"/>
                  </a:lnTo>
                  <a:lnTo>
                    <a:pt x="398" y="244"/>
                  </a:lnTo>
                  <a:lnTo>
                    <a:pt x="397" y="246"/>
                  </a:lnTo>
                  <a:lnTo>
                    <a:pt x="398" y="247"/>
                  </a:lnTo>
                  <a:lnTo>
                    <a:pt x="398" y="248"/>
                  </a:lnTo>
                  <a:lnTo>
                    <a:pt x="398" y="250"/>
                  </a:lnTo>
                  <a:lnTo>
                    <a:pt x="397" y="252"/>
                  </a:lnTo>
                  <a:lnTo>
                    <a:pt x="397" y="254"/>
                  </a:lnTo>
                  <a:lnTo>
                    <a:pt x="396" y="255"/>
                  </a:lnTo>
                  <a:lnTo>
                    <a:pt x="395" y="255"/>
                  </a:lnTo>
                  <a:lnTo>
                    <a:pt x="395" y="254"/>
                  </a:lnTo>
                  <a:lnTo>
                    <a:pt x="394" y="253"/>
                  </a:lnTo>
                  <a:lnTo>
                    <a:pt x="393" y="253"/>
                  </a:lnTo>
                  <a:lnTo>
                    <a:pt x="393" y="252"/>
                  </a:lnTo>
                  <a:lnTo>
                    <a:pt x="392" y="251"/>
                  </a:lnTo>
                  <a:lnTo>
                    <a:pt x="392" y="250"/>
                  </a:lnTo>
                  <a:lnTo>
                    <a:pt x="391" y="252"/>
                  </a:lnTo>
                  <a:lnTo>
                    <a:pt x="391" y="253"/>
                  </a:lnTo>
                  <a:lnTo>
                    <a:pt x="391" y="254"/>
                  </a:lnTo>
                  <a:lnTo>
                    <a:pt x="390" y="254"/>
                  </a:lnTo>
                  <a:lnTo>
                    <a:pt x="389" y="253"/>
                  </a:lnTo>
                  <a:lnTo>
                    <a:pt x="389" y="252"/>
                  </a:lnTo>
                  <a:lnTo>
                    <a:pt x="388" y="251"/>
                  </a:lnTo>
                  <a:lnTo>
                    <a:pt x="388" y="252"/>
                  </a:lnTo>
                  <a:lnTo>
                    <a:pt x="387" y="252"/>
                  </a:lnTo>
                  <a:lnTo>
                    <a:pt x="386" y="253"/>
                  </a:lnTo>
                  <a:lnTo>
                    <a:pt x="385" y="253"/>
                  </a:lnTo>
                  <a:lnTo>
                    <a:pt x="384" y="253"/>
                  </a:lnTo>
                  <a:lnTo>
                    <a:pt x="384" y="252"/>
                  </a:lnTo>
                  <a:lnTo>
                    <a:pt x="383" y="253"/>
                  </a:lnTo>
                  <a:lnTo>
                    <a:pt x="384" y="256"/>
                  </a:lnTo>
                  <a:lnTo>
                    <a:pt x="384" y="258"/>
                  </a:lnTo>
                  <a:lnTo>
                    <a:pt x="382" y="258"/>
                  </a:lnTo>
                  <a:lnTo>
                    <a:pt x="381" y="258"/>
                  </a:lnTo>
                  <a:lnTo>
                    <a:pt x="381" y="259"/>
                  </a:lnTo>
                  <a:lnTo>
                    <a:pt x="380" y="262"/>
                  </a:lnTo>
                  <a:lnTo>
                    <a:pt x="379" y="262"/>
                  </a:lnTo>
                  <a:lnTo>
                    <a:pt x="379" y="261"/>
                  </a:lnTo>
                  <a:lnTo>
                    <a:pt x="375" y="259"/>
                  </a:lnTo>
                  <a:lnTo>
                    <a:pt x="374" y="260"/>
                  </a:lnTo>
                  <a:lnTo>
                    <a:pt x="374" y="261"/>
                  </a:lnTo>
                  <a:lnTo>
                    <a:pt x="374" y="262"/>
                  </a:lnTo>
                  <a:lnTo>
                    <a:pt x="373" y="262"/>
                  </a:lnTo>
                  <a:lnTo>
                    <a:pt x="372" y="262"/>
                  </a:lnTo>
                  <a:lnTo>
                    <a:pt x="371" y="262"/>
                  </a:lnTo>
                  <a:lnTo>
                    <a:pt x="370" y="261"/>
                  </a:lnTo>
                  <a:lnTo>
                    <a:pt x="368" y="261"/>
                  </a:lnTo>
                  <a:lnTo>
                    <a:pt x="364" y="259"/>
                  </a:lnTo>
                  <a:lnTo>
                    <a:pt x="363" y="258"/>
                  </a:lnTo>
                  <a:lnTo>
                    <a:pt x="362" y="258"/>
                  </a:lnTo>
                  <a:lnTo>
                    <a:pt x="362" y="259"/>
                  </a:lnTo>
                  <a:lnTo>
                    <a:pt x="361" y="259"/>
                  </a:lnTo>
                  <a:lnTo>
                    <a:pt x="357" y="258"/>
                  </a:lnTo>
                  <a:lnTo>
                    <a:pt x="356" y="259"/>
                  </a:lnTo>
                  <a:lnTo>
                    <a:pt x="356" y="260"/>
                  </a:lnTo>
                  <a:lnTo>
                    <a:pt x="357" y="261"/>
                  </a:lnTo>
                  <a:lnTo>
                    <a:pt x="357" y="262"/>
                  </a:lnTo>
                  <a:lnTo>
                    <a:pt x="357" y="263"/>
                  </a:lnTo>
                  <a:lnTo>
                    <a:pt x="356" y="263"/>
                  </a:lnTo>
                  <a:lnTo>
                    <a:pt x="355" y="263"/>
                  </a:lnTo>
                  <a:lnTo>
                    <a:pt x="355" y="264"/>
                  </a:lnTo>
                  <a:lnTo>
                    <a:pt x="355" y="265"/>
                  </a:lnTo>
                  <a:lnTo>
                    <a:pt x="356" y="267"/>
                  </a:lnTo>
                  <a:lnTo>
                    <a:pt x="357" y="268"/>
                  </a:lnTo>
                  <a:lnTo>
                    <a:pt x="357" y="269"/>
                  </a:lnTo>
                  <a:lnTo>
                    <a:pt x="358" y="271"/>
                  </a:lnTo>
                  <a:lnTo>
                    <a:pt x="358" y="274"/>
                  </a:lnTo>
                  <a:lnTo>
                    <a:pt x="357" y="274"/>
                  </a:lnTo>
                  <a:lnTo>
                    <a:pt x="357" y="276"/>
                  </a:lnTo>
                  <a:lnTo>
                    <a:pt x="358" y="277"/>
                  </a:lnTo>
                  <a:lnTo>
                    <a:pt x="358" y="278"/>
                  </a:lnTo>
                  <a:lnTo>
                    <a:pt x="358" y="280"/>
                  </a:lnTo>
                  <a:lnTo>
                    <a:pt x="358" y="281"/>
                  </a:lnTo>
                  <a:lnTo>
                    <a:pt x="358" y="282"/>
                  </a:lnTo>
                  <a:lnTo>
                    <a:pt x="358" y="283"/>
                  </a:lnTo>
                  <a:lnTo>
                    <a:pt x="358" y="284"/>
                  </a:lnTo>
                  <a:lnTo>
                    <a:pt x="358" y="285"/>
                  </a:lnTo>
                  <a:lnTo>
                    <a:pt x="359" y="287"/>
                  </a:lnTo>
                  <a:lnTo>
                    <a:pt x="358" y="287"/>
                  </a:lnTo>
                  <a:lnTo>
                    <a:pt x="357" y="288"/>
                  </a:lnTo>
                  <a:lnTo>
                    <a:pt x="357" y="289"/>
                  </a:lnTo>
                  <a:lnTo>
                    <a:pt x="356" y="290"/>
                  </a:lnTo>
                  <a:lnTo>
                    <a:pt x="355" y="291"/>
                  </a:lnTo>
                  <a:lnTo>
                    <a:pt x="355" y="292"/>
                  </a:lnTo>
                  <a:lnTo>
                    <a:pt x="355" y="293"/>
                  </a:lnTo>
                  <a:lnTo>
                    <a:pt x="355" y="294"/>
                  </a:lnTo>
                  <a:lnTo>
                    <a:pt x="354" y="293"/>
                  </a:lnTo>
                  <a:lnTo>
                    <a:pt x="353" y="294"/>
                  </a:lnTo>
                  <a:lnTo>
                    <a:pt x="353" y="295"/>
                  </a:lnTo>
                  <a:lnTo>
                    <a:pt x="353" y="296"/>
                  </a:lnTo>
                  <a:lnTo>
                    <a:pt x="353" y="297"/>
                  </a:lnTo>
                  <a:lnTo>
                    <a:pt x="354" y="297"/>
                  </a:lnTo>
                  <a:lnTo>
                    <a:pt x="354" y="299"/>
                  </a:lnTo>
                  <a:lnTo>
                    <a:pt x="353" y="299"/>
                  </a:lnTo>
                  <a:lnTo>
                    <a:pt x="353" y="300"/>
                  </a:lnTo>
                  <a:lnTo>
                    <a:pt x="352" y="301"/>
                  </a:lnTo>
                  <a:lnTo>
                    <a:pt x="351" y="301"/>
                  </a:lnTo>
                  <a:lnTo>
                    <a:pt x="352" y="302"/>
                  </a:lnTo>
                  <a:lnTo>
                    <a:pt x="353" y="303"/>
                  </a:lnTo>
                  <a:lnTo>
                    <a:pt x="353" y="304"/>
                  </a:lnTo>
                  <a:lnTo>
                    <a:pt x="352" y="305"/>
                  </a:lnTo>
                  <a:lnTo>
                    <a:pt x="353" y="306"/>
                  </a:lnTo>
                  <a:lnTo>
                    <a:pt x="354" y="307"/>
                  </a:lnTo>
                  <a:lnTo>
                    <a:pt x="355" y="308"/>
                  </a:lnTo>
                  <a:lnTo>
                    <a:pt x="356" y="308"/>
                  </a:lnTo>
                  <a:lnTo>
                    <a:pt x="358" y="309"/>
                  </a:lnTo>
                  <a:lnTo>
                    <a:pt x="358" y="310"/>
                  </a:lnTo>
                  <a:lnTo>
                    <a:pt x="359" y="313"/>
                  </a:lnTo>
                  <a:lnTo>
                    <a:pt x="360" y="315"/>
                  </a:lnTo>
                  <a:lnTo>
                    <a:pt x="361" y="317"/>
                  </a:lnTo>
                  <a:lnTo>
                    <a:pt x="361" y="318"/>
                  </a:lnTo>
                  <a:lnTo>
                    <a:pt x="361" y="319"/>
                  </a:lnTo>
                  <a:lnTo>
                    <a:pt x="362" y="321"/>
                  </a:lnTo>
                  <a:lnTo>
                    <a:pt x="363" y="322"/>
                  </a:lnTo>
                  <a:lnTo>
                    <a:pt x="364" y="324"/>
                  </a:lnTo>
                  <a:lnTo>
                    <a:pt x="365" y="326"/>
                  </a:lnTo>
                  <a:lnTo>
                    <a:pt x="365" y="327"/>
                  </a:lnTo>
                  <a:lnTo>
                    <a:pt x="366" y="329"/>
                  </a:lnTo>
                  <a:lnTo>
                    <a:pt x="367" y="329"/>
                  </a:lnTo>
                  <a:lnTo>
                    <a:pt x="367" y="330"/>
                  </a:lnTo>
                  <a:lnTo>
                    <a:pt x="366" y="331"/>
                  </a:lnTo>
                  <a:lnTo>
                    <a:pt x="365" y="330"/>
                  </a:lnTo>
                  <a:lnTo>
                    <a:pt x="365" y="329"/>
                  </a:lnTo>
                  <a:lnTo>
                    <a:pt x="364" y="329"/>
                  </a:lnTo>
                  <a:lnTo>
                    <a:pt x="362" y="331"/>
                  </a:lnTo>
                  <a:lnTo>
                    <a:pt x="362" y="332"/>
                  </a:lnTo>
                  <a:lnTo>
                    <a:pt x="361" y="332"/>
                  </a:lnTo>
                  <a:lnTo>
                    <a:pt x="361" y="333"/>
                  </a:lnTo>
                  <a:lnTo>
                    <a:pt x="360" y="336"/>
                  </a:lnTo>
                  <a:lnTo>
                    <a:pt x="361" y="336"/>
                  </a:lnTo>
                  <a:lnTo>
                    <a:pt x="361" y="338"/>
                  </a:lnTo>
                  <a:lnTo>
                    <a:pt x="360" y="341"/>
                  </a:lnTo>
                  <a:lnTo>
                    <a:pt x="359" y="341"/>
                  </a:lnTo>
                  <a:lnTo>
                    <a:pt x="358" y="343"/>
                  </a:lnTo>
                  <a:lnTo>
                    <a:pt x="357" y="344"/>
                  </a:lnTo>
                  <a:lnTo>
                    <a:pt x="357" y="345"/>
                  </a:lnTo>
                  <a:lnTo>
                    <a:pt x="356" y="346"/>
                  </a:lnTo>
                  <a:lnTo>
                    <a:pt x="355" y="346"/>
                  </a:lnTo>
                  <a:lnTo>
                    <a:pt x="354" y="346"/>
                  </a:lnTo>
                  <a:lnTo>
                    <a:pt x="352" y="347"/>
                  </a:lnTo>
                  <a:lnTo>
                    <a:pt x="349" y="348"/>
                  </a:lnTo>
                  <a:lnTo>
                    <a:pt x="348" y="347"/>
                  </a:lnTo>
                  <a:lnTo>
                    <a:pt x="346" y="347"/>
                  </a:lnTo>
                  <a:lnTo>
                    <a:pt x="345" y="347"/>
                  </a:lnTo>
                  <a:lnTo>
                    <a:pt x="344" y="349"/>
                  </a:lnTo>
                  <a:lnTo>
                    <a:pt x="343" y="352"/>
                  </a:lnTo>
                  <a:lnTo>
                    <a:pt x="343" y="357"/>
                  </a:lnTo>
                  <a:lnTo>
                    <a:pt x="344" y="357"/>
                  </a:lnTo>
                  <a:lnTo>
                    <a:pt x="344" y="359"/>
                  </a:lnTo>
                  <a:lnTo>
                    <a:pt x="343" y="359"/>
                  </a:lnTo>
                  <a:lnTo>
                    <a:pt x="343" y="360"/>
                  </a:lnTo>
                  <a:lnTo>
                    <a:pt x="342" y="360"/>
                  </a:lnTo>
                  <a:lnTo>
                    <a:pt x="341" y="360"/>
                  </a:lnTo>
                  <a:lnTo>
                    <a:pt x="340" y="360"/>
                  </a:lnTo>
                  <a:lnTo>
                    <a:pt x="340" y="361"/>
                  </a:lnTo>
                  <a:lnTo>
                    <a:pt x="339" y="361"/>
                  </a:lnTo>
                  <a:lnTo>
                    <a:pt x="338" y="360"/>
                  </a:lnTo>
                  <a:lnTo>
                    <a:pt x="336" y="361"/>
                  </a:lnTo>
                  <a:lnTo>
                    <a:pt x="336" y="362"/>
                  </a:lnTo>
                  <a:lnTo>
                    <a:pt x="335" y="362"/>
                  </a:lnTo>
                  <a:lnTo>
                    <a:pt x="332" y="363"/>
                  </a:lnTo>
                  <a:lnTo>
                    <a:pt x="331" y="362"/>
                  </a:lnTo>
                  <a:lnTo>
                    <a:pt x="330" y="363"/>
                  </a:lnTo>
                  <a:lnTo>
                    <a:pt x="329" y="364"/>
                  </a:lnTo>
                  <a:lnTo>
                    <a:pt x="328" y="364"/>
                  </a:lnTo>
                  <a:lnTo>
                    <a:pt x="328" y="365"/>
                  </a:lnTo>
                  <a:lnTo>
                    <a:pt x="326" y="365"/>
                  </a:lnTo>
                  <a:lnTo>
                    <a:pt x="325" y="364"/>
                  </a:lnTo>
                  <a:lnTo>
                    <a:pt x="325" y="365"/>
                  </a:lnTo>
                  <a:lnTo>
                    <a:pt x="324" y="366"/>
                  </a:lnTo>
                  <a:lnTo>
                    <a:pt x="323" y="367"/>
                  </a:lnTo>
                  <a:lnTo>
                    <a:pt x="322" y="368"/>
                  </a:lnTo>
                  <a:lnTo>
                    <a:pt x="321" y="369"/>
                  </a:lnTo>
                  <a:lnTo>
                    <a:pt x="321" y="370"/>
                  </a:lnTo>
                  <a:lnTo>
                    <a:pt x="319" y="372"/>
                  </a:lnTo>
                  <a:lnTo>
                    <a:pt x="320" y="374"/>
                  </a:lnTo>
                  <a:lnTo>
                    <a:pt x="321" y="377"/>
                  </a:lnTo>
                  <a:lnTo>
                    <a:pt x="320" y="378"/>
                  </a:lnTo>
                  <a:lnTo>
                    <a:pt x="320" y="377"/>
                  </a:lnTo>
                  <a:lnTo>
                    <a:pt x="319" y="378"/>
                  </a:lnTo>
                  <a:lnTo>
                    <a:pt x="319" y="380"/>
                  </a:lnTo>
                  <a:lnTo>
                    <a:pt x="320" y="381"/>
                  </a:lnTo>
                  <a:lnTo>
                    <a:pt x="321" y="383"/>
                  </a:lnTo>
                  <a:lnTo>
                    <a:pt x="321" y="384"/>
                  </a:lnTo>
                  <a:lnTo>
                    <a:pt x="320" y="385"/>
                  </a:lnTo>
                  <a:lnTo>
                    <a:pt x="320" y="387"/>
                  </a:lnTo>
                  <a:lnTo>
                    <a:pt x="319" y="388"/>
                  </a:lnTo>
                  <a:lnTo>
                    <a:pt x="318" y="389"/>
                  </a:lnTo>
                  <a:lnTo>
                    <a:pt x="319" y="390"/>
                  </a:lnTo>
                  <a:lnTo>
                    <a:pt x="320" y="391"/>
                  </a:lnTo>
                  <a:lnTo>
                    <a:pt x="321" y="393"/>
                  </a:lnTo>
                  <a:lnTo>
                    <a:pt x="321" y="394"/>
                  </a:lnTo>
                  <a:lnTo>
                    <a:pt x="320" y="394"/>
                  </a:lnTo>
                  <a:lnTo>
                    <a:pt x="320" y="396"/>
                  </a:lnTo>
                  <a:lnTo>
                    <a:pt x="321" y="397"/>
                  </a:lnTo>
                  <a:lnTo>
                    <a:pt x="322" y="397"/>
                  </a:lnTo>
                  <a:lnTo>
                    <a:pt x="322" y="398"/>
                  </a:lnTo>
                  <a:lnTo>
                    <a:pt x="322" y="399"/>
                  </a:lnTo>
                  <a:lnTo>
                    <a:pt x="321" y="399"/>
                  </a:lnTo>
                  <a:lnTo>
                    <a:pt x="321" y="398"/>
                  </a:lnTo>
                  <a:lnTo>
                    <a:pt x="319" y="398"/>
                  </a:lnTo>
                  <a:lnTo>
                    <a:pt x="318" y="398"/>
                  </a:lnTo>
                  <a:lnTo>
                    <a:pt x="317" y="397"/>
                  </a:lnTo>
                  <a:lnTo>
                    <a:pt x="315" y="398"/>
                  </a:lnTo>
                  <a:lnTo>
                    <a:pt x="314" y="399"/>
                  </a:lnTo>
                  <a:lnTo>
                    <a:pt x="317" y="401"/>
                  </a:lnTo>
                  <a:lnTo>
                    <a:pt x="320" y="403"/>
                  </a:lnTo>
                  <a:lnTo>
                    <a:pt x="321" y="403"/>
                  </a:lnTo>
                  <a:lnTo>
                    <a:pt x="322" y="404"/>
                  </a:lnTo>
                  <a:lnTo>
                    <a:pt x="324" y="405"/>
                  </a:lnTo>
                  <a:lnTo>
                    <a:pt x="325" y="406"/>
                  </a:lnTo>
                  <a:lnTo>
                    <a:pt x="326" y="406"/>
                  </a:lnTo>
                  <a:lnTo>
                    <a:pt x="325" y="408"/>
                  </a:lnTo>
                  <a:lnTo>
                    <a:pt x="324" y="409"/>
                  </a:lnTo>
                  <a:lnTo>
                    <a:pt x="323" y="410"/>
                  </a:lnTo>
                  <a:lnTo>
                    <a:pt x="323" y="414"/>
                  </a:lnTo>
                  <a:lnTo>
                    <a:pt x="323" y="415"/>
                  </a:lnTo>
                  <a:lnTo>
                    <a:pt x="324" y="416"/>
                  </a:lnTo>
                  <a:lnTo>
                    <a:pt x="324" y="417"/>
                  </a:lnTo>
                  <a:lnTo>
                    <a:pt x="324" y="418"/>
                  </a:lnTo>
                  <a:lnTo>
                    <a:pt x="323" y="418"/>
                  </a:lnTo>
                  <a:lnTo>
                    <a:pt x="322" y="419"/>
                  </a:lnTo>
                  <a:lnTo>
                    <a:pt x="321" y="419"/>
                  </a:lnTo>
                  <a:lnTo>
                    <a:pt x="320" y="419"/>
                  </a:lnTo>
                  <a:lnTo>
                    <a:pt x="320" y="420"/>
                  </a:lnTo>
                  <a:lnTo>
                    <a:pt x="320" y="421"/>
                  </a:lnTo>
                  <a:lnTo>
                    <a:pt x="321" y="422"/>
                  </a:lnTo>
                  <a:lnTo>
                    <a:pt x="323" y="421"/>
                  </a:lnTo>
                  <a:lnTo>
                    <a:pt x="323" y="422"/>
                  </a:lnTo>
                  <a:lnTo>
                    <a:pt x="324" y="421"/>
                  </a:lnTo>
                  <a:lnTo>
                    <a:pt x="325" y="422"/>
                  </a:lnTo>
                  <a:lnTo>
                    <a:pt x="325" y="423"/>
                  </a:lnTo>
                  <a:lnTo>
                    <a:pt x="327" y="424"/>
                  </a:lnTo>
                  <a:lnTo>
                    <a:pt x="328" y="424"/>
                  </a:lnTo>
                  <a:lnTo>
                    <a:pt x="330" y="425"/>
                  </a:lnTo>
                  <a:lnTo>
                    <a:pt x="331" y="426"/>
                  </a:lnTo>
                  <a:lnTo>
                    <a:pt x="332" y="427"/>
                  </a:lnTo>
                  <a:lnTo>
                    <a:pt x="332" y="428"/>
                  </a:lnTo>
                  <a:lnTo>
                    <a:pt x="331" y="429"/>
                  </a:lnTo>
                  <a:lnTo>
                    <a:pt x="332" y="432"/>
                  </a:lnTo>
                  <a:lnTo>
                    <a:pt x="334" y="433"/>
                  </a:lnTo>
                  <a:lnTo>
                    <a:pt x="333" y="434"/>
                  </a:lnTo>
                  <a:lnTo>
                    <a:pt x="332" y="433"/>
                  </a:lnTo>
                  <a:lnTo>
                    <a:pt x="331" y="432"/>
                  </a:lnTo>
                  <a:lnTo>
                    <a:pt x="330" y="433"/>
                  </a:lnTo>
                  <a:lnTo>
                    <a:pt x="329" y="435"/>
                  </a:lnTo>
                  <a:lnTo>
                    <a:pt x="328" y="435"/>
                  </a:lnTo>
                  <a:lnTo>
                    <a:pt x="328" y="436"/>
                  </a:lnTo>
                  <a:lnTo>
                    <a:pt x="328" y="437"/>
                  </a:lnTo>
                  <a:lnTo>
                    <a:pt x="328" y="438"/>
                  </a:lnTo>
                  <a:lnTo>
                    <a:pt x="328" y="439"/>
                  </a:lnTo>
                  <a:lnTo>
                    <a:pt x="328" y="440"/>
                  </a:lnTo>
                  <a:lnTo>
                    <a:pt x="329" y="440"/>
                  </a:lnTo>
                  <a:lnTo>
                    <a:pt x="329" y="441"/>
                  </a:lnTo>
                  <a:lnTo>
                    <a:pt x="329" y="442"/>
                  </a:lnTo>
                  <a:lnTo>
                    <a:pt x="329" y="443"/>
                  </a:lnTo>
                  <a:lnTo>
                    <a:pt x="328" y="444"/>
                  </a:lnTo>
                  <a:lnTo>
                    <a:pt x="330" y="449"/>
                  </a:lnTo>
                  <a:lnTo>
                    <a:pt x="331" y="452"/>
                  </a:lnTo>
                  <a:lnTo>
                    <a:pt x="332" y="452"/>
                  </a:lnTo>
                  <a:lnTo>
                    <a:pt x="332" y="453"/>
                  </a:lnTo>
                  <a:lnTo>
                    <a:pt x="332" y="454"/>
                  </a:lnTo>
                  <a:lnTo>
                    <a:pt x="331" y="454"/>
                  </a:lnTo>
                  <a:lnTo>
                    <a:pt x="330" y="454"/>
                  </a:lnTo>
                  <a:lnTo>
                    <a:pt x="329" y="454"/>
                  </a:lnTo>
                  <a:lnTo>
                    <a:pt x="328" y="455"/>
                  </a:lnTo>
                  <a:lnTo>
                    <a:pt x="326" y="456"/>
                  </a:lnTo>
                  <a:lnTo>
                    <a:pt x="323" y="458"/>
                  </a:lnTo>
                  <a:lnTo>
                    <a:pt x="322" y="459"/>
                  </a:lnTo>
                  <a:lnTo>
                    <a:pt x="321" y="458"/>
                  </a:lnTo>
                  <a:lnTo>
                    <a:pt x="320" y="458"/>
                  </a:lnTo>
                  <a:lnTo>
                    <a:pt x="317" y="459"/>
                  </a:lnTo>
                  <a:lnTo>
                    <a:pt x="316" y="460"/>
                  </a:lnTo>
                  <a:lnTo>
                    <a:pt x="315" y="461"/>
                  </a:lnTo>
                  <a:lnTo>
                    <a:pt x="314" y="462"/>
                  </a:lnTo>
                  <a:lnTo>
                    <a:pt x="313" y="463"/>
                  </a:lnTo>
                  <a:lnTo>
                    <a:pt x="311" y="464"/>
                  </a:lnTo>
                  <a:lnTo>
                    <a:pt x="311" y="465"/>
                  </a:lnTo>
                  <a:lnTo>
                    <a:pt x="312" y="465"/>
                  </a:lnTo>
                  <a:lnTo>
                    <a:pt x="312" y="466"/>
                  </a:lnTo>
                  <a:lnTo>
                    <a:pt x="312" y="467"/>
                  </a:lnTo>
                  <a:lnTo>
                    <a:pt x="312" y="468"/>
                  </a:lnTo>
                  <a:lnTo>
                    <a:pt x="312" y="469"/>
                  </a:lnTo>
                  <a:lnTo>
                    <a:pt x="311" y="469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80" name="Freeform 60"/>
            <p:cNvSpPr>
              <a:spLocks/>
            </p:cNvSpPr>
            <p:nvPr/>
          </p:nvSpPr>
          <p:spPr bwMode="auto">
            <a:xfrm>
              <a:off x="4168" y="552"/>
              <a:ext cx="801" cy="928"/>
            </a:xfrm>
            <a:custGeom>
              <a:avLst/>
              <a:gdLst>
                <a:gd name="T0" fmla="*/ 142 w 226"/>
                <a:gd name="T1" fmla="*/ 40 h 262"/>
                <a:gd name="T2" fmla="*/ 160 w 226"/>
                <a:gd name="T3" fmla="*/ 40 h 262"/>
                <a:gd name="T4" fmla="*/ 168 w 226"/>
                <a:gd name="T5" fmla="*/ 35 h 262"/>
                <a:gd name="T6" fmla="*/ 150 w 226"/>
                <a:gd name="T7" fmla="*/ 36 h 262"/>
                <a:gd name="T8" fmla="*/ 158 w 226"/>
                <a:gd name="T9" fmla="*/ 25 h 262"/>
                <a:gd name="T10" fmla="*/ 159 w 226"/>
                <a:gd name="T11" fmla="*/ 17 h 262"/>
                <a:gd name="T12" fmla="*/ 175 w 226"/>
                <a:gd name="T13" fmla="*/ 7 h 262"/>
                <a:gd name="T14" fmla="*/ 184 w 226"/>
                <a:gd name="T15" fmla="*/ 1 h 262"/>
                <a:gd name="T16" fmla="*/ 193 w 226"/>
                <a:gd name="T17" fmla="*/ 13 h 262"/>
                <a:gd name="T18" fmla="*/ 192 w 226"/>
                <a:gd name="T19" fmla="*/ 24 h 262"/>
                <a:gd name="T20" fmla="*/ 189 w 226"/>
                <a:gd name="T21" fmla="*/ 28 h 262"/>
                <a:gd name="T22" fmla="*/ 202 w 226"/>
                <a:gd name="T23" fmla="*/ 32 h 262"/>
                <a:gd name="T24" fmla="*/ 206 w 226"/>
                <a:gd name="T25" fmla="*/ 41 h 262"/>
                <a:gd name="T26" fmla="*/ 212 w 226"/>
                <a:gd name="T27" fmla="*/ 41 h 262"/>
                <a:gd name="T28" fmla="*/ 207 w 226"/>
                <a:gd name="T29" fmla="*/ 52 h 262"/>
                <a:gd name="T30" fmla="*/ 179 w 226"/>
                <a:gd name="T31" fmla="*/ 63 h 262"/>
                <a:gd name="T32" fmla="*/ 168 w 226"/>
                <a:gd name="T33" fmla="*/ 84 h 262"/>
                <a:gd name="T34" fmla="*/ 151 w 226"/>
                <a:gd name="T35" fmla="*/ 77 h 262"/>
                <a:gd name="T36" fmla="*/ 152 w 226"/>
                <a:gd name="T37" fmla="*/ 88 h 262"/>
                <a:gd name="T38" fmla="*/ 172 w 226"/>
                <a:gd name="T39" fmla="*/ 98 h 262"/>
                <a:gd name="T40" fmla="*/ 176 w 226"/>
                <a:gd name="T41" fmla="*/ 117 h 262"/>
                <a:gd name="T42" fmla="*/ 159 w 226"/>
                <a:gd name="T43" fmla="*/ 130 h 262"/>
                <a:gd name="T44" fmla="*/ 164 w 226"/>
                <a:gd name="T45" fmla="*/ 130 h 262"/>
                <a:gd name="T46" fmla="*/ 157 w 226"/>
                <a:gd name="T47" fmla="*/ 148 h 262"/>
                <a:gd name="T48" fmla="*/ 159 w 226"/>
                <a:gd name="T49" fmla="*/ 138 h 262"/>
                <a:gd name="T50" fmla="*/ 169 w 226"/>
                <a:gd name="T51" fmla="*/ 135 h 262"/>
                <a:gd name="T52" fmla="*/ 181 w 226"/>
                <a:gd name="T53" fmla="*/ 126 h 262"/>
                <a:gd name="T54" fmla="*/ 197 w 226"/>
                <a:gd name="T55" fmla="*/ 129 h 262"/>
                <a:gd name="T56" fmla="*/ 202 w 226"/>
                <a:gd name="T57" fmla="*/ 128 h 262"/>
                <a:gd name="T58" fmla="*/ 220 w 226"/>
                <a:gd name="T59" fmla="*/ 127 h 262"/>
                <a:gd name="T60" fmla="*/ 214 w 226"/>
                <a:gd name="T61" fmla="*/ 147 h 262"/>
                <a:gd name="T62" fmla="*/ 204 w 226"/>
                <a:gd name="T63" fmla="*/ 151 h 262"/>
                <a:gd name="T64" fmla="*/ 212 w 226"/>
                <a:gd name="T65" fmla="*/ 176 h 262"/>
                <a:gd name="T66" fmla="*/ 201 w 226"/>
                <a:gd name="T67" fmla="*/ 185 h 262"/>
                <a:gd name="T68" fmla="*/ 189 w 226"/>
                <a:gd name="T69" fmla="*/ 200 h 262"/>
                <a:gd name="T70" fmla="*/ 171 w 226"/>
                <a:gd name="T71" fmla="*/ 216 h 262"/>
                <a:gd name="T72" fmla="*/ 151 w 226"/>
                <a:gd name="T73" fmla="*/ 213 h 262"/>
                <a:gd name="T74" fmla="*/ 129 w 226"/>
                <a:gd name="T75" fmla="*/ 211 h 262"/>
                <a:gd name="T76" fmla="*/ 111 w 226"/>
                <a:gd name="T77" fmla="*/ 227 h 262"/>
                <a:gd name="T78" fmla="*/ 95 w 226"/>
                <a:gd name="T79" fmla="*/ 235 h 262"/>
                <a:gd name="T80" fmla="*/ 91 w 226"/>
                <a:gd name="T81" fmla="*/ 250 h 262"/>
                <a:gd name="T82" fmla="*/ 71 w 226"/>
                <a:gd name="T83" fmla="*/ 256 h 262"/>
                <a:gd name="T84" fmla="*/ 52 w 226"/>
                <a:gd name="T85" fmla="*/ 261 h 262"/>
                <a:gd name="T86" fmla="*/ 31 w 226"/>
                <a:gd name="T87" fmla="*/ 252 h 262"/>
                <a:gd name="T88" fmla="*/ 9 w 226"/>
                <a:gd name="T89" fmla="*/ 237 h 262"/>
                <a:gd name="T90" fmla="*/ 7 w 226"/>
                <a:gd name="T91" fmla="*/ 226 h 262"/>
                <a:gd name="T92" fmla="*/ 17 w 226"/>
                <a:gd name="T93" fmla="*/ 205 h 262"/>
                <a:gd name="T94" fmla="*/ 16 w 226"/>
                <a:gd name="T95" fmla="*/ 191 h 262"/>
                <a:gd name="T96" fmla="*/ 1 w 226"/>
                <a:gd name="T97" fmla="*/ 178 h 262"/>
                <a:gd name="T98" fmla="*/ 8 w 226"/>
                <a:gd name="T99" fmla="*/ 167 h 262"/>
                <a:gd name="T100" fmla="*/ 23 w 226"/>
                <a:gd name="T101" fmla="*/ 155 h 262"/>
                <a:gd name="T102" fmla="*/ 32 w 226"/>
                <a:gd name="T103" fmla="*/ 142 h 262"/>
                <a:gd name="T104" fmla="*/ 53 w 226"/>
                <a:gd name="T105" fmla="*/ 141 h 262"/>
                <a:gd name="T106" fmla="*/ 43 w 226"/>
                <a:gd name="T107" fmla="*/ 125 h 262"/>
                <a:gd name="T108" fmla="*/ 35 w 226"/>
                <a:gd name="T109" fmla="*/ 121 h 262"/>
                <a:gd name="T110" fmla="*/ 40 w 226"/>
                <a:gd name="T111" fmla="*/ 110 h 262"/>
                <a:gd name="T112" fmla="*/ 47 w 226"/>
                <a:gd name="T113" fmla="*/ 100 h 262"/>
                <a:gd name="T114" fmla="*/ 58 w 226"/>
                <a:gd name="T115" fmla="*/ 82 h 262"/>
                <a:gd name="T116" fmla="*/ 78 w 226"/>
                <a:gd name="T117" fmla="*/ 67 h 262"/>
                <a:gd name="T118" fmla="*/ 91 w 226"/>
                <a:gd name="T119" fmla="*/ 62 h 262"/>
                <a:gd name="T120" fmla="*/ 98 w 226"/>
                <a:gd name="T121" fmla="*/ 58 h 262"/>
                <a:gd name="T122" fmla="*/ 106 w 226"/>
                <a:gd name="T123" fmla="*/ 54 h 26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26"/>
                <a:gd name="T187" fmla="*/ 0 h 262"/>
                <a:gd name="T188" fmla="*/ 226 w 226"/>
                <a:gd name="T189" fmla="*/ 262 h 26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26" h="262">
                  <a:moveTo>
                    <a:pt x="114" y="52"/>
                  </a:moveTo>
                  <a:lnTo>
                    <a:pt x="115" y="52"/>
                  </a:lnTo>
                  <a:lnTo>
                    <a:pt x="116" y="51"/>
                  </a:lnTo>
                  <a:lnTo>
                    <a:pt x="116" y="50"/>
                  </a:lnTo>
                  <a:lnTo>
                    <a:pt x="116" y="49"/>
                  </a:lnTo>
                  <a:lnTo>
                    <a:pt x="117" y="48"/>
                  </a:lnTo>
                  <a:lnTo>
                    <a:pt x="118" y="49"/>
                  </a:lnTo>
                  <a:lnTo>
                    <a:pt x="119" y="48"/>
                  </a:lnTo>
                  <a:lnTo>
                    <a:pt x="120" y="47"/>
                  </a:lnTo>
                  <a:lnTo>
                    <a:pt x="121" y="46"/>
                  </a:lnTo>
                  <a:lnTo>
                    <a:pt x="122" y="45"/>
                  </a:lnTo>
                  <a:lnTo>
                    <a:pt x="123" y="45"/>
                  </a:lnTo>
                  <a:lnTo>
                    <a:pt x="124" y="44"/>
                  </a:lnTo>
                  <a:lnTo>
                    <a:pt x="126" y="43"/>
                  </a:lnTo>
                  <a:lnTo>
                    <a:pt x="128" y="42"/>
                  </a:lnTo>
                  <a:lnTo>
                    <a:pt x="128" y="41"/>
                  </a:lnTo>
                  <a:lnTo>
                    <a:pt x="129" y="41"/>
                  </a:lnTo>
                  <a:lnTo>
                    <a:pt x="132" y="39"/>
                  </a:lnTo>
                  <a:lnTo>
                    <a:pt x="134" y="38"/>
                  </a:lnTo>
                  <a:lnTo>
                    <a:pt x="135" y="38"/>
                  </a:lnTo>
                  <a:lnTo>
                    <a:pt x="137" y="38"/>
                  </a:lnTo>
                  <a:lnTo>
                    <a:pt x="138" y="38"/>
                  </a:lnTo>
                  <a:lnTo>
                    <a:pt x="138" y="37"/>
                  </a:lnTo>
                  <a:lnTo>
                    <a:pt x="139" y="37"/>
                  </a:lnTo>
                  <a:lnTo>
                    <a:pt x="140" y="38"/>
                  </a:lnTo>
                  <a:lnTo>
                    <a:pt x="140" y="39"/>
                  </a:lnTo>
                  <a:lnTo>
                    <a:pt x="141" y="40"/>
                  </a:lnTo>
                  <a:lnTo>
                    <a:pt x="142" y="40"/>
                  </a:lnTo>
                  <a:lnTo>
                    <a:pt x="142" y="39"/>
                  </a:lnTo>
                  <a:lnTo>
                    <a:pt x="142" y="38"/>
                  </a:lnTo>
                  <a:lnTo>
                    <a:pt x="141" y="37"/>
                  </a:lnTo>
                  <a:lnTo>
                    <a:pt x="142" y="35"/>
                  </a:lnTo>
                  <a:lnTo>
                    <a:pt x="144" y="36"/>
                  </a:lnTo>
                  <a:lnTo>
                    <a:pt x="145" y="36"/>
                  </a:lnTo>
                  <a:lnTo>
                    <a:pt x="144" y="36"/>
                  </a:lnTo>
                  <a:lnTo>
                    <a:pt x="144" y="37"/>
                  </a:lnTo>
                  <a:lnTo>
                    <a:pt x="148" y="39"/>
                  </a:lnTo>
                  <a:lnTo>
                    <a:pt x="151" y="39"/>
                  </a:lnTo>
                  <a:lnTo>
                    <a:pt x="152" y="39"/>
                  </a:lnTo>
                  <a:lnTo>
                    <a:pt x="154" y="39"/>
                  </a:lnTo>
                  <a:lnTo>
                    <a:pt x="156" y="40"/>
                  </a:lnTo>
                  <a:lnTo>
                    <a:pt x="157" y="40"/>
                  </a:lnTo>
                  <a:lnTo>
                    <a:pt x="156" y="40"/>
                  </a:lnTo>
                  <a:lnTo>
                    <a:pt x="156" y="41"/>
                  </a:lnTo>
                  <a:lnTo>
                    <a:pt x="157" y="43"/>
                  </a:lnTo>
                  <a:lnTo>
                    <a:pt x="158" y="43"/>
                  </a:lnTo>
                  <a:lnTo>
                    <a:pt x="159" y="42"/>
                  </a:lnTo>
                  <a:lnTo>
                    <a:pt x="159" y="41"/>
                  </a:lnTo>
                  <a:lnTo>
                    <a:pt x="160" y="40"/>
                  </a:lnTo>
                  <a:lnTo>
                    <a:pt x="161" y="40"/>
                  </a:lnTo>
                  <a:lnTo>
                    <a:pt x="161" y="39"/>
                  </a:lnTo>
                  <a:lnTo>
                    <a:pt x="162" y="39"/>
                  </a:lnTo>
                  <a:lnTo>
                    <a:pt x="164" y="40"/>
                  </a:lnTo>
                  <a:lnTo>
                    <a:pt x="163" y="40"/>
                  </a:lnTo>
                  <a:lnTo>
                    <a:pt x="166" y="41"/>
                  </a:lnTo>
                  <a:lnTo>
                    <a:pt x="167" y="41"/>
                  </a:lnTo>
                  <a:lnTo>
                    <a:pt x="166" y="40"/>
                  </a:lnTo>
                  <a:lnTo>
                    <a:pt x="165" y="39"/>
                  </a:lnTo>
                  <a:lnTo>
                    <a:pt x="164" y="37"/>
                  </a:lnTo>
                  <a:lnTo>
                    <a:pt x="164" y="36"/>
                  </a:lnTo>
                  <a:lnTo>
                    <a:pt x="165" y="36"/>
                  </a:lnTo>
                  <a:lnTo>
                    <a:pt x="167" y="37"/>
                  </a:lnTo>
                  <a:lnTo>
                    <a:pt x="168" y="37"/>
                  </a:lnTo>
                  <a:lnTo>
                    <a:pt x="168" y="38"/>
                  </a:lnTo>
                  <a:lnTo>
                    <a:pt x="169" y="38"/>
                  </a:lnTo>
                  <a:lnTo>
                    <a:pt x="170" y="38"/>
                  </a:lnTo>
                  <a:lnTo>
                    <a:pt x="169" y="37"/>
                  </a:lnTo>
                  <a:lnTo>
                    <a:pt x="168" y="36"/>
                  </a:lnTo>
                  <a:lnTo>
                    <a:pt x="168" y="35"/>
                  </a:lnTo>
                  <a:lnTo>
                    <a:pt x="166" y="34"/>
                  </a:lnTo>
                  <a:lnTo>
                    <a:pt x="164" y="35"/>
                  </a:lnTo>
                  <a:lnTo>
                    <a:pt x="163" y="35"/>
                  </a:lnTo>
                  <a:lnTo>
                    <a:pt x="163" y="36"/>
                  </a:lnTo>
                  <a:lnTo>
                    <a:pt x="162" y="37"/>
                  </a:lnTo>
                  <a:lnTo>
                    <a:pt x="161" y="37"/>
                  </a:lnTo>
                  <a:lnTo>
                    <a:pt x="161" y="36"/>
                  </a:lnTo>
                  <a:lnTo>
                    <a:pt x="161" y="35"/>
                  </a:lnTo>
                  <a:lnTo>
                    <a:pt x="160" y="34"/>
                  </a:lnTo>
                  <a:lnTo>
                    <a:pt x="159" y="33"/>
                  </a:lnTo>
                  <a:lnTo>
                    <a:pt x="158" y="33"/>
                  </a:lnTo>
                  <a:lnTo>
                    <a:pt x="157" y="33"/>
                  </a:lnTo>
                  <a:lnTo>
                    <a:pt x="154" y="33"/>
                  </a:lnTo>
                  <a:lnTo>
                    <a:pt x="153" y="33"/>
                  </a:lnTo>
                  <a:lnTo>
                    <a:pt x="151" y="33"/>
                  </a:lnTo>
                  <a:lnTo>
                    <a:pt x="151" y="34"/>
                  </a:lnTo>
                  <a:lnTo>
                    <a:pt x="151" y="35"/>
                  </a:lnTo>
                  <a:lnTo>
                    <a:pt x="151" y="36"/>
                  </a:lnTo>
                  <a:lnTo>
                    <a:pt x="150" y="37"/>
                  </a:lnTo>
                  <a:lnTo>
                    <a:pt x="150" y="36"/>
                  </a:lnTo>
                  <a:lnTo>
                    <a:pt x="150" y="35"/>
                  </a:lnTo>
                  <a:lnTo>
                    <a:pt x="150" y="34"/>
                  </a:lnTo>
                  <a:lnTo>
                    <a:pt x="150" y="33"/>
                  </a:lnTo>
                  <a:lnTo>
                    <a:pt x="151" y="31"/>
                  </a:lnTo>
                  <a:lnTo>
                    <a:pt x="152" y="30"/>
                  </a:lnTo>
                  <a:lnTo>
                    <a:pt x="152" y="29"/>
                  </a:lnTo>
                  <a:lnTo>
                    <a:pt x="152" y="28"/>
                  </a:lnTo>
                  <a:lnTo>
                    <a:pt x="151" y="28"/>
                  </a:lnTo>
                  <a:lnTo>
                    <a:pt x="152" y="28"/>
                  </a:lnTo>
                  <a:lnTo>
                    <a:pt x="152" y="27"/>
                  </a:lnTo>
                  <a:lnTo>
                    <a:pt x="153" y="26"/>
                  </a:lnTo>
                  <a:lnTo>
                    <a:pt x="154" y="24"/>
                  </a:lnTo>
                  <a:lnTo>
                    <a:pt x="155" y="24"/>
                  </a:lnTo>
                  <a:lnTo>
                    <a:pt x="155" y="25"/>
                  </a:lnTo>
                  <a:lnTo>
                    <a:pt x="156" y="26"/>
                  </a:lnTo>
                  <a:lnTo>
                    <a:pt x="157" y="27"/>
                  </a:lnTo>
                  <a:lnTo>
                    <a:pt x="159" y="27"/>
                  </a:lnTo>
                  <a:lnTo>
                    <a:pt x="159" y="26"/>
                  </a:lnTo>
                  <a:lnTo>
                    <a:pt x="159" y="25"/>
                  </a:lnTo>
                  <a:lnTo>
                    <a:pt x="158" y="25"/>
                  </a:lnTo>
                  <a:lnTo>
                    <a:pt x="157" y="25"/>
                  </a:lnTo>
                  <a:lnTo>
                    <a:pt x="156" y="25"/>
                  </a:lnTo>
                  <a:lnTo>
                    <a:pt x="156" y="24"/>
                  </a:lnTo>
                  <a:lnTo>
                    <a:pt x="157" y="24"/>
                  </a:lnTo>
                  <a:lnTo>
                    <a:pt x="158" y="24"/>
                  </a:lnTo>
                  <a:lnTo>
                    <a:pt x="158" y="23"/>
                  </a:lnTo>
                  <a:lnTo>
                    <a:pt x="159" y="22"/>
                  </a:lnTo>
                  <a:lnTo>
                    <a:pt x="160" y="20"/>
                  </a:lnTo>
                  <a:lnTo>
                    <a:pt x="159" y="18"/>
                  </a:lnTo>
                  <a:lnTo>
                    <a:pt x="158" y="19"/>
                  </a:lnTo>
                  <a:lnTo>
                    <a:pt x="157" y="20"/>
                  </a:lnTo>
                  <a:lnTo>
                    <a:pt x="157" y="21"/>
                  </a:lnTo>
                  <a:lnTo>
                    <a:pt x="156" y="23"/>
                  </a:lnTo>
                  <a:lnTo>
                    <a:pt x="155" y="22"/>
                  </a:lnTo>
                  <a:lnTo>
                    <a:pt x="156" y="21"/>
                  </a:lnTo>
                  <a:lnTo>
                    <a:pt x="157" y="20"/>
                  </a:lnTo>
                  <a:lnTo>
                    <a:pt x="157" y="19"/>
                  </a:lnTo>
                  <a:lnTo>
                    <a:pt x="158" y="18"/>
                  </a:lnTo>
                  <a:lnTo>
                    <a:pt x="158" y="19"/>
                  </a:lnTo>
                  <a:lnTo>
                    <a:pt x="157" y="19"/>
                  </a:lnTo>
                  <a:lnTo>
                    <a:pt x="157" y="20"/>
                  </a:lnTo>
                  <a:lnTo>
                    <a:pt x="157" y="21"/>
                  </a:lnTo>
                  <a:lnTo>
                    <a:pt x="157" y="20"/>
                  </a:lnTo>
                  <a:lnTo>
                    <a:pt x="159" y="17"/>
                  </a:lnTo>
                  <a:lnTo>
                    <a:pt x="160" y="15"/>
                  </a:lnTo>
                  <a:lnTo>
                    <a:pt x="160" y="14"/>
                  </a:lnTo>
                  <a:lnTo>
                    <a:pt x="161" y="12"/>
                  </a:lnTo>
                  <a:lnTo>
                    <a:pt x="162" y="12"/>
                  </a:lnTo>
                  <a:lnTo>
                    <a:pt x="163" y="12"/>
                  </a:lnTo>
                  <a:lnTo>
                    <a:pt x="164" y="12"/>
                  </a:lnTo>
                  <a:lnTo>
                    <a:pt x="165" y="12"/>
                  </a:lnTo>
                  <a:lnTo>
                    <a:pt x="166" y="11"/>
                  </a:lnTo>
                  <a:lnTo>
                    <a:pt x="166" y="10"/>
                  </a:lnTo>
                  <a:lnTo>
                    <a:pt x="167" y="10"/>
                  </a:lnTo>
                  <a:lnTo>
                    <a:pt x="167" y="11"/>
                  </a:lnTo>
                  <a:lnTo>
                    <a:pt x="168" y="11"/>
                  </a:lnTo>
                  <a:lnTo>
                    <a:pt x="169" y="11"/>
                  </a:lnTo>
                  <a:lnTo>
                    <a:pt x="169" y="10"/>
                  </a:lnTo>
                  <a:lnTo>
                    <a:pt x="170" y="10"/>
                  </a:lnTo>
                  <a:lnTo>
                    <a:pt x="171" y="9"/>
                  </a:lnTo>
                  <a:lnTo>
                    <a:pt x="172" y="9"/>
                  </a:lnTo>
                  <a:lnTo>
                    <a:pt x="173" y="8"/>
                  </a:lnTo>
                  <a:lnTo>
                    <a:pt x="175" y="7"/>
                  </a:lnTo>
                  <a:lnTo>
                    <a:pt x="176" y="7"/>
                  </a:lnTo>
                  <a:lnTo>
                    <a:pt x="177" y="6"/>
                  </a:lnTo>
                  <a:lnTo>
                    <a:pt x="178" y="6"/>
                  </a:lnTo>
                  <a:lnTo>
                    <a:pt x="178" y="5"/>
                  </a:lnTo>
                  <a:lnTo>
                    <a:pt x="179" y="5"/>
                  </a:lnTo>
                  <a:lnTo>
                    <a:pt x="179" y="6"/>
                  </a:lnTo>
                  <a:lnTo>
                    <a:pt x="180" y="7"/>
                  </a:lnTo>
                  <a:lnTo>
                    <a:pt x="180" y="6"/>
                  </a:lnTo>
                  <a:lnTo>
                    <a:pt x="180" y="5"/>
                  </a:lnTo>
                  <a:lnTo>
                    <a:pt x="179" y="5"/>
                  </a:lnTo>
                  <a:lnTo>
                    <a:pt x="180" y="4"/>
                  </a:lnTo>
                  <a:lnTo>
                    <a:pt x="181" y="3"/>
                  </a:lnTo>
                  <a:lnTo>
                    <a:pt x="182" y="3"/>
                  </a:lnTo>
                  <a:lnTo>
                    <a:pt x="182" y="4"/>
                  </a:lnTo>
                  <a:lnTo>
                    <a:pt x="182" y="5"/>
                  </a:lnTo>
                  <a:lnTo>
                    <a:pt x="183" y="4"/>
                  </a:lnTo>
                  <a:lnTo>
                    <a:pt x="183" y="3"/>
                  </a:lnTo>
                  <a:lnTo>
                    <a:pt x="183" y="2"/>
                  </a:lnTo>
                  <a:lnTo>
                    <a:pt x="184" y="2"/>
                  </a:lnTo>
                  <a:lnTo>
                    <a:pt x="184" y="1"/>
                  </a:lnTo>
                  <a:lnTo>
                    <a:pt x="183" y="2"/>
                  </a:lnTo>
                  <a:lnTo>
                    <a:pt x="183" y="1"/>
                  </a:lnTo>
                  <a:lnTo>
                    <a:pt x="184" y="0"/>
                  </a:lnTo>
                  <a:lnTo>
                    <a:pt x="185" y="0"/>
                  </a:lnTo>
                  <a:lnTo>
                    <a:pt x="186" y="0"/>
                  </a:lnTo>
                  <a:lnTo>
                    <a:pt x="187" y="1"/>
                  </a:lnTo>
                  <a:lnTo>
                    <a:pt x="188" y="1"/>
                  </a:lnTo>
                  <a:lnTo>
                    <a:pt x="187" y="2"/>
                  </a:lnTo>
                  <a:lnTo>
                    <a:pt x="186" y="2"/>
                  </a:lnTo>
                  <a:lnTo>
                    <a:pt x="186" y="3"/>
                  </a:lnTo>
                  <a:lnTo>
                    <a:pt x="186" y="4"/>
                  </a:lnTo>
                  <a:lnTo>
                    <a:pt x="186" y="5"/>
                  </a:lnTo>
                  <a:lnTo>
                    <a:pt x="187" y="8"/>
                  </a:lnTo>
                  <a:lnTo>
                    <a:pt x="188" y="9"/>
                  </a:lnTo>
                  <a:lnTo>
                    <a:pt x="189" y="9"/>
                  </a:lnTo>
                  <a:lnTo>
                    <a:pt x="193" y="10"/>
                  </a:lnTo>
                  <a:lnTo>
                    <a:pt x="193" y="11"/>
                  </a:lnTo>
                  <a:lnTo>
                    <a:pt x="194" y="12"/>
                  </a:lnTo>
                  <a:lnTo>
                    <a:pt x="193" y="13"/>
                  </a:lnTo>
                  <a:lnTo>
                    <a:pt x="192" y="14"/>
                  </a:lnTo>
                  <a:lnTo>
                    <a:pt x="191" y="15"/>
                  </a:lnTo>
                  <a:lnTo>
                    <a:pt x="189" y="16"/>
                  </a:lnTo>
                  <a:lnTo>
                    <a:pt x="188" y="16"/>
                  </a:lnTo>
                  <a:lnTo>
                    <a:pt x="187" y="17"/>
                  </a:lnTo>
                  <a:lnTo>
                    <a:pt x="187" y="18"/>
                  </a:lnTo>
                  <a:lnTo>
                    <a:pt x="186" y="18"/>
                  </a:lnTo>
                  <a:lnTo>
                    <a:pt x="190" y="18"/>
                  </a:lnTo>
                  <a:lnTo>
                    <a:pt x="190" y="17"/>
                  </a:lnTo>
                  <a:lnTo>
                    <a:pt x="191" y="17"/>
                  </a:lnTo>
                  <a:lnTo>
                    <a:pt x="191" y="16"/>
                  </a:lnTo>
                  <a:lnTo>
                    <a:pt x="193" y="15"/>
                  </a:lnTo>
                  <a:lnTo>
                    <a:pt x="195" y="16"/>
                  </a:lnTo>
                  <a:lnTo>
                    <a:pt x="195" y="17"/>
                  </a:lnTo>
                  <a:lnTo>
                    <a:pt x="194" y="18"/>
                  </a:lnTo>
                  <a:lnTo>
                    <a:pt x="193" y="19"/>
                  </a:lnTo>
                  <a:lnTo>
                    <a:pt x="193" y="20"/>
                  </a:lnTo>
                  <a:lnTo>
                    <a:pt x="193" y="21"/>
                  </a:lnTo>
                  <a:lnTo>
                    <a:pt x="193" y="22"/>
                  </a:lnTo>
                  <a:lnTo>
                    <a:pt x="192" y="23"/>
                  </a:lnTo>
                  <a:lnTo>
                    <a:pt x="192" y="24"/>
                  </a:lnTo>
                  <a:lnTo>
                    <a:pt x="192" y="25"/>
                  </a:lnTo>
                  <a:lnTo>
                    <a:pt x="192" y="26"/>
                  </a:lnTo>
                  <a:lnTo>
                    <a:pt x="192" y="25"/>
                  </a:lnTo>
                  <a:lnTo>
                    <a:pt x="192" y="24"/>
                  </a:lnTo>
                  <a:lnTo>
                    <a:pt x="192" y="23"/>
                  </a:lnTo>
                  <a:lnTo>
                    <a:pt x="191" y="24"/>
                  </a:lnTo>
                  <a:lnTo>
                    <a:pt x="191" y="25"/>
                  </a:lnTo>
                  <a:lnTo>
                    <a:pt x="190" y="26"/>
                  </a:lnTo>
                  <a:lnTo>
                    <a:pt x="190" y="27"/>
                  </a:lnTo>
                  <a:lnTo>
                    <a:pt x="188" y="27"/>
                  </a:lnTo>
                  <a:lnTo>
                    <a:pt x="187" y="27"/>
                  </a:lnTo>
                  <a:lnTo>
                    <a:pt x="186" y="29"/>
                  </a:lnTo>
                  <a:lnTo>
                    <a:pt x="186" y="30"/>
                  </a:lnTo>
                  <a:lnTo>
                    <a:pt x="186" y="31"/>
                  </a:lnTo>
                  <a:lnTo>
                    <a:pt x="187" y="30"/>
                  </a:lnTo>
                  <a:lnTo>
                    <a:pt x="188" y="30"/>
                  </a:lnTo>
                  <a:lnTo>
                    <a:pt x="188" y="29"/>
                  </a:lnTo>
                  <a:lnTo>
                    <a:pt x="189" y="28"/>
                  </a:lnTo>
                  <a:lnTo>
                    <a:pt x="191" y="29"/>
                  </a:lnTo>
                  <a:lnTo>
                    <a:pt x="192" y="29"/>
                  </a:lnTo>
                  <a:lnTo>
                    <a:pt x="192" y="28"/>
                  </a:lnTo>
                  <a:lnTo>
                    <a:pt x="192" y="27"/>
                  </a:lnTo>
                  <a:lnTo>
                    <a:pt x="194" y="28"/>
                  </a:lnTo>
                  <a:lnTo>
                    <a:pt x="195" y="29"/>
                  </a:lnTo>
                  <a:lnTo>
                    <a:pt x="196" y="29"/>
                  </a:lnTo>
                  <a:lnTo>
                    <a:pt x="197" y="29"/>
                  </a:lnTo>
                  <a:lnTo>
                    <a:pt x="196" y="30"/>
                  </a:lnTo>
                  <a:lnTo>
                    <a:pt x="195" y="33"/>
                  </a:lnTo>
                  <a:lnTo>
                    <a:pt x="196" y="33"/>
                  </a:lnTo>
                  <a:lnTo>
                    <a:pt x="197" y="31"/>
                  </a:lnTo>
                  <a:lnTo>
                    <a:pt x="197" y="30"/>
                  </a:lnTo>
                  <a:lnTo>
                    <a:pt x="198" y="30"/>
                  </a:lnTo>
                  <a:lnTo>
                    <a:pt x="201" y="29"/>
                  </a:lnTo>
                  <a:lnTo>
                    <a:pt x="201" y="30"/>
                  </a:lnTo>
                  <a:lnTo>
                    <a:pt x="202" y="32"/>
                  </a:lnTo>
                  <a:lnTo>
                    <a:pt x="203" y="33"/>
                  </a:lnTo>
                  <a:lnTo>
                    <a:pt x="203" y="34"/>
                  </a:lnTo>
                  <a:lnTo>
                    <a:pt x="203" y="36"/>
                  </a:lnTo>
                  <a:lnTo>
                    <a:pt x="203" y="37"/>
                  </a:lnTo>
                  <a:lnTo>
                    <a:pt x="203" y="38"/>
                  </a:lnTo>
                  <a:lnTo>
                    <a:pt x="202" y="39"/>
                  </a:lnTo>
                  <a:lnTo>
                    <a:pt x="202" y="40"/>
                  </a:lnTo>
                  <a:lnTo>
                    <a:pt x="204" y="42"/>
                  </a:lnTo>
                  <a:lnTo>
                    <a:pt x="204" y="41"/>
                  </a:lnTo>
                  <a:lnTo>
                    <a:pt x="203" y="40"/>
                  </a:lnTo>
                  <a:lnTo>
                    <a:pt x="203" y="39"/>
                  </a:lnTo>
                  <a:lnTo>
                    <a:pt x="204" y="38"/>
                  </a:lnTo>
                  <a:lnTo>
                    <a:pt x="205" y="38"/>
                  </a:lnTo>
                  <a:lnTo>
                    <a:pt x="206" y="39"/>
                  </a:lnTo>
                  <a:lnTo>
                    <a:pt x="206" y="40"/>
                  </a:lnTo>
                  <a:lnTo>
                    <a:pt x="206" y="41"/>
                  </a:lnTo>
                  <a:lnTo>
                    <a:pt x="207" y="41"/>
                  </a:lnTo>
                  <a:lnTo>
                    <a:pt x="207" y="40"/>
                  </a:lnTo>
                  <a:lnTo>
                    <a:pt x="208" y="39"/>
                  </a:lnTo>
                  <a:lnTo>
                    <a:pt x="209" y="39"/>
                  </a:lnTo>
                  <a:lnTo>
                    <a:pt x="210" y="37"/>
                  </a:lnTo>
                  <a:lnTo>
                    <a:pt x="211" y="37"/>
                  </a:lnTo>
                  <a:lnTo>
                    <a:pt x="211" y="36"/>
                  </a:lnTo>
                  <a:lnTo>
                    <a:pt x="213" y="36"/>
                  </a:lnTo>
                  <a:lnTo>
                    <a:pt x="214" y="36"/>
                  </a:lnTo>
                  <a:lnTo>
                    <a:pt x="214" y="38"/>
                  </a:lnTo>
                  <a:lnTo>
                    <a:pt x="214" y="39"/>
                  </a:lnTo>
                  <a:lnTo>
                    <a:pt x="214" y="40"/>
                  </a:lnTo>
                  <a:lnTo>
                    <a:pt x="213" y="40"/>
                  </a:lnTo>
                  <a:lnTo>
                    <a:pt x="212" y="40"/>
                  </a:lnTo>
                  <a:lnTo>
                    <a:pt x="210" y="40"/>
                  </a:lnTo>
                  <a:lnTo>
                    <a:pt x="210" y="41"/>
                  </a:lnTo>
                  <a:lnTo>
                    <a:pt x="210" y="42"/>
                  </a:lnTo>
                  <a:lnTo>
                    <a:pt x="211" y="43"/>
                  </a:lnTo>
                  <a:lnTo>
                    <a:pt x="211" y="42"/>
                  </a:lnTo>
                  <a:lnTo>
                    <a:pt x="211" y="41"/>
                  </a:lnTo>
                  <a:lnTo>
                    <a:pt x="212" y="41"/>
                  </a:lnTo>
                  <a:lnTo>
                    <a:pt x="214" y="42"/>
                  </a:lnTo>
                  <a:lnTo>
                    <a:pt x="215" y="44"/>
                  </a:lnTo>
                  <a:lnTo>
                    <a:pt x="215" y="45"/>
                  </a:lnTo>
                  <a:lnTo>
                    <a:pt x="215" y="46"/>
                  </a:lnTo>
                  <a:lnTo>
                    <a:pt x="214" y="46"/>
                  </a:lnTo>
                  <a:lnTo>
                    <a:pt x="214" y="47"/>
                  </a:lnTo>
                  <a:lnTo>
                    <a:pt x="213" y="47"/>
                  </a:lnTo>
                  <a:lnTo>
                    <a:pt x="212" y="47"/>
                  </a:lnTo>
                  <a:lnTo>
                    <a:pt x="211" y="46"/>
                  </a:lnTo>
                  <a:lnTo>
                    <a:pt x="210" y="45"/>
                  </a:lnTo>
                  <a:lnTo>
                    <a:pt x="209" y="45"/>
                  </a:lnTo>
                  <a:lnTo>
                    <a:pt x="207" y="45"/>
                  </a:lnTo>
                  <a:lnTo>
                    <a:pt x="206" y="45"/>
                  </a:lnTo>
                  <a:lnTo>
                    <a:pt x="207" y="45"/>
                  </a:lnTo>
                  <a:lnTo>
                    <a:pt x="208" y="45"/>
                  </a:lnTo>
                  <a:lnTo>
                    <a:pt x="209" y="45"/>
                  </a:lnTo>
                  <a:lnTo>
                    <a:pt x="210" y="46"/>
                  </a:lnTo>
                  <a:lnTo>
                    <a:pt x="211" y="47"/>
                  </a:lnTo>
                  <a:lnTo>
                    <a:pt x="212" y="49"/>
                  </a:lnTo>
                  <a:lnTo>
                    <a:pt x="211" y="50"/>
                  </a:lnTo>
                  <a:lnTo>
                    <a:pt x="209" y="52"/>
                  </a:lnTo>
                  <a:lnTo>
                    <a:pt x="208" y="53"/>
                  </a:lnTo>
                  <a:lnTo>
                    <a:pt x="207" y="52"/>
                  </a:lnTo>
                  <a:lnTo>
                    <a:pt x="206" y="52"/>
                  </a:lnTo>
                  <a:lnTo>
                    <a:pt x="205" y="52"/>
                  </a:lnTo>
                  <a:lnTo>
                    <a:pt x="202" y="54"/>
                  </a:lnTo>
                  <a:lnTo>
                    <a:pt x="201" y="55"/>
                  </a:lnTo>
                  <a:lnTo>
                    <a:pt x="200" y="56"/>
                  </a:lnTo>
                  <a:lnTo>
                    <a:pt x="199" y="56"/>
                  </a:lnTo>
                  <a:lnTo>
                    <a:pt x="198" y="57"/>
                  </a:lnTo>
                  <a:lnTo>
                    <a:pt x="197" y="58"/>
                  </a:lnTo>
                  <a:lnTo>
                    <a:pt x="197" y="59"/>
                  </a:lnTo>
                  <a:lnTo>
                    <a:pt x="197" y="60"/>
                  </a:lnTo>
                  <a:lnTo>
                    <a:pt x="196" y="63"/>
                  </a:lnTo>
                  <a:lnTo>
                    <a:pt x="195" y="62"/>
                  </a:lnTo>
                  <a:lnTo>
                    <a:pt x="194" y="62"/>
                  </a:lnTo>
                  <a:lnTo>
                    <a:pt x="192" y="63"/>
                  </a:lnTo>
                  <a:lnTo>
                    <a:pt x="192" y="64"/>
                  </a:lnTo>
                  <a:lnTo>
                    <a:pt x="191" y="64"/>
                  </a:lnTo>
                  <a:lnTo>
                    <a:pt x="191" y="65"/>
                  </a:lnTo>
                  <a:lnTo>
                    <a:pt x="189" y="65"/>
                  </a:lnTo>
                  <a:lnTo>
                    <a:pt x="189" y="64"/>
                  </a:lnTo>
                  <a:lnTo>
                    <a:pt x="187" y="62"/>
                  </a:lnTo>
                  <a:lnTo>
                    <a:pt x="185" y="63"/>
                  </a:lnTo>
                  <a:lnTo>
                    <a:pt x="184" y="62"/>
                  </a:lnTo>
                  <a:lnTo>
                    <a:pt x="183" y="62"/>
                  </a:lnTo>
                  <a:lnTo>
                    <a:pt x="181" y="62"/>
                  </a:lnTo>
                  <a:lnTo>
                    <a:pt x="180" y="62"/>
                  </a:lnTo>
                  <a:lnTo>
                    <a:pt x="179" y="63"/>
                  </a:lnTo>
                  <a:lnTo>
                    <a:pt x="178" y="63"/>
                  </a:lnTo>
                  <a:lnTo>
                    <a:pt x="178" y="64"/>
                  </a:lnTo>
                  <a:lnTo>
                    <a:pt x="178" y="65"/>
                  </a:lnTo>
                  <a:lnTo>
                    <a:pt x="177" y="65"/>
                  </a:lnTo>
                  <a:lnTo>
                    <a:pt x="177" y="66"/>
                  </a:lnTo>
                  <a:lnTo>
                    <a:pt x="176" y="66"/>
                  </a:lnTo>
                  <a:lnTo>
                    <a:pt x="175" y="66"/>
                  </a:lnTo>
                  <a:lnTo>
                    <a:pt x="173" y="69"/>
                  </a:lnTo>
                  <a:lnTo>
                    <a:pt x="173" y="70"/>
                  </a:lnTo>
                  <a:lnTo>
                    <a:pt x="172" y="70"/>
                  </a:lnTo>
                  <a:lnTo>
                    <a:pt x="172" y="72"/>
                  </a:lnTo>
                  <a:lnTo>
                    <a:pt x="173" y="73"/>
                  </a:lnTo>
                  <a:lnTo>
                    <a:pt x="173" y="74"/>
                  </a:lnTo>
                  <a:lnTo>
                    <a:pt x="173" y="75"/>
                  </a:lnTo>
                  <a:lnTo>
                    <a:pt x="173" y="77"/>
                  </a:lnTo>
                  <a:lnTo>
                    <a:pt x="172" y="80"/>
                  </a:lnTo>
                  <a:lnTo>
                    <a:pt x="171" y="81"/>
                  </a:lnTo>
                  <a:lnTo>
                    <a:pt x="171" y="82"/>
                  </a:lnTo>
                  <a:lnTo>
                    <a:pt x="170" y="83"/>
                  </a:lnTo>
                  <a:lnTo>
                    <a:pt x="170" y="84"/>
                  </a:lnTo>
                  <a:lnTo>
                    <a:pt x="169" y="84"/>
                  </a:lnTo>
                  <a:lnTo>
                    <a:pt x="168" y="84"/>
                  </a:lnTo>
                  <a:lnTo>
                    <a:pt x="167" y="83"/>
                  </a:lnTo>
                  <a:lnTo>
                    <a:pt x="165" y="82"/>
                  </a:lnTo>
                  <a:lnTo>
                    <a:pt x="165" y="81"/>
                  </a:lnTo>
                  <a:lnTo>
                    <a:pt x="164" y="81"/>
                  </a:lnTo>
                  <a:lnTo>
                    <a:pt x="164" y="82"/>
                  </a:lnTo>
                  <a:lnTo>
                    <a:pt x="164" y="83"/>
                  </a:lnTo>
                  <a:lnTo>
                    <a:pt x="163" y="83"/>
                  </a:lnTo>
                  <a:lnTo>
                    <a:pt x="160" y="83"/>
                  </a:lnTo>
                  <a:lnTo>
                    <a:pt x="159" y="83"/>
                  </a:lnTo>
                  <a:lnTo>
                    <a:pt x="157" y="83"/>
                  </a:lnTo>
                  <a:lnTo>
                    <a:pt x="158" y="82"/>
                  </a:lnTo>
                  <a:lnTo>
                    <a:pt x="158" y="81"/>
                  </a:lnTo>
                  <a:lnTo>
                    <a:pt x="157" y="81"/>
                  </a:lnTo>
                  <a:lnTo>
                    <a:pt x="156" y="80"/>
                  </a:lnTo>
                  <a:lnTo>
                    <a:pt x="156" y="79"/>
                  </a:lnTo>
                  <a:lnTo>
                    <a:pt x="155" y="78"/>
                  </a:lnTo>
                  <a:lnTo>
                    <a:pt x="154" y="77"/>
                  </a:lnTo>
                  <a:lnTo>
                    <a:pt x="153" y="77"/>
                  </a:lnTo>
                  <a:lnTo>
                    <a:pt x="151" y="76"/>
                  </a:lnTo>
                  <a:lnTo>
                    <a:pt x="150" y="76"/>
                  </a:lnTo>
                  <a:lnTo>
                    <a:pt x="151" y="77"/>
                  </a:lnTo>
                  <a:lnTo>
                    <a:pt x="153" y="80"/>
                  </a:lnTo>
                  <a:lnTo>
                    <a:pt x="154" y="81"/>
                  </a:lnTo>
                  <a:lnTo>
                    <a:pt x="154" y="82"/>
                  </a:lnTo>
                  <a:lnTo>
                    <a:pt x="153" y="82"/>
                  </a:lnTo>
                  <a:lnTo>
                    <a:pt x="151" y="82"/>
                  </a:lnTo>
                  <a:lnTo>
                    <a:pt x="150" y="82"/>
                  </a:lnTo>
                  <a:lnTo>
                    <a:pt x="149" y="81"/>
                  </a:lnTo>
                  <a:lnTo>
                    <a:pt x="148" y="81"/>
                  </a:lnTo>
                  <a:lnTo>
                    <a:pt x="149" y="82"/>
                  </a:lnTo>
                  <a:lnTo>
                    <a:pt x="150" y="82"/>
                  </a:lnTo>
                  <a:lnTo>
                    <a:pt x="150" y="83"/>
                  </a:lnTo>
                  <a:lnTo>
                    <a:pt x="149" y="83"/>
                  </a:lnTo>
                  <a:lnTo>
                    <a:pt x="148" y="84"/>
                  </a:lnTo>
                  <a:lnTo>
                    <a:pt x="149" y="84"/>
                  </a:lnTo>
                  <a:lnTo>
                    <a:pt x="150" y="84"/>
                  </a:lnTo>
                  <a:lnTo>
                    <a:pt x="152" y="84"/>
                  </a:lnTo>
                  <a:lnTo>
                    <a:pt x="152" y="85"/>
                  </a:lnTo>
                  <a:lnTo>
                    <a:pt x="153" y="85"/>
                  </a:lnTo>
                  <a:lnTo>
                    <a:pt x="153" y="86"/>
                  </a:lnTo>
                  <a:lnTo>
                    <a:pt x="152" y="88"/>
                  </a:lnTo>
                  <a:lnTo>
                    <a:pt x="151" y="88"/>
                  </a:lnTo>
                  <a:lnTo>
                    <a:pt x="152" y="87"/>
                  </a:lnTo>
                  <a:lnTo>
                    <a:pt x="151" y="88"/>
                  </a:lnTo>
                  <a:lnTo>
                    <a:pt x="150" y="88"/>
                  </a:lnTo>
                  <a:lnTo>
                    <a:pt x="152" y="89"/>
                  </a:lnTo>
                  <a:lnTo>
                    <a:pt x="152" y="90"/>
                  </a:lnTo>
                  <a:lnTo>
                    <a:pt x="154" y="91"/>
                  </a:lnTo>
                  <a:lnTo>
                    <a:pt x="155" y="91"/>
                  </a:lnTo>
                  <a:lnTo>
                    <a:pt x="156" y="92"/>
                  </a:lnTo>
                  <a:lnTo>
                    <a:pt x="158" y="92"/>
                  </a:lnTo>
                  <a:lnTo>
                    <a:pt x="162" y="91"/>
                  </a:lnTo>
                  <a:lnTo>
                    <a:pt x="163" y="90"/>
                  </a:lnTo>
                  <a:lnTo>
                    <a:pt x="165" y="91"/>
                  </a:lnTo>
                  <a:lnTo>
                    <a:pt x="166" y="92"/>
                  </a:lnTo>
                  <a:lnTo>
                    <a:pt x="167" y="94"/>
                  </a:lnTo>
                  <a:lnTo>
                    <a:pt x="168" y="95"/>
                  </a:lnTo>
                  <a:lnTo>
                    <a:pt x="170" y="96"/>
                  </a:lnTo>
                  <a:lnTo>
                    <a:pt x="171" y="97"/>
                  </a:lnTo>
                  <a:lnTo>
                    <a:pt x="171" y="98"/>
                  </a:lnTo>
                  <a:lnTo>
                    <a:pt x="172" y="98"/>
                  </a:lnTo>
                  <a:lnTo>
                    <a:pt x="171" y="99"/>
                  </a:lnTo>
                  <a:lnTo>
                    <a:pt x="172" y="100"/>
                  </a:lnTo>
                  <a:lnTo>
                    <a:pt x="173" y="100"/>
                  </a:lnTo>
                  <a:lnTo>
                    <a:pt x="173" y="101"/>
                  </a:lnTo>
                  <a:lnTo>
                    <a:pt x="173" y="102"/>
                  </a:lnTo>
                  <a:lnTo>
                    <a:pt x="173" y="103"/>
                  </a:lnTo>
                  <a:lnTo>
                    <a:pt x="174" y="105"/>
                  </a:lnTo>
                  <a:lnTo>
                    <a:pt x="176" y="108"/>
                  </a:lnTo>
                  <a:lnTo>
                    <a:pt x="175" y="108"/>
                  </a:lnTo>
                  <a:lnTo>
                    <a:pt x="175" y="109"/>
                  </a:lnTo>
                  <a:lnTo>
                    <a:pt x="175" y="111"/>
                  </a:lnTo>
                  <a:lnTo>
                    <a:pt x="175" y="112"/>
                  </a:lnTo>
                  <a:lnTo>
                    <a:pt x="175" y="113"/>
                  </a:lnTo>
                  <a:lnTo>
                    <a:pt x="176" y="114"/>
                  </a:lnTo>
                  <a:lnTo>
                    <a:pt x="176" y="115"/>
                  </a:lnTo>
                  <a:lnTo>
                    <a:pt x="176" y="117"/>
                  </a:lnTo>
                  <a:lnTo>
                    <a:pt x="176" y="118"/>
                  </a:lnTo>
                  <a:lnTo>
                    <a:pt x="176" y="119"/>
                  </a:lnTo>
                  <a:lnTo>
                    <a:pt x="176" y="118"/>
                  </a:lnTo>
                  <a:lnTo>
                    <a:pt x="176" y="117"/>
                  </a:lnTo>
                  <a:lnTo>
                    <a:pt x="176" y="116"/>
                  </a:lnTo>
                  <a:lnTo>
                    <a:pt x="175" y="115"/>
                  </a:lnTo>
                  <a:lnTo>
                    <a:pt x="175" y="116"/>
                  </a:lnTo>
                  <a:lnTo>
                    <a:pt x="175" y="117"/>
                  </a:lnTo>
                  <a:lnTo>
                    <a:pt x="174" y="119"/>
                  </a:lnTo>
                  <a:lnTo>
                    <a:pt x="173" y="120"/>
                  </a:lnTo>
                  <a:lnTo>
                    <a:pt x="172" y="121"/>
                  </a:lnTo>
                  <a:lnTo>
                    <a:pt x="172" y="122"/>
                  </a:lnTo>
                  <a:lnTo>
                    <a:pt x="170" y="124"/>
                  </a:lnTo>
                  <a:lnTo>
                    <a:pt x="169" y="125"/>
                  </a:lnTo>
                  <a:lnTo>
                    <a:pt x="167" y="125"/>
                  </a:lnTo>
                  <a:lnTo>
                    <a:pt x="166" y="125"/>
                  </a:lnTo>
                  <a:lnTo>
                    <a:pt x="165" y="124"/>
                  </a:lnTo>
                  <a:lnTo>
                    <a:pt x="164" y="125"/>
                  </a:lnTo>
                  <a:lnTo>
                    <a:pt x="164" y="126"/>
                  </a:lnTo>
                  <a:lnTo>
                    <a:pt x="163" y="126"/>
                  </a:lnTo>
                  <a:lnTo>
                    <a:pt x="162" y="126"/>
                  </a:lnTo>
                  <a:lnTo>
                    <a:pt x="161" y="126"/>
                  </a:lnTo>
                  <a:lnTo>
                    <a:pt x="159" y="127"/>
                  </a:lnTo>
                  <a:lnTo>
                    <a:pt x="159" y="128"/>
                  </a:lnTo>
                  <a:lnTo>
                    <a:pt x="159" y="129"/>
                  </a:lnTo>
                  <a:lnTo>
                    <a:pt x="159" y="130"/>
                  </a:lnTo>
                  <a:lnTo>
                    <a:pt x="159" y="131"/>
                  </a:lnTo>
                  <a:lnTo>
                    <a:pt x="157" y="131"/>
                  </a:lnTo>
                  <a:lnTo>
                    <a:pt x="157" y="132"/>
                  </a:lnTo>
                  <a:lnTo>
                    <a:pt x="157" y="133"/>
                  </a:lnTo>
                  <a:lnTo>
                    <a:pt x="159" y="132"/>
                  </a:lnTo>
                  <a:lnTo>
                    <a:pt x="159" y="131"/>
                  </a:lnTo>
                  <a:lnTo>
                    <a:pt x="160" y="130"/>
                  </a:lnTo>
                  <a:lnTo>
                    <a:pt x="160" y="129"/>
                  </a:lnTo>
                  <a:lnTo>
                    <a:pt x="160" y="128"/>
                  </a:lnTo>
                  <a:lnTo>
                    <a:pt x="160" y="127"/>
                  </a:lnTo>
                  <a:lnTo>
                    <a:pt x="161" y="128"/>
                  </a:lnTo>
                  <a:lnTo>
                    <a:pt x="162" y="127"/>
                  </a:lnTo>
                  <a:lnTo>
                    <a:pt x="163" y="127"/>
                  </a:lnTo>
                  <a:lnTo>
                    <a:pt x="164" y="127"/>
                  </a:lnTo>
                  <a:lnTo>
                    <a:pt x="166" y="127"/>
                  </a:lnTo>
                  <a:lnTo>
                    <a:pt x="166" y="128"/>
                  </a:lnTo>
                  <a:lnTo>
                    <a:pt x="166" y="130"/>
                  </a:lnTo>
                  <a:lnTo>
                    <a:pt x="165" y="130"/>
                  </a:lnTo>
                  <a:lnTo>
                    <a:pt x="164" y="130"/>
                  </a:lnTo>
                  <a:lnTo>
                    <a:pt x="162" y="132"/>
                  </a:lnTo>
                  <a:lnTo>
                    <a:pt x="162" y="133"/>
                  </a:lnTo>
                  <a:lnTo>
                    <a:pt x="163" y="134"/>
                  </a:lnTo>
                  <a:lnTo>
                    <a:pt x="162" y="135"/>
                  </a:lnTo>
                  <a:lnTo>
                    <a:pt x="162" y="134"/>
                  </a:lnTo>
                  <a:lnTo>
                    <a:pt x="159" y="135"/>
                  </a:lnTo>
                  <a:lnTo>
                    <a:pt x="158" y="136"/>
                  </a:lnTo>
                  <a:lnTo>
                    <a:pt x="158" y="137"/>
                  </a:lnTo>
                  <a:lnTo>
                    <a:pt x="159" y="138"/>
                  </a:lnTo>
                  <a:lnTo>
                    <a:pt x="159" y="139"/>
                  </a:lnTo>
                  <a:lnTo>
                    <a:pt x="159" y="140"/>
                  </a:lnTo>
                  <a:lnTo>
                    <a:pt x="160" y="140"/>
                  </a:lnTo>
                  <a:lnTo>
                    <a:pt x="160" y="141"/>
                  </a:lnTo>
                  <a:lnTo>
                    <a:pt x="159" y="142"/>
                  </a:lnTo>
                  <a:lnTo>
                    <a:pt x="158" y="143"/>
                  </a:lnTo>
                  <a:lnTo>
                    <a:pt x="158" y="144"/>
                  </a:lnTo>
                  <a:lnTo>
                    <a:pt x="158" y="145"/>
                  </a:lnTo>
                  <a:lnTo>
                    <a:pt x="158" y="146"/>
                  </a:lnTo>
                  <a:lnTo>
                    <a:pt x="157" y="147"/>
                  </a:lnTo>
                  <a:lnTo>
                    <a:pt x="157" y="148"/>
                  </a:lnTo>
                  <a:lnTo>
                    <a:pt x="157" y="149"/>
                  </a:lnTo>
                  <a:lnTo>
                    <a:pt x="157" y="150"/>
                  </a:lnTo>
                  <a:lnTo>
                    <a:pt x="157" y="151"/>
                  </a:lnTo>
                  <a:lnTo>
                    <a:pt x="157" y="152"/>
                  </a:lnTo>
                  <a:lnTo>
                    <a:pt x="156" y="152"/>
                  </a:lnTo>
                  <a:lnTo>
                    <a:pt x="156" y="153"/>
                  </a:lnTo>
                  <a:lnTo>
                    <a:pt x="155" y="153"/>
                  </a:lnTo>
                  <a:lnTo>
                    <a:pt x="156" y="153"/>
                  </a:lnTo>
                  <a:lnTo>
                    <a:pt x="157" y="152"/>
                  </a:lnTo>
                  <a:lnTo>
                    <a:pt x="157" y="151"/>
                  </a:lnTo>
                  <a:lnTo>
                    <a:pt x="157" y="150"/>
                  </a:lnTo>
                  <a:lnTo>
                    <a:pt x="157" y="149"/>
                  </a:lnTo>
                  <a:lnTo>
                    <a:pt x="157" y="148"/>
                  </a:lnTo>
                  <a:lnTo>
                    <a:pt x="157" y="147"/>
                  </a:lnTo>
                  <a:lnTo>
                    <a:pt x="158" y="147"/>
                  </a:lnTo>
                  <a:lnTo>
                    <a:pt x="158" y="146"/>
                  </a:lnTo>
                  <a:lnTo>
                    <a:pt x="159" y="145"/>
                  </a:lnTo>
                  <a:lnTo>
                    <a:pt x="159" y="144"/>
                  </a:lnTo>
                  <a:lnTo>
                    <a:pt x="160" y="142"/>
                  </a:lnTo>
                  <a:lnTo>
                    <a:pt x="160" y="141"/>
                  </a:lnTo>
                  <a:lnTo>
                    <a:pt x="160" y="140"/>
                  </a:lnTo>
                  <a:lnTo>
                    <a:pt x="160" y="139"/>
                  </a:lnTo>
                  <a:lnTo>
                    <a:pt x="159" y="138"/>
                  </a:lnTo>
                  <a:lnTo>
                    <a:pt x="159" y="137"/>
                  </a:lnTo>
                  <a:lnTo>
                    <a:pt x="159" y="136"/>
                  </a:lnTo>
                  <a:lnTo>
                    <a:pt x="160" y="136"/>
                  </a:lnTo>
                  <a:lnTo>
                    <a:pt x="161" y="136"/>
                  </a:lnTo>
                  <a:lnTo>
                    <a:pt x="164" y="136"/>
                  </a:lnTo>
                  <a:lnTo>
                    <a:pt x="165" y="137"/>
                  </a:lnTo>
                  <a:lnTo>
                    <a:pt x="165" y="138"/>
                  </a:lnTo>
                  <a:lnTo>
                    <a:pt x="165" y="139"/>
                  </a:lnTo>
                  <a:lnTo>
                    <a:pt x="165" y="140"/>
                  </a:lnTo>
                  <a:lnTo>
                    <a:pt x="166" y="140"/>
                  </a:lnTo>
                  <a:lnTo>
                    <a:pt x="165" y="139"/>
                  </a:lnTo>
                  <a:lnTo>
                    <a:pt x="165" y="138"/>
                  </a:lnTo>
                  <a:lnTo>
                    <a:pt x="166" y="138"/>
                  </a:lnTo>
                  <a:lnTo>
                    <a:pt x="166" y="137"/>
                  </a:lnTo>
                  <a:lnTo>
                    <a:pt x="165" y="137"/>
                  </a:lnTo>
                  <a:lnTo>
                    <a:pt x="165" y="136"/>
                  </a:lnTo>
                  <a:lnTo>
                    <a:pt x="165" y="135"/>
                  </a:lnTo>
                  <a:lnTo>
                    <a:pt x="166" y="135"/>
                  </a:lnTo>
                  <a:lnTo>
                    <a:pt x="168" y="134"/>
                  </a:lnTo>
                  <a:lnTo>
                    <a:pt x="169" y="135"/>
                  </a:lnTo>
                  <a:lnTo>
                    <a:pt x="169" y="134"/>
                  </a:lnTo>
                  <a:lnTo>
                    <a:pt x="168" y="133"/>
                  </a:lnTo>
                  <a:lnTo>
                    <a:pt x="168" y="132"/>
                  </a:lnTo>
                  <a:lnTo>
                    <a:pt x="167" y="132"/>
                  </a:lnTo>
                  <a:lnTo>
                    <a:pt x="167" y="131"/>
                  </a:lnTo>
                  <a:lnTo>
                    <a:pt x="167" y="127"/>
                  </a:lnTo>
                  <a:lnTo>
                    <a:pt x="168" y="126"/>
                  </a:lnTo>
                  <a:lnTo>
                    <a:pt x="170" y="127"/>
                  </a:lnTo>
                  <a:lnTo>
                    <a:pt x="171" y="128"/>
                  </a:lnTo>
                  <a:lnTo>
                    <a:pt x="171" y="129"/>
                  </a:lnTo>
                  <a:lnTo>
                    <a:pt x="172" y="129"/>
                  </a:lnTo>
                  <a:lnTo>
                    <a:pt x="173" y="129"/>
                  </a:lnTo>
                  <a:lnTo>
                    <a:pt x="174" y="130"/>
                  </a:lnTo>
                  <a:lnTo>
                    <a:pt x="175" y="130"/>
                  </a:lnTo>
                  <a:lnTo>
                    <a:pt x="178" y="129"/>
                  </a:lnTo>
                  <a:lnTo>
                    <a:pt x="180" y="128"/>
                  </a:lnTo>
                  <a:lnTo>
                    <a:pt x="181" y="128"/>
                  </a:lnTo>
                  <a:lnTo>
                    <a:pt x="181" y="127"/>
                  </a:lnTo>
                  <a:lnTo>
                    <a:pt x="182" y="127"/>
                  </a:lnTo>
                  <a:lnTo>
                    <a:pt x="182" y="126"/>
                  </a:lnTo>
                  <a:lnTo>
                    <a:pt x="183" y="125"/>
                  </a:lnTo>
                  <a:lnTo>
                    <a:pt x="182" y="125"/>
                  </a:lnTo>
                  <a:lnTo>
                    <a:pt x="182" y="126"/>
                  </a:lnTo>
                  <a:lnTo>
                    <a:pt x="181" y="126"/>
                  </a:lnTo>
                  <a:lnTo>
                    <a:pt x="180" y="123"/>
                  </a:lnTo>
                  <a:lnTo>
                    <a:pt x="181" y="123"/>
                  </a:lnTo>
                  <a:lnTo>
                    <a:pt x="182" y="123"/>
                  </a:lnTo>
                  <a:lnTo>
                    <a:pt x="183" y="123"/>
                  </a:lnTo>
                  <a:lnTo>
                    <a:pt x="186" y="123"/>
                  </a:lnTo>
                  <a:lnTo>
                    <a:pt x="187" y="124"/>
                  </a:lnTo>
                  <a:lnTo>
                    <a:pt x="187" y="125"/>
                  </a:lnTo>
                  <a:lnTo>
                    <a:pt x="188" y="126"/>
                  </a:lnTo>
                  <a:lnTo>
                    <a:pt x="189" y="126"/>
                  </a:lnTo>
                  <a:lnTo>
                    <a:pt x="189" y="125"/>
                  </a:lnTo>
                  <a:lnTo>
                    <a:pt x="190" y="124"/>
                  </a:lnTo>
                  <a:lnTo>
                    <a:pt x="191" y="124"/>
                  </a:lnTo>
                  <a:lnTo>
                    <a:pt x="195" y="125"/>
                  </a:lnTo>
                  <a:lnTo>
                    <a:pt x="197" y="126"/>
                  </a:lnTo>
                  <a:lnTo>
                    <a:pt x="196" y="126"/>
                  </a:lnTo>
                  <a:lnTo>
                    <a:pt x="195" y="127"/>
                  </a:lnTo>
                  <a:lnTo>
                    <a:pt x="196" y="128"/>
                  </a:lnTo>
                  <a:lnTo>
                    <a:pt x="195" y="130"/>
                  </a:lnTo>
                  <a:lnTo>
                    <a:pt x="196" y="131"/>
                  </a:lnTo>
                  <a:lnTo>
                    <a:pt x="197" y="131"/>
                  </a:lnTo>
                  <a:lnTo>
                    <a:pt x="198" y="131"/>
                  </a:lnTo>
                  <a:lnTo>
                    <a:pt x="198" y="130"/>
                  </a:lnTo>
                  <a:lnTo>
                    <a:pt x="197" y="130"/>
                  </a:lnTo>
                  <a:lnTo>
                    <a:pt x="197" y="129"/>
                  </a:lnTo>
                  <a:lnTo>
                    <a:pt x="198" y="127"/>
                  </a:lnTo>
                  <a:lnTo>
                    <a:pt x="200" y="127"/>
                  </a:lnTo>
                  <a:lnTo>
                    <a:pt x="200" y="128"/>
                  </a:lnTo>
                  <a:lnTo>
                    <a:pt x="201" y="130"/>
                  </a:lnTo>
                  <a:lnTo>
                    <a:pt x="201" y="129"/>
                  </a:lnTo>
                  <a:lnTo>
                    <a:pt x="202" y="129"/>
                  </a:lnTo>
                  <a:lnTo>
                    <a:pt x="202" y="128"/>
                  </a:lnTo>
                  <a:lnTo>
                    <a:pt x="201" y="127"/>
                  </a:lnTo>
                  <a:lnTo>
                    <a:pt x="200" y="127"/>
                  </a:lnTo>
                  <a:lnTo>
                    <a:pt x="199" y="127"/>
                  </a:lnTo>
                  <a:lnTo>
                    <a:pt x="198" y="126"/>
                  </a:lnTo>
                  <a:lnTo>
                    <a:pt x="199" y="126"/>
                  </a:lnTo>
                  <a:lnTo>
                    <a:pt x="200" y="127"/>
                  </a:lnTo>
                  <a:lnTo>
                    <a:pt x="201" y="127"/>
                  </a:lnTo>
                  <a:lnTo>
                    <a:pt x="202" y="127"/>
                  </a:lnTo>
                  <a:lnTo>
                    <a:pt x="204" y="127"/>
                  </a:lnTo>
                  <a:lnTo>
                    <a:pt x="203" y="127"/>
                  </a:lnTo>
                  <a:lnTo>
                    <a:pt x="202" y="127"/>
                  </a:lnTo>
                  <a:lnTo>
                    <a:pt x="202" y="128"/>
                  </a:lnTo>
                  <a:lnTo>
                    <a:pt x="203" y="128"/>
                  </a:lnTo>
                  <a:lnTo>
                    <a:pt x="204" y="128"/>
                  </a:lnTo>
                  <a:lnTo>
                    <a:pt x="205" y="128"/>
                  </a:lnTo>
                  <a:lnTo>
                    <a:pt x="205" y="127"/>
                  </a:lnTo>
                  <a:lnTo>
                    <a:pt x="207" y="126"/>
                  </a:lnTo>
                  <a:lnTo>
                    <a:pt x="207" y="125"/>
                  </a:lnTo>
                  <a:lnTo>
                    <a:pt x="208" y="125"/>
                  </a:lnTo>
                  <a:lnTo>
                    <a:pt x="209" y="125"/>
                  </a:lnTo>
                  <a:lnTo>
                    <a:pt x="210" y="125"/>
                  </a:lnTo>
                  <a:lnTo>
                    <a:pt x="212" y="126"/>
                  </a:lnTo>
                  <a:lnTo>
                    <a:pt x="211" y="126"/>
                  </a:lnTo>
                  <a:lnTo>
                    <a:pt x="211" y="127"/>
                  </a:lnTo>
                  <a:lnTo>
                    <a:pt x="212" y="127"/>
                  </a:lnTo>
                  <a:lnTo>
                    <a:pt x="212" y="128"/>
                  </a:lnTo>
                  <a:lnTo>
                    <a:pt x="213" y="128"/>
                  </a:lnTo>
                  <a:lnTo>
                    <a:pt x="214" y="128"/>
                  </a:lnTo>
                  <a:lnTo>
                    <a:pt x="215" y="128"/>
                  </a:lnTo>
                  <a:lnTo>
                    <a:pt x="215" y="127"/>
                  </a:lnTo>
                  <a:lnTo>
                    <a:pt x="216" y="127"/>
                  </a:lnTo>
                  <a:lnTo>
                    <a:pt x="217" y="126"/>
                  </a:lnTo>
                  <a:lnTo>
                    <a:pt x="219" y="127"/>
                  </a:lnTo>
                  <a:lnTo>
                    <a:pt x="220" y="127"/>
                  </a:lnTo>
                  <a:lnTo>
                    <a:pt x="221" y="129"/>
                  </a:lnTo>
                  <a:lnTo>
                    <a:pt x="222" y="130"/>
                  </a:lnTo>
                  <a:lnTo>
                    <a:pt x="222" y="131"/>
                  </a:lnTo>
                  <a:lnTo>
                    <a:pt x="223" y="132"/>
                  </a:lnTo>
                  <a:lnTo>
                    <a:pt x="223" y="133"/>
                  </a:lnTo>
                  <a:lnTo>
                    <a:pt x="222" y="133"/>
                  </a:lnTo>
                  <a:lnTo>
                    <a:pt x="222" y="134"/>
                  </a:lnTo>
                  <a:lnTo>
                    <a:pt x="223" y="135"/>
                  </a:lnTo>
                  <a:lnTo>
                    <a:pt x="223" y="134"/>
                  </a:lnTo>
                  <a:lnTo>
                    <a:pt x="225" y="135"/>
                  </a:lnTo>
                  <a:lnTo>
                    <a:pt x="226" y="136"/>
                  </a:lnTo>
                  <a:lnTo>
                    <a:pt x="226" y="137"/>
                  </a:lnTo>
                  <a:lnTo>
                    <a:pt x="225" y="137"/>
                  </a:lnTo>
                  <a:lnTo>
                    <a:pt x="224" y="137"/>
                  </a:lnTo>
                  <a:lnTo>
                    <a:pt x="222" y="139"/>
                  </a:lnTo>
                  <a:lnTo>
                    <a:pt x="220" y="141"/>
                  </a:lnTo>
                  <a:lnTo>
                    <a:pt x="219" y="142"/>
                  </a:lnTo>
                  <a:lnTo>
                    <a:pt x="217" y="143"/>
                  </a:lnTo>
                  <a:lnTo>
                    <a:pt x="216" y="144"/>
                  </a:lnTo>
                  <a:lnTo>
                    <a:pt x="215" y="144"/>
                  </a:lnTo>
                  <a:lnTo>
                    <a:pt x="214" y="146"/>
                  </a:lnTo>
                  <a:lnTo>
                    <a:pt x="214" y="147"/>
                  </a:lnTo>
                  <a:lnTo>
                    <a:pt x="213" y="147"/>
                  </a:lnTo>
                  <a:lnTo>
                    <a:pt x="213" y="148"/>
                  </a:lnTo>
                  <a:lnTo>
                    <a:pt x="213" y="149"/>
                  </a:lnTo>
                  <a:lnTo>
                    <a:pt x="212" y="150"/>
                  </a:lnTo>
                  <a:lnTo>
                    <a:pt x="211" y="150"/>
                  </a:lnTo>
                  <a:lnTo>
                    <a:pt x="209" y="149"/>
                  </a:lnTo>
                  <a:lnTo>
                    <a:pt x="208" y="148"/>
                  </a:lnTo>
                  <a:lnTo>
                    <a:pt x="208" y="147"/>
                  </a:lnTo>
                  <a:lnTo>
                    <a:pt x="207" y="147"/>
                  </a:lnTo>
                  <a:lnTo>
                    <a:pt x="207" y="148"/>
                  </a:lnTo>
                  <a:lnTo>
                    <a:pt x="208" y="149"/>
                  </a:lnTo>
                  <a:lnTo>
                    <a:pt x="209" y="149"/>
                  </a:lnTo>
                  <a:lnTo>
                    <a:pt x="209" y="150"/>
                  </a:lnTo>
                  <a:lnTo>
                    <a:pt x="208" y="151"/>
                  </a:lnTo>
                  <a:lnTo>
                    <a:pt x="207" y="150"/>
                  </a:lnTo>
                  <a:lnTo>
                    <a:pt x="206" y="150"/>
                  </a:lnTo>
                  <a:lnTo>
                    <a:pt x="205" y="150"/>
                  </a:lnTo>
                  <a:lnTo>
                    <a:pt x="204" y="150"/>
                  </a:lnTo>
                  <a:lnTo>
                    <a:pt x="204" y="151"/>
                  </a:lnTo>
                  <a:lnTo>
                    <a:pt x="208" y="153"/>
                  </a:lnTo>
                  <a:lnTo>
                    <a:pt x="209" y="153"/>
                  </a:lnTo>
                  <a:lnTo>
                    <a:pt x="210" y="153"/>
                  </a:lnTo>
                  <a:lnTo>
                    <a:pt x="211" y="153"/>
                  </a:lnTo>
                  <a:lnTo>
                    <a:pt x="211" y="152"/>
                  </a:lnTo>
                  <a:lnTo>
                    <a:pt x="211" y="151"/>
                  </a:lnTo>
                  <a:lnTo>
                    <a:pt x="212" y="151"/>
                  </a:lnTo>
                  <a:lnTo>
                    <a:pt x="211" y="152"/>
                  </a:lnTo>
                  <a:lnTo>
                    <a:pt x="211" y="153"/>
                  </a:lnTo>
                  <a:lnTo>
                    <a:pt x="210" y="155"/>
                  </a:lnTo>
                  <a:lnTo>
                    <a:pt x="210" y="156"/>
                  </a:lnTo>
                  <a:lnTo>
                    <a:pt x="210" y="157"/>
                  </a:lnTo>
                  <a:lnTo>
                    <a:pt x="209" y="157"/>
                  </a:lnTo>
                  <a:lnTo>
                    <a:pt x="210" y="158"/>
                  </a:lnTo>
                  <a:lnTo>
                    <a:pt x="212" y="163"/>
                  </a:lnTo>
                  <a:lnTo>
                    <a:pt x="212" y="164"/>
                  </a:lnTo>
                  <a:lnTo>
                    <a:pt x="212" y="165"/>
                  </a:lnTo>
                  <a:lnTo>
                    <a:pt x="212" y="166"/>
                  </a:lnTo>
                  <a:lnTo>
                    <a:pt x="211" y="167"/>
                  </a:lnTo>
                  <a:lnTo>
                    <a:pt x="211" y="169"/>
                  </a:lnTo>
                  <a:lnTo>
                    <a:pt x="211" y="171"/>
                  </a:lnTo>
                  <a:lnTo>
                    <a:pt x="211" y="175"/>
                  </a:lnTo>
                  <a:lnTo>
                    <a:pt x="212" y="176"/>
                  </a:lnTo>
                  <a:lnTo>
                    <a:pt x="212" y="177"/>
                  </a:lnTo>
                  <a:lnTo>
                    <a:pt x="212" y="180"/>
                  </a:lnTo>
                  <a:lnTo>
                    <a:pt x="212" y="181"/>
                  </a:lnTo>
                  <a:lnTo>
                    <a:pt x="212" y="182"/>
                  </a:lnTo>
                  <a:lnTo>
                    <a:pt x="211" y="182"/>
                  </a:lnTo>
                  <a:lnTo>
                    <a:pt x="210" y="183"/>
                  </a:lnTo>
                  <a:lnTo>
                    <a:pt x="211" y="183"/>
                  </a:lnTo>
                  <a:lnTo>
                    <a:pt x="212" y="183"/>
                  </a:lnTo>
                  <a:lnTo>
                    <a:pt x="213" y="183"/>
                  </a:lnTo>
                  <a:lnTo>
                    <a:pt x="213" y="184"/>
                  </a:lnTo>
                  <a:lnTo>
                    <a:pt x="213" y="185"/>
                  </a:lnTo>
                  <a:lnTo>
                    <a:pt x="213" y="186"/>
                  </a:lnTo>
                  <a:lnTo>
                    <a:pt x="212" y="186"/>
                  </a:lnTo>
                  <a:lnTo>
                    <a:pt x="212" y="185"/>
                  </a:lnTo>
                  <a:lnTo>
                    <a:pt x="211" y="185"/>
                  </a:lnTo>
                  <a:lnTo>
                    <a:pt x="208" y="184"/>
                  </a:lnTo>
                  <a:lnTo>
                    <a:pt x="207" y="184"/>
                  </a:lnTo>
                  <a:lnTo>
                    <a:pt x="206" y="185"/>
                  </a:lnTo>
                  <a:lnTo>
                    <a:pt x="206" y="186"/>
                  </a:lnTo>
                  <a:lnTo>
                    <a:pt x="201" y="185"/>
                  </a:lnTo>
                  <a:lnTo>
                    <a:pt x="200" y="184"/>
                  </a:lnTo>
                  <a:lnTo>
                    <a:pt x="200" y="183"/>
                  </a:lnTo>
                  <a:lnTo>
                    <a:pt x="199" y="183"/>
                  </a:lnTo>
                  <a:lnTo>
                    <a:pt x="199" y="182"/>
                  </a:lnTo>
                  <a:lnTo>
                    <a:pt x="198" y="182"/>
                  </a:lnTo>
                  <a:lnTo>
                    <a:pt x="197" y="183"/>
                  </a:lnTo>
                  <a:lnTo>
                    <a:pt x="197" y="184"/>
                  </a:lnTo>
                  <a:lnTo>
                    <a:pt x="196" y="184"/>
                  </a:lnTo>
                  <a:lnTo>
                    <a:pt x="195" y="184"/>
                  </a:lnTo>
                  <a:lnTo>
                    <a:pt x="194" y="185"/>
                  </a:lnTo>
                  <a:lnTo>
                    <a:pt x="193" y="187"/>
                  </a:lnTo>
                  <a:lnTo>
                    <a:pt x="194" y="190"/>
                  </a:lnTo>
                  <a:lnTo>
                    <a:pt x="194" y="191"/>
                  </a:lnTo>
                  <a:lnTo>
                    <a:pt x="194" y="193"/>
                  </a:lnTo>
                  <a:lnTo>
                    <a:pt x="194" y="195"/>
                  </a:lnTo>
                  <a:lnTo>
                    <a:pt x="192" y="196"/>
                  </a:lnTo>
                  <a:lnTo>
                    <a:pt x="191" y="196"/>
                  </a:lnTo>
                  <a:lnTo>
                    <a:pt x="190" y="197"/>
                  </a:lnTo>
                  <a:lnTo>
                    <a:pt x="189" y="197"/>
                  </a:lnTo>
                  <a:lnTo>
                    <a:pt x="189" y="198"/>
                  </a:lnTo>
                  <a:lnTo>
                    <a:pt x="189" y="199"/>
                  </a:lnTo>
                  <a:lnTo>
                    <a:pt x="189" y="200"/>
                  </a:lnTo>
                  <a:lnTo>
                    <a:pt x="188" y="200"/>
                  </a:lnTo>
                  <a:lnTo>
                    <a:pt x="187" y="201"/>
                  </a:lnTo>
                  <a:lnTo>
                    <a:pt x="186" y="201"/>
                  </a:lnTo>
                  <a:lnTo>
                    <a:pt x="187" y="203"/>
                  </a:lnTo>
                  <a:lnTo>
                    <a:pt x="186" y="207"/>
                  </a:lnTo>
                  <a:lnTo>
                    <a:pt x="187" y="208"/>
                  </a:lnTo>
                  <a:lnTo>
                    <a:pt x="186" y="208"/>
                  </a:lnTo>
                  <a:lnTo>
                    <a:pt x="185" y="209"/>
                  </a:lnTo>
                  <a:lnTo>
                    <a:pt x="184" y="209"/>
                  </a:lnTo>
                  <a:lnTo>
                    <a:pt x="183" y="211"/>
                  </a:lnTo>
                  <a:lnTo>
                    <a:pt x="184" y="214"/>
                  </a:lnTo>
                  <a:lnTo>
                    <a:pt x="183" y="215"/>
                  </a:lnTo>
                  <a:lnTo>
                    <a:pt x="181" y="216"/>
                  </a:lnTo>
                  <a:lnTo>
                    <a:pt x="180" y="218"/>
                  </a:lnTo>
                  <a:lnTo>
                    <a:pt x="180" y="219"/>
                  </a:lnTo>
                  <a:lnTo>
                    <a:pt x="178" y="220"/>
                  </a:lnTo>
                  <a:lnTo>
                    <a:pt x="176" y="219"/>
                  </a:lnTo>
                  <a:lnTo>
                    <a:pt x="173" y="219"/>
                  </a:lnTo>
                  <a:lnTo>
                    <a:pt x="172" y="216"/>
                  </a:lnTo>
                  <a:lnTo>
                    <a:pt x="171" y="216"/>
                  </a:lnTo>
                  <a:lnTo>
                    <a:pt x="171" y="217"/>
                  </a:lnTo>
                  <a:lnTo>
                    <a:pt x="171" y="218"/>
                  </a:lnTo>
                  <a:lnTo>
                    <a:pt x="169" y="219"/>
                  </a:lnTo>
                  <a:lnTo>
                    <a:pt x="168" y="219"/>
                  </a:lnTo>
                  <a:lnTo>
                    <a:pt x="167" y="219"/>
                  </a:lnTo>
                  <a:lnTo>
                    <a:pt x="166" y="219"/>
                  </a:lnTo>
                  <a:lnTo>
                    <a:pt x="165" y="219"/>
                  </a:lnTo>
                  <a:lnTo>
                    <a:pt x="164" y="220"/>
                  </a:lnTo>
                  <a:lnTo>
                    <a:pt x="163" y="220"/>
                  </a:lnTo>
                  <a:lnTo>
                    <a:pt x="161" y="221"/>
                  </a:lnTo>
                  <a:lnTo>
                    <a:pt x="160" y="222"/>
                  </a:lnTo>
                  <a:lnTo>
                    <a:pt x="160" y="223"/>
                  </a:lnTo>
                  <a:lnTo>
                    <a:pt x="158" y="223"/>
                  </a:lnTo>
                  <a:lnTo>
                    <a:pt x="156" y="225"/>
                  </a:lnTo>
                  <a:lnTo>
                    <a:pt x="155" y="225"/>
                  </a:lnTo>
                  <a:lnTo>
                    <a:pt x="154" y="225"/>
                  </a:lnTo>
                  <a:lnTo>
                    <a:pt x="154" y="224"/>
                  </a:lnTo>
                  <a:lnTo>
                    <a:pt x="153" y="220"/>
                  </a:lnTo>
                  <a:lnTo>
                    <a:pt x="152" y="218"/>
                  </a:lnTo>
                  <a:lnTo>
                    <a:pt x="152" y="216"/>
                  </a:lnTo>
                  <a:lnTo>
                    <a:pt x="151" y="215"/>
                  </a:lnTo>
                  <a:lnTo>
                    <a:pt x="151" y="214"/>
                  </a:lnTo>
                  <a:lnTo>
                    <a:pt x="151" y="213"/>
                  </a:lnTo>
                  <a:lnTo>
                    <a:pt x="150" y="213"/>
                  </a:lnTo>
                  <a:lnTo>
                    <a:pt x="151" y="212"/>
                  </a:lnTo>
                  <a:lnTo>
                    <a:pt x="151" y="210"/>
                  </a:lnTo>
                  <a:lnTo>
                    <a:pt x="150" y="208"/>
                  </a:lnTo>
                  <a:lnTo>
                    <a:pt x="147" y="206"/>
                  </a:lnTo>
                  <a:lnTo>
                    <a:pt x="143" y="206"/>
                  </a:lnTo>
                  <a:lnTo>
                    <a:pt x="142" y="207"/>
                  </a:lnTo>
                  <a:lnTo>
                    <a:pt x="142" y="208"/>
                  </a:lnTo>
                  <a:lnTo>
                    <a:pt x="141" y="208"/>
                  </a:lnTo>
                  <a:lnTo>
                    <a:pt x="141" y="209"/>
                  </a:lnTo>
                  <a:lnTo>
                    <a:pt x="139" y="209"/>
                  </a:lnTo>
                  <a:lnTo>
                    <a:pt x="137" y="208"/>
                  </a:lnTo>
                  <a:lnTo>
                    <a:pt x="136" y="208"/>
                  </a:lnTo>
                  <a:lnTo>
                    <a:pt x="134" y="209"/>
                  </a:lnTo>
                  <a:lnTo>
                    <a:pt x="133" y="209"/>
                  </a:lnTo>
                  <a:lnTo>
                    <a:pt x="132" y="209"/>
                  </a:lnTo>
                  <a:lnTo>
                    <a:pt x="132" y="208"/>
                  </a:lnTo>
                  <a:lnTo>
                    <a:pt x="131" y="209"/>
                  </a:lnTo>
                  <a:lnTo>
                    <a:pt x="129" y="210"/>
                  </a:lnTo>
                  <a:lnTo>
                    <a:pt x="129" y="211"/>
                  </a:lnTo>
                  <a:lnTo>
                    <a:pt x="130" y="212"/>
                  </a:lnTo>
                  <a:lnTo>
                    <a:pt x="129" y="212"/>
                  </a:lnTo>
                  <a:lnTo>
                    <a:pt x="129" y="213"/>
                  </a:lnTo>
                  <a:lnTo>
                    <a:pt x="126" y="215"/>
                  </a:lnTo>
                  <a:lnTo>
                    <a:pt x="125" y="215"/>
                  </a:lnTo>
                  <a:lnTo>
                    <a:pt x="123" y="215"/>
                  </a:lnTo>
                  <a:lnTo>
                    <a:pt x="121" y="215"/>
                  </a:lnTo>
                  <a:lnTo>
                    <a:pt x="118" y="215"/>
                  </a:lnTo>
                  <a:lnTo>
                    <a:pt x="118" y="216"/>
                  </a:lnTo>
                  <a:lnTo>
                    <a:pt x="118" y="217"/>
                  </a:lnTo>
                  <a:lnTo>
                    <a:pt x="118" y="218"/>
                  </a:lnTo>
                  <a:lnTo>
                    <a:pt x="118" y="219"/>
                  </a:lnTo>
                  <a:lnTo>
                    <a:pt x="116" y="221"/>
                  </a:lnTo>
                  <a:lnTo>
                    <a:pt x="115" y="221"/>
                  </a:lnTo>
                  <a:lnTo>
                    <a:pt x="115" y="222"/>
                  </a:lnTo>
                  <a:lnTo>
                    <a:pt x="114" y="222"/>
                  </a:lnTo>
                  <a:lnTo>
                    <a:pt x="112" y="224"/>
                  </a:lnTo>
                  <a:lnTo>
                    <a:pt x="113" y="224"/>
                  </a:lnTo>
                  <a:lnTo>
                    <a:pt x="113" y="225"/>
                  </a:lnTo>
                  <a:lnTo>
                    <a:pt x="112" y="227"/>
                  </a:lnTo>
                  <a:lnTo>
                    <a:pt x="111" y="227"/>
                  </a:lnTo>
                  <a:lnTo>
                    <a:pt x="110" y="226"/>
                  </a:lnTo>
                  <a:lnTo>
                    <a:pt x="108" y="226"/>
                  </a:lnTo>
                  <a:lnTo>
                    <a:pt x="107" y="226"/>
                  </a:lnTo>
                  <a:lnTo>
                    <a:pt x="106" y="227"/>
                  </a:lnTo>
                  <a:lnTo>
                    <a:pt x="106" y="228"/>
                  </a:lnTo>
                  <a:lnTo>
                    <a:pt x="105" y="228"/>
                  </a:lnTo>
                  <a:lnTo>
                    <a:pt x="104" y="228"/>
                  </a:lnTo>
                  <a:lnTo>
                    <a:pt x="103" y="228"/>
                  </a:lnTo>
                  <a:lnTo>
                    <a:pt x="102" y="228"/>
                  </a:lnTo>
                  <a:lnTo>
                    <a:pt x="102" y="229"/>
                  </a:lnTo>
                  <a:lnTo>
                    <a:pt x="101" y="229"/>
                  </a:lnTo>
                  <a:lnTo>
                    <a:pt x="101" y="230"/>
                  </a:lnTo>
                  <a:lnTo>
                    <a:pt x="103" y="231"/>
                  </a:lnTo>
                  <a:lnTo>
                    <a:pt x="104" y="232"/>
                  </a:lnTo>
                  <a:lnTo>
                    <a:pt x="104" y="233"/>
                  </a:lnTo>
                  <a:lnTo>
                    <a:pt x="103" y="233"/>
                  </a:lnTo>
                  <a:lnTo>
                    <a:pt x="101" y="232"/>
                  </a:lnTo>
                  <a:lnTo>
                    <a:pt x="100" y="233"/>
                  </a:lnTo>
                  <a:lnTo>
                    <a:pt x="98" y="234"/>
                  </a:lnTo>
                  <a:lnTo>
                    <a:pt x="97" y="234"/>
                  </a:lnTo>
                  <a:lnTo>
                    <a:pt x="95" y="235"/>
                  </a:lnTo>
                  <a:lnTo>
                    <a:pt x="95" y="236"/>
                  </a:lnTo>
                  <a:lnTo>
                    <a:pt x="95" y="237"/>
                  </a:lnTo>
                  <a:lnTo>
                    <a:pt x="94" y="239"/>
                  </a:lnTo>
                  <a:lnTo>
                    <a:pt x="92" y="240"/>
                  </a:lnTo>
                  <a:lnTo>
                    <a:pt x="91" y="240"/>
                  </a:lnTo>
                  <a:lnTo>
                    <a:pt x="91" y="241"/>
                  </a:lnTo>
                  <a:lnTo>
                    <a:pt x="92" y="243"/>
                  </a:lnTo>
                  <a:lnTo>
                    <a:pt x="91" y="244"/>
                  </a:lnTo>
                  <a:lnTo>
                    <a:pt x="91" y="245"/>
                  </a:lnTo>
                  <a:lnTo>
                    <a:pt x="91" y="246"/>
                  </a:lnTo>
                  <a:lnTo>
                    <a:pt x="92" y="246"/>
                  </a:lnTo>
                  <a:lnTo>
                    <a:pt x="93" y="247"/>
                  </a:lnTo>
                  <a:lnTo>
                    <a:pt x="93" y="248"/>
                  </a:lnTo>
                  <a:lnTo>
                    <a:pt x="92" y="249"/>
                  </a:lnTo>
                  <a:lnTo>
                    <a:pt x="91" y="250"/>
                  </a:lnTo>
                  <a:lnTo>
                    <a:pt x="90" y="250"/>
                  </a:lnTo>
                  <a:lnTo>
                    <a:pt x="89" y="250"/>
                  </a:lnTo>
                  <a:lnTo>
                    <a:pt x="88" y="250"/>
                  </a:lnTo>
                  <a:lnTo>
                    <a:pt x="88" y="251"/>
                  </a:lnTo>
                  <a:lnTo>
                    <a:pt x="87" y="252"/>
                  </a:lnTo>
                  <a:lnTo>
                    <a:pt x="86" y="253"/>
                  </a:lnTo>
                  <a:lnTo>
                    <a:pt x="83" y="255"/>
                  </a:lnTo>
                  <a:lnTo>
                    <a:pt x="82" y="255"/>
                  </a:lnTo>
                  <a:lnTo>
                    <a:pt x="80" y="254"/>
                  </a:lnTo>
                  <a:lnTo>
                    <a:pt x="79" y="254"/>
                  </a:lnTo>
                  <a:lnTo>
                    <a:pt x="79" y="253"/>
                  </a:lnTo>
                  <a:lnTo>
                    <a:pt x="78" y="253"/>
                  </a:lnTo>
                  <a:lnTo>
                    <a:pt x="77" y="254"/>
                  </a:lnTo>
                  <a:lnTo>
                    <a:pt x="76" y="254"/>
                  </a:lnTo>
                  <a:lnTo>
                    <a:pt x="75" y="254"/>
                  </a:lnTo>
                  <a:lnTo>
                    <a:pt x="74" y="254"/>
                  </a:lnTo>
                  <a:lnTo>
                    <a:pt x="73" y="254"/>
                  </a:lnTo>
                  <a:lnTo>
                    <a:pt x="71" y="256"/>
                  </a:lnTo>
                  <a:lnTo>
                    <a:pt x="71" y="257"/>
                  </a:lnTo>
                  <a:lnTo>
                    <a:pt x="70" y="257"/>
                  </a:lnTo>
                  <a:lnTo>
                    <a:pt x="69" y="259"/>
                  </a:lnTo>
                  <a:lnTo>
                    <a:pt x="68" y="260"/>
                  </a:lnTo>
                  <a:lnTo>
                    <a:pt x="67" y="259"/>
                  </a:lnTo>
                  <a:lnTo>
                    <a:pt x="66" y="259"/>
                  </a:lnTo>
                  <a:lnTo>
                    <a:pt x="64" y="259"/>
                  </a:lnTo>
                  <a:lnTo>
                    <a:pt x="63" y="259"/>
                  </a:lnTo>
                  <a:lnTo>
                    <a:pt x="61" y="258"/>
                  </a:lnTo>
                  <a:lnTo>
                    <a:pt x="60" y="258"/>
                  </a:lnTo>
                  <a:lnTo>
                    <a:pt x="59" y="258"/>
                  </a:lnTo>
                  <a:lnTo>
                    <a:pt x="58" y="258"/>
                  </a:lnTo>
                  <a:lnTo>
                    <a:pt x="58" y="259"/>
                  </a:lnTo>
                  <a:lnTo>
                    <a:pt x="57" y="259"/>
                  </a:lnTo>
                  <a:lnTo>
                    <a:pt x="56" y="259"/>
                  </a:lnTo>
                  <a:lnTo>
                    <a:pt x="55" y="260"/>
                  </a:lnTo>
                  <a:lnTo>
                    <a:pt x="54" y="260"/>
                  </a:lnTo>
                  <a:lnTo>
                    <a:pt x="53" y="260"/>
                  </a:lnTo>
                  <a:lnTo>
                    <a:pt x="52" y="261"/>
                  </a:lnTo>
                  <a:lnTo>
                    <a:pt x="50" y="262"/>
                  </a:lnTo>
                  <a:lnTo>
                    <a:pt x="48" y="262"/>
                  </a:lnTo>
                  <a:lnTo>
                    <a:pt x="47" y="262"/>
                  </a:lnTo>
                  <a:lnTo>
                    <a:pt x="45" y="260"/>
                  </a:lnTo>
                  <a:lnTo>
                    <a:pt x="44" y="257"/>
                  </a:lnTo>
                  <a:lnTo>
                    <a:pt x="43" y="256"/>
                  </a:lnTo>
                  <a:lnTo>
                    <a:pt x="43" y="255"/>
                  </a:lnTo>
                  <a:lnTo>
                    <a:pt x="43" y="254"/>
                  </a:lnTo>
                  <a:lnTo>
                    <a:pt x="42" y="254"/>
                  </a:lnTo>
                  <a:lnTo>
                    <a:pt x="42" y="253"/>
                  </a:lnTo>
                  <a:lnTo>
                    <a:pt x="41" y="253"/>
                  </a:lnTo>
                  <a:lnTo>
                    <a:pt x="40" y="254"/>
                  </a:lnTo>
                  <a:lnTo>
                    <a:pt x="39" y="254"/>
                  </a:lnTo>
                  <a:lnTo>
                    <a:pt x="39" y="255"/>
                  </a:lnTo>
                  <a:lnTo>
                    <a:pt x="38" y="255"/>
                  </a:lnTo>
                  <a:lnTo>
                    <a:pt x="37" y="255"/>
                  </a:lnTo>
                  <a:lnTo>
                    <a:pt x="36" y="255"/>
                  </a:lnTo>
                  <a:lnTo>
                    <a:pt x="35" y="256"/>
                  </a:lnTo>
                  <a:lnTo>
                    <a:pt x="34" y="256"/>
                  </a:lnTo>
                  <a:lnTo>
                    <a:pt x="33" y="255"/>
                  </a:lnTo>
                  <a:lnTo>
                    <a:pt x="31" y="252"/>
                  </a:lnTo>
                  <a:lnTo>
                    <a:pt x="32" y="252"/>
                  </a:lnTo>
                  <a:lnTo>
                    <a:pt x="31" y="251"/>
                  </a:lnTo>
                  <a:lnTo>
                    <a:pt x="31" y="250"/>
                  </a:lnTo>
                  <a:lnTo>
                    <a:pt x="30" y="248"/>
                  </a:lnTo>
                  <a:lnTo>
                    <a:pt x="30" y="247"/>
                  </a:lnTo>
                  <a:lnTo>
                    <a:pt x="30" y="246"/>
                  </a:lnTo>
                  <a:lnTo>
                    <a:pt x="26" y="244"/>
                  </a:lnTo>
                  <a:lnTo>
                    <a:pt x="24" y="243"/>
                  </a:lnTo>
                  <a:lnTo>
                    <a:pt x="22" y="244"/>
                  </a:lnTo>
                  <a:lnTo>
                    <a:pt x="21" y="245"/>
                  </a:lnTo>
                  <a:lnTo>
                    <a:pt x="16" y="245"/>
                  </a:lnTo>
                  <a:lnTo>
                    <a:pt x="16" y="246"/>
                  </a:lnTo>
                  <a:lnTo>
                    <a:pt x="15" y="246"/>
                  </a:lnTo>
                  <a:lnTo>
                    <a:pt x="14" y="245"/>
                  </a:lnTo>
                  <a:lnTo>
                    <a:pt x="14" y="244"/>
                  </a:lnTo>
                  <a:lnTo>
                    <a:pt x="13" y="243"/>
                  </a:lnTo>
                  <a:lnTo>
                    <a:pt x="12" y="243"/>
                  </a:lnTo>
                  <a:lnTo>
                    <a:pt x="10" y="243"/>
                  </a:lnTo>
                  <a:lnTo>
                    <a:pt x="9" y="241"/>
                  </a:lnTo>
                  <a:lnTo>
                    <a:pt x="8" y="241"/>
                  </a:lnTo>
                  <a:lnTo>
                    <a:pt x="8" y="239"/>
                  </a:lnTo>
                  <a:lnTo>
                    <a:pt x="8" y="238"/>
                  </a:lnTo>
                  <a:lnTo>
                    <a:pt x="9" y="237"/>
                  </a:lnTo>
                  <a:lnTo>
                    <a:pt x="10" y="237"/>
                  </a:lnTo>
                  <a:lnTo>
                    <a:pt x="10" y="236"/>
                  </a:lnTo>
                  <a:lnTo>
                    <a:pt x="10" y="235"/>
                  </a:lnTo>
                  <a:lnTo>
                    <a:pt x="9" y="234"/>
                  </a:lnTo>
                  <a:lnTo>
                    <a:pt x="8" y="234"/>
                  </a:lnTo>
                  <a:lnTo>
                    <a:pt x="8" y="235"/>
                  </a:lnTo>
                  <a:lnTo>
                    <a:pt x="7" y="235"/>
                  </a:lnTo>
                  <a:lnTo>
                    <a:pt x="6" y="235"/>
                  </a:lnTo>
                  <a:lnTo>
                    <a:pt x="6" y="234"/>
                  </a:lnTo>
                  <a:lnTo>
                    <a:pt x="6" y="233"/>
                  </a:lnTo>
                  <a:lnTo>
                    <a:pt x="6" y="232"/>
                  </a:lnTo>
                  <a:lnTo>
                    <a:pt x="5" y="232"/>
                  </a:lnTo>
                  <a:lnTo>
                    <a:pt x="5" y="231"/>
                  </a:lnTo>
                  <a:lnTo>
                    <a:pt x="5" y="230"/>
                  </a:lnTo>
                  <a:lnTo>
                    <a:pt x="5" y="229"/>
                  </a:lnTo>
                  <a:lnTo>
                    <a:pt x="5" y="228"/>
                  </a:lnTo>
                  <a:lnTo>
                    <a:pt x="6" y="227"/>
                  </a:lnTo>
                  <a:lnTo>
                    <a:pt x="6" y="226"/>
                  </a:lnTo>
                  <a:lnTo>
                    <a:pt x="7" y="226"/>
                  </a:lnTo>
                  <a:lnTo>
                    <a:pt x="7" y="225"/>
                  </a:lnTo>
                  <a:lnTo>
                    <a:pt x="7" y="224"/>
                  </a:lnTo>
                  <a:lnTo>
                    <a:pt x="7" y="223"/>
                  </a:lnTo>
                  <a:lnTo>
                    <a:pt x="8" y="223"/>
                  </a:lnTo>
                  <a:lnTo>
                    <a:pt x="8" y="222"/>
                  </a:lnTo>
                  <a:lnTo>
                    <a:pt x="9" y="221"/>
                  </a:lnTo>
                  <a:lnTo>
                    <a:pt x="10" y="219"/>
                  </a:lnTo>
                  <a:lnTo>
                    <a:pt x="10" y="217"/>
                  </a:lnTo>
                  <a:lnTo>
                    <a:pt x="11" y="216"/>
                  </a:lnTo>
                  <a:lnTo>
                    <a:pt x="13" y="214"/>
                  </a:lnTo>
                  <a:lnTo>
                    <a:pt x="14" y="213"/>
                  </a:lnTo>
                  <a:lnTo>
                    <a:pt x="15" y="212"/>
                  </a:lnTo>
                  <a:lnTo>
                    <a:pt x="15" y="211"/>
                  </a:lnTo>
                  <a:lnTo>
                    <a:pt x="16" y="209"/>
                  </a:lnTo>
                  <a:lnTo>
                    <a:pt x="17" y="209"/>
                  </a:lnTo>
                  <a:lnTo>
                    <a:pt x="17" y="207"/>
                  </a:lnTo>
                  <a:lnTo>
                    <a:pt x="16" y="207"/>
                  </a:lnTo>
                  <a:lnTo>
                    <a:pt x="16" y="206"/>
                  </a:lnTo>
                  <a:lnTo>
                    <a:pt x="16" y="205"/>
                  </a:lnTo>
                  <a:lnTo>
                    <a:pt x="17" y="205"/>
                  </a:lnTo>
                  <a:lnTo>
                    <a:pt x="17" y="204"/>
                  </a:lnTo>
                  <a:lnTo>
                    <a:pt x="18" y="204"/>
                  </a:lnTo>
                  <a:lnTo>
                    <a:pt x="19" y="203"/>
                  </a:lnTo>
                  <a:lnTo>
                    <a:pt x="20" y="202"/>
                  </a:lnTo>
                  <a:lnTo>
                    <a:pt x="21" y="202"/>
                  </a:lnTo>
                  <a:lnTo>
                    <a:pt x="21" y="201"/>
                  </a:lnTo>
                  <a:lnTo>
                    <a:pt x="22" y="200"/>
                  </a:lnTo>
                  <a:lnTo>
                    <a:pt x="24" y="200"/>
                  </a:lnTo>
                  <a:lnTo>
                    <a:pt x="24" y="199"/>
                  </a:lnTo>
                  <a:lnTo>
                    <a:pt x="24" y="198"/>
                  </a:lnTo>
                  <a:lnTo>
                    <a:pt x="23" y="196"/>
                  </a:lnTo>
                  <a:lnTo>
                    <a:pt x="22" y="196"/>
                  </a:lnTo>
                  <a:lnTo>
                    <a:pt x="22" y="195"/>
                  </a:lnTo>
                  <a:lnTo>
                    <a:pt x="21" y="194"/>
                  </a:lnTo>
                  <a:lnTo>
                    <a:pt x="21" y="193"/>
                  </a:lnTo>
                  <a:lnTo>
                    <a:pt x="20" y="193"/>
                  </a:lnTo>
                  <a:lnTo>
                    <a:pt x="19" y="192"/>
                  </a:lnTo>
                  <a:lnTo>
                    <a:pt x="18" y="192"/>
                  </a:lnTo>
                  <a:lnTo>
                    <a:pt x="17" y="191"/>
                  </a:lnTo>
                  <a:lnTo>
                    <a:pt x="16" y="191"/>
                  </a:lnTo>
                  <a:lnTo>
                    <a:pt x="17" y="191"/>
                  </a:lnTo>
                  <a:lnTo>
                    <a:pt x="17" y="190"/>
                  </a:lnTo>
                  <a:lnTo>
                    <a:pt x="17" y="188"/>
                  </a:lnTo>
                  <a:lnTo>
                    <a:pt x="15" y="188"/>
                  </a:lnTo>
                  <a:lnTo>
                    <a:pt x="13" y="188"/>
                  </a:lnTo>
                  <a:lnTo>
                    <a:pt x="11" y="187"/>
                  </a:lnTo>
                  <a:lnTo>
                    <a:pt x="10" y="187"/>
                  </a:lnTo>
                  <a:lnTo>
                    <a:pt x="10" y="186"/>
                  </a:lnTo>
                  <a:lnTo>
                    <a:pt x="11" y="185"/>
                  </a:lnTo>
                  <a:lnTo>
                    <a:pt x="11" y="184"/>
                  </a:lnTo>
                  <a:lnTo>
                    <a:pt x="10" y="184"/>
                  </a:lnTo>
                  <a:lnTo>
                    <a:pt x="9" y="184"/>
                  </a:lnTo>
                  <a:lnTo>
                    <a:pt x="4" y="183"/>
                  </a:lnTo>
                  <a:lnTo>
                    <a:pt x="2" y="182"/>
                  </a:lnTo>
                  <a:lnTo>
                    <a:pt x="1" y="181"/>
                  </a:lnTo>
                  <a:lnTo>
                    <a:pt x="1" y="180"/>
                  </a:lnTo>
                  <a:lnTo>
                    <a:pt x="0" y="179"/>
                  </a:lnTo>
                  <a:lnTo>
                    <a:pt x="1" y="179"/>
                  </a:lnTo>
                  <a:lnTo>
                    <a:pt x="1" y="178"/>
                  </a:lnTo>
                  <a:lnTo>
                    <a:pt x="2" y="178"/>
                  </a:lnTo>
                  <a:lnTo>
                    <a:pt x="2" y="177"/>
                  </a:lnTo>
                  <a:lnTo>
                    <a:pt x="3" y="177"/>
                  </a:lnTo>
                  <a:lnTo>
                    <a:pt x="3" y="176"/>
                  </a:lnTo>
                  <a:lnTo>
                    <a:pt x="3" y="175"/>
                  </a:lnTo>
                  <a:lnTo>
                    <a:pt x="3" y="174"/>
                  </a:lnTo>
                  <a:lnTo>
                    <a:pt x="4" y="173"/>
                  </a:lnTo>
                  <a:lnTo>
                    <a:pt x="5" y="172"/>
                  </a:lnTo>
                  <a:lnTo>
                    <a:pt x="6" y="172"/>
                  </a:lnTo>
                  <a:lnTo>
                    <a:pt x="6" y="171"/>
                  </a:lnTo>
                  <a:lnTo>
                    <a:pt x="7" y="170"/>
                  </a:lnTo>
                  <a:lnTo>
                    <a:pt x="7" y="169"/>
                  </a:lnTo>
                  <a:lnTo>
                    <a:pt x="7" y="168"/>
                  </a:lnTo>
                  <a:lnTo>
                    <a:pt x="7" y="167"/>
                  </a:lnTo>
                  <a:lnTo>
                    <a:pt x="8" y="167"/>
                  </a:lnTo>
                  <a:lnTo>
                    <a:pt x="9" y="167"/>
                  </a:lnTo>
                  <a:lnTo>
                    <a:pt x="11" y="167"/>
                  </a:lnTo>
                  <a:lnTo>
                    <a:pt x="12" y="167"/>
                  </a:lnTo>
                  <a:lnTo>
                    <a:pt x="12" y="166"/>
                  </a:lnTo>
                  <a:lnTo>
                    <a:pt x="14" y="165"/>
                  </a:lnTo>
                  <a:lnTo>
                    <a:pt x="14" y="164"/>
                  </a:lnTo>
                  <a:lnTo>
                    <a:pt x="15" y="164"/>
                  </a:lnTo>
                  <a:lnTo>
                    <a:pt x="15" y="163"/>
                  </a:lnTo>
                  <a:lnTo>
                    <a:pt x="16" y="162"/>
                  </a:lnTo>
                  <a:lnTo>
                    <a:pt x="17" y="161"/>
                  </a:lnTo>
                  <a:lnTo>
                    <a:pt x="17" y="160"/>
                  </a:lnTo>
                  <a:lnTo>
                    <a:pt x="18" y="160"/>
                  </a:lnTo>
                  <a:lnTo>
                    <a:pt x="18" y="159"/>
                  </a:lnTo>
                  <a:lnTo>
                    <a:pt x="19" y="158"/>
                  </a:lnTo>
                  <a:lnTo>
                    <a:pt x="20" y="158"/>
                  </a:lnTo>
                  <a:lnTo>
                    <a:pt x="21" y="158"/>
                  </a:lnTo>
                  <a:lnTo>
                    <a:pt x="21" y="157"/>
                  </a:lnTo>
                  <a:lnTo>
                    <a:pt x="22" y="157"/>
                  </a:lnTo>
                  <a:lnTo>
                    <a:pt x="23" y="155"/>
                  </a:lnTo>
                  <a:lnTo>
                    <a:pt x="24" y="154"/>
                  </a:lnTo>
                  <a:lnTo>
                    <a:pt x="24" y="153"/>
                  </a:lnTo>
                  <a:lnTo>
                    <a:pt x="25" y="153"/>
                  </a:lnTo>
                  <a:lnTo>
                    <a:pt x="26" y="152"/>
                  </a:lnTo>
                  <a:lnTo>
                    <a:pt x="26" y="149"/>
                  </a:lnTo>
                  <a:lnTo>
                    <a:pt x="26" y="146"/>
                  </a:lnTo>
                  <a:lnTo>
                    <a:pt x="25" y="145"/>
                  </a:lnTo>
                  <a:lnTo>
                    <a:pt x="25" y="144"/>
                  </a:lnTo>
                  <a:lnTo>
                    <a:pt x="25" y="143"/>
                  </a:lnTo>
                  <a:lnTo>
                    <a:pt x="25" y="142"/>
                  </a:lnTo>
                  <a:lnTo>
                    <a:pt x="26" y="142"/>
                  </a:lnTo>
                  <a:lnTo>
                    <a:pt x="27" y="141"/>
                  </a:lnTo>
                  <a:lnTo>
                    <a:pt x="28" y="142"/>
                  </a:lnTo>
                  <a:lnTo>
                    <a:pt x="29" y="143"/>
                  </a:lnTo>
                  <a:lnTo>
                    <a:pt x="29" y="142"/>
                  </a:lnTo>
                  <a:lnTo>
                    <a:pt x="30" y="142"/>
                  </a:lnTo>
                  <a:lnTo>
                    <a:pt x="31" y="142"/>
                  </a:lnTo>
                  <a:lnTo>
                    <a:pt x="32" y="142"/>
                  </a:lnTo>
                  <a:lnTo>
                    <a:pt x="33" y="143"/>
                  </a:lnTo>
                  <a:lnTo>
                    <a:pt x="34" y="144"/>
                  </a:lnTo>
                  <a:lnTo>
                    <a:pt x="36" y="145"/>
                  </a:lnTo>
                  <a:lnTo>
                    <a:pt x="37" y="146"/>
                  </a:lnTo>
                  <a:lnTo>
                    <a:pt x="38" y="146"/>
                  </a:lnTo>
                  <a:lnTo>
                    <a:pt x="38" y="145"/>
                  </a:lnTo>
                  <a:lnTo>
                    <a:pt x="39" y="145"/>
                  </a:lnTo>
                  <a:lnTo>
                    <a:pt x="40" y="144"/>
                  </a:lnTo>
                  <a:lnTo>
                    <a:pt x="40" y="143"/>
                  </a:lnTo>
                  <a:lnTo>
                    <a:pt x="41" y="142"/>
                  </a:lnTo>
                  <a:lnTo>
                    <a:pt x="42" y="142"/>
                  </a:lnTo>
                  <a:lnTo>
                    <a:pt x="43" y="142"/>
                  </a:lnTo>
                  <a:lnTo>
                    <a:pt x="44" y="141"/>
                  </a:lnTo>
                  <a:lnTo>
                    <a:pt x="45" y="141"/>
                  </a:lnTo>
                  <a:lnTo>
                    <a:pt x="45" y="140"/>
                  </a:lnTo>
                  <a:lnTo>
                    <a:pt x="46" y="140"/>
                  </a:lnTo>
                  <a:lnTo>
                    <a:pt x="47" y="141"/>
                  </a:lnTo>
                  <a:lnTo>
                    <a:pt x="49" y="141"/>
                  </a:lnTo>
                  <a:lnTo>
                    <a:pt x="49" y="142"/>
                  </a:lnTo>
                  <a:lnTo>
                    <a:pt x="50" y="142"/>
                  </a:lnTo>
                  <a:lnTo>
                    <a:pt x="51" y="143"/>
                  </a:lnTo>
                  <a:lnTo>
                    <a:pt x="52" y="142"/>
                  </a:lnTo>
                  <a:lnTo>
                    <a:pt x="53" y="142"/>
                  </a:lnTo>
                  <a:lnTo>
                    <a:pt x="53" y="141"/>
                  </a:lnTo>
                  <a:lnTo>
                    <a:pt x="54" y="139"/>
                  </a:lnTo>
                  <a:lnTo>
                    <a:pt x="55" y="138"/>
                  </a:lnTo>
                  <a:lnTo>
                    <a:pt x="55" y="137"/>
                  </a:lnTo>
                  <a:lnTo>
                    <a:pt x="55" y="136"/>
                  </a:lnTo>
                  <a:lnTo>
                    <a:pt x="56" y="136"/>
                  </a:lnTo>
                  <a:lnTo>
                    <a:pt x="57" y="136"/>
                  </a:lnTo>
                  <a:lnTo>
                    <a:pt x="58" y="135"/>
                  </a:lnTo>
                  <a:lnTo>
                    <a:pt x="56" y="135"/>
                  </a:lnTo>
                  <a:lnTo>
                    <a:pt x="55" y="135"/>
                  </a:lnTo>
                  <a:lnTo>
                    <a:pt x="55" y="133"/>
                  </a:lnTo>
                  <a:lnTo>
                    <a:pt x="57" y="134"/>
                  </a:lnTo>
                  <a:lnTo>
                    <a:pt x="55" y="133"/>
                  </a:lnTo>
                  <a:lnTo>
                    <a:pt x="54" y="132"/>
                  </a:lnTo>
                  <a:lnTo>
                    <a:pt x="54" y="130"/>
                  </a:lnTo>
                  <a:lnTo>
                    <a:pt x="54" y="129"/>
                  </a:lnTo>
                  <a:lnTo>
                    <a:pt x="53" y="129"/>
                  </a:lnTo>
                  <a:lnTo>
                    <a:pt x="52" y="128"/>
                  </a:lnTo>
                  <a:lnTo>
                    <a:pt x="50" y="127"/>
                  </a:lnTo>
                  <a:lnTo>
                    <a:pt x="48" y="126"/>
                  </a:lnTo>
                  <a:lnTo>
                    <a:pt x="45" y="126"/>
                  </a:lnTo>
                  <a:lnTo>
                    <a:pt x="43" y="125"/>
                  </a:lnTo>
                  <a:lnTo>
                    <a:pt x="42" y="125"/>
                  </a:lnTo>
                  <a:lnTo>
                    <a:pt x="41" y="125"/>
                  </a:lnTo>
                  <a:lnTo>
                    <a:pt x="41" y="126"/>
                  </a:lnTo>
                  <a:lnTo>
                    <a:pt x="40" y="126"/>
                  </a:lnTo>
                  <a:lnTo>
                    <a:pt x="40" y="127"/>
                  </a:lnTo>
                  <a:lnTo>
                    <a:pt x="39" y="128"/>
                  </a:lnTo>
                  <a:lnTo>
                    <a:pt x="38" y="127"/>
                  </a:lnTo>
                  <a:lnTo>
                    <a:pt x="38" y="126"/>
                  </a:lnTo>
                  <a:lnTo>
                    <a:pt x="37" y="125"/>
                  </a:lnTo>
                  <a:lnTo>
                    <a:pt x="38" y="125"/>
                  </a:lnTo>
                  <a:lnTo>
                    <a:pt x="38" y="124"/>
                  </a:lnTo>
                  <a:lnTo>
                    <a:pt x="38" y="123"/>
                  </a:lnTo>
                  <a:lnTo>
                    <a:pt x="35" y="121"/>
                  </a:lnTo>
                  <a:lnTo>
                    <a:pt x="33" y="120"/>
                  </a:lnTo>
                  <a:lnTo>
                    <a:pt x="32" y="119"/>
                  </a:lnTo>
                  <a:lnTo>
                    <a:pt x="31" y="119"/>
                  </a:lnTo>
                  <a:lnTo>
                    <a:pt x="31" y="120"/>
                  </a:lnTo>
                  <a:lnTo>
                    <a:pt x="30" y="119"/>
                  </a:lnTo>
                  <a:lnTo>
                    <a:pt x="31" y="119"/>
                  </a:lnTo>
                  <a:lnTo>
                    <a:pt x="31" y="118"/>
                  </a:lnTo>
                  <a:lnTo>
                    <a:pt x="32" y="118"/>
                  </a:lnTo>
                  <a:lnTo>
                    <a:pt x="33" y="117"/>
                  </a:lnTo>
                  <a:lnTo>
                    <a:pt x="33" y="116"/>
                  </a:lnTo>
                  <a:lnTo>
                    <a:pt x="35" y="115"/>
                  </a:lnTo>
                  <a:lnTo>
                    <a:pt x="36" y="114"/>
                  </a:lnTo>
                  <a:lnTo>
                    <a:pt x="36" y="113"/>
                  </a:lnTo>
                  <a:lnTo>
                    <a:pt x="37" y="113"/>
                  </a:lnTo>
                  <a:lnTo>
                    <a:pt x="38" y="112"/>
                  </a:lnTo>
                  <a:lnTo>
                    <a:pt x="39" y="111"/>
                  </a:lnTo>
                  <a:lnTo>
                    <a:pt x="40" y="110"/>
                  </a:lnTo>
                  <a:lnTo>
                    <a:pt x="40" y="109"/>
                  </a:lnTo>
                  <a:lnTo>
                    <a:pt x="41" y="109"/>
                  </a:lnTo>
                  <a:lnTo>
                    <a:pt x="41" y="108"/>
                  </a:lnTo>
                  <a:lnTo>
                    <a:pt x="42" y="108"/>
                  </a:lnTo>
                  <a:lnTo>
                    <a:pt x="43" y="107"/>
                  </a:lnTo>
                  <a:lnTo>
                    <a:pt x="43" y="106"/>
                  </a:lnTo>
                  <a:lnTo>
                    <a:pt x="44" y="105"/>
                  </a:lnTo>
                  <a:lnTo>
                    <a:pt x="45" y="105"/>
                  </a:lnTo>
                  <a:lnTo>
                    <a:pt x="47" y="104"/>
                  </a:lnTo>
                  <a:lnTo>
                    <a:pt x="48" y="104"/>
                  </a:lnTo>
                  <a:lnTo>
                    <a:pt x="49" y="104"/>
                  </a:lnTo>
                  <a:lnTo>
                    <a:pt x="50" y="103"/>
                  </a:lnTo>
                  <a:lnTo>
                    <a:pt x="50" y="102"/>
                  </a:lnTo>
                  <a:lnTo>
                    <a:pt x="49" y="101"/>
                  </a:lnTo>
                  <a:lnTo>
                    <a:pt x="48" y="101"/>
                  </a:lnTo>
                  <a:lnTo>
                    <a:pt x="47" y="102"/>
                  </a:lnTo>
                  <a:lnTo>
                    <a:pt x="47" y="103"/>
                  </a:lnTo>
                  <a:lnTo>
                    <a:pt x="46" y="102"/>
                  </a:lnTo>
                  <a:lnTo>
                    <a:pt x="47" y="100"/>
                  </a:lnTo>
                  <a:lnTo>
                    <a:pt x="49" y="99"/>
                  </a:lnTo>
                  <a:lnTo>
                    <a:pt x="50" y="99"/>
                  </a:lnTo>
                  <a:lnTo>
                    <a:pt x="51" y="98"/>
                  </a:lnTo>
                  <a:lnTo>
                    <a:pt x="51" y="97"/>
                  </a:lnTo>
                  <a:lnTo>
                    <a:pt x="50" y="97"/>
                  </a:lnTo>
                  <a:lnTo>
                    <a:pt x="51" y="97"/>
                  </a:lnTo>
                  <a:lnTo>
                    <a:pt x="52" y="95"/>
                  </a:lnTo>
                  <a:lnTo>
                    <a:pt x="52" y="94"/>
                  </a:lnTo>
                  <a:lnTo>
                    <a:pt x="53" y="94"/>
                  </a:lnTo>
                  <a:lnTo>
                    <a:pt x="53" y="93"/>
                  </a:lnTo>
                  <a:lnTo>
                    <a:pt x="54" y="92"/>
                  </a:lnTo>
                  <a:lnTo>
                    <a:pt x="55" y="91"/>
                  </a:lnTo>
                  <a:lnTo>
                    <a:pt x="55" y="90"/>
                  </a:lnTo>
                  <a:lnTo>
                    <a:pt x="56" y="89"/>
                  </a:lnTo>
                  <a:lnTo>
                    <a:pt x="56" y="88"/>
                  </a:lnTo>
                  <a:lnTo>
                    <a:pt x="57" y="88"/>
                  </a:lnTo>
                  <a:lnTo>
                    <a:pt x="57" y="87"/>
                  </a:lnTo>
                  <a:lnTo>
                    <a:pt x="57" y="86"/>
                  </a:lnTo>
                  <a:lnTo>
                    <a:pt x="56" y="86"/>
                  </a:lnTo>
                  <a:lnTo>
                    <a:pt x="57" y="84"/>
                  </a:lnTo>
                  <a:lnTo>
                    <a:pt x="58" y="83"/>
                  </a:lnTo>
                  <a:lnTo>
                    <a:pt x="58" y="82"/>
                  </a:lnTo>
                  <a:lnTo>
                    <a:pt x="59" y="82"/>
                  </a:lnTo>
                  <a:lnTo>
                    <a:pt x="60" y="81"/>
                  </a:lnTo>
                  <a:lnTo>
                    <a:pt x="61" y="82"/>
                  </a:lnTo>
                  <a:lnTo>
                    <a:pt x="62" y="81"/>
                  </a:lnTo>
                  <a:lnTo>
                    <a:pt x="63" y="80"/>
                  </a:lnTo>
                  <a:lnTo>
                    <a:pt x="64" y="80"/>
                  </a:lnTo>
                  <a:lnTo>
                    <a:pt x="65" y="80"/>
                  </a:lnTo>
                  <a:lnTo>
                    <a:pt x="67" y="78"/>
                  </a:lnTo>
                  <a:lnTo>
                    <a:pt x="68" y="77"/>
                  </a:lnTo>
                  <a:lnTo>
                    <a:pt x="69" y="76"/>
                  </a:lnTo>
                  <a:lnTo>
                    <a:pt x="69" y="75"/>
                  </a:lnTo>
                  <a:lnTo>
                    <a:pt x="71" y="74"/>
                  </a:lnTo>
                  <a:lnTo>
                    <a:pt x="72" y="74"/>
                  </a:lnTo>
                  <a:lnTo>
                    <a:pt x="73" y="73"/>
                  </a:lnTo>
                  <a:lnTo>
                    <a:pt x="75" y="71"/>
                  </a:lnTo>
                  <a:lnTo>
                    <a:pt x="75" y="70"/>
                  </a:lnTo>
                  <a:lnTo>
                    <a:pt x="76" y="69"/>
                  </a:lnTo>
                  <a:lnTo>
                    <a:pt x="78" y="68"/>
                  </a:lnTo>
                  <a:lnTo>
                    <a:pt x="78" y="67"/>
                  </a:lnTo>
                  <a:lnTo>
                    <a:pt x="79" y="67"/>
                  </a:lnTo>
                  <a:lnTo>
                    <a:pt x="80" y="66"/>
                  </a:lnTo>
                  <a:lnTo>
                    <a:pt x="81" y="66"/>
                  </a:lnTo>
                  <a:lnTo>
                    <a:pt x="81" y="67"/>
                  </a:lnTo>
                  <a:lnTo>
                    <a:pt x="80" y="67"/>
                  </a:lnTo>
                  <a:lnTo>
                    <a:pt x="79" y="67"/>
                  </a:lnTo>
                  <a:lnTo>
                    <a:pt x="79" y="68"/>
                  </a:lnTo>
                  <a:lnTo>
                    <a:pt x="79" y="69"/>
                  </a:lnTo>
                  <a:lnTo>
                    <a:pt x="80" y="69"/>
                  </a:lnTo>
                  <a:lnTo>
                    <a:pt x="81" y="69"/>
                  </a:lnTo>
                  <a:lnTo>
                    <a:pt x="81" y="68"/>
                  </a:lnTo>
                  <a:lnTo>
                    <a:pt x="81" y="67"/>
                  </a:lnTo>
                  <a:lnTo>
                    <a:pt x="82" y="66"/>
                  </a:lnTo>
                  <a:lnTo>
                    <a:pt x="83" y="64"/>
                  </a:lnTo>
                  <a:lnTo>
                    <a:pt x="84" y="64"/>
                  </a:lnTo>
                  <a:lnTo>
                    <a:pt x="85" y="64"/>
                  </a:lnTo>
                  <a:lnTo>
                    <a:pt x="87" y="64"/>
                  </a:lnTo>
                  <a:lnTo>
                    <a:pt x="89" y="63"/>
                  </a:lnTo>
                  <a:lnTo>
                    <a:pt x="90" y="62"/>
                  </a:lnTo>
                  <a:lnTo>
                    <a:pt x="91" y="62"/>
                  </a:lnTo>
                  <a:lnTo>
                    <a:pt x="91" y="63"/>
                  </a:lnTo>
                  <a:lnTo>
                    <a:pt x="90" y="63"/>
                  </a:lnTo>
                  <a:lnTo>
                    <a:pt x="89" y="63"/>
                  </a:lnTo>
                  <a:lnTo>
                    <a:pt x="88" y="64"/>
                  </a:lnTo>
                  <a:lnTo>
                    <a:pt x="87" y="64"/>
                  </a:lnTo>
                  <a:lnTo>
                    <a:pt x="88" y="64"/>
                  </a:lnTo>
                  <a:lnTo>
                    <a:pt x="90" y="64"/>
                  </a:lnTo>
                  <a:lnTo>
                    <a:pt x="91" y="64"/>
                  </a:lnTo>
                  <a:lnTo>
                    <a:pt x="91" y="63"/>
                  </a:lnTo>
                  <a:lnTo>
                    <a:pt x="91" y="62"/>
                  </a:lnTo>
                  <a:lnTo>
                    <a:pt x="92" y="62"/>
                  </a:lnTo>
                  <a:lnTo>
                    <a:pt x="93" y="62"/>
                  </a:lnTo>
                  <a:lnTo>
                    <a:pt x="94" y="61"/>
                  </a:lnTo>
                  <a:lnTo>
                    <a:pt x="94" y="60"/>
                  </a:lnTo>
                  <a:lnTo>
                    <a:pt x="94" y="59"/>
                  </a:lnTo>
                  <a:lnTo>
                    <a:pt x="95" y="59"/>
                  </a:lnTo>
                  <a:lnTo>
                    <a:pt x="96" y="60"/>
                  </a:lnTo>
                  <a:lnTo>
                    <a:pt x="97" y="60"/>
                  </a:lnTo>
                  <a:lnTo>
                    <a:pt x="97" y="59"/>
                  </a:lnTo>
                  <a:lnTo>
                    <a:pt x="98" y="58"/>
                  </a:lnTo>
                  <a:lnTo>
                    <a:pt x="100" y="57"/>
                  </a:lnTo>
                  <a:lnTo>
                    <a:pt x="100" y="56"/>
                  </a:lnTo>
                  <a:lnTo>
                    <a:pt x="101" y="56"/>
                  </a:lnTo>
                  <a:lnTo>
                    <a:pt x="104" y="55"/>
                  </a:lnTo>
                  <a:lnTo>
                    <a:pt x="105" y="55"/>
                  </a:lnTo>
                  <a:lnTo>
                    <a:pt x="104" y="55"/>
                  </a:lnTo>
                  <a:lnTo>
                    <a:pt x="104" y="56"/>
                  </a:lnTo>
                  <a:lnTo>
                    <a:pt x="103" y="56"/>
                  </a:lnTo>
                  <a:lnTo>
                    <a:pt x="104" y="57"/>
                  </a:lnTo>
                  <a:lnTo>
                    <a:pt x="105" y="57"/>
                  </a:lnTo>
                  <a:lnTo>
                    <a:pt x="106" y="56"/>
                  </a:lnTo>
                  <a:lnTo>
                    <a:pt x="107" y="55"/>
                  </a:lnTo>
                  <a:lnTo>
                    <a:pt x="109" y="54"/>
                  </a:lnTo>
                  <a:lnTo>
                    <a:pt x="110" y="53"/>
                  </a:lnTo>
                  <a:lnTo>
                    <a:pt x="112" y="53"/>
                  </a:lnTo>
                  <a:lnTo>
                    <a:pt x="113" y="53"/>
                  </a:lnTo>
                  <a:lnTo>
                    <a:pt x="113" y="51"/>
                  </a:lnTo>
                  <a:lnTo>
                    <a:pt x="112" y="51"/>
                  </a:lnTo>
                  <a:lnTo>
                    <a:pt x="111" y="52"/>
                  </a:lnTo>
                  <a:lnTo>
                    <a:pt x="109" y="53"/>
                  </a:lnTo>
                  <a:lnTo>
                    <a:pt x="107" y="54"/>
                  </a:lnTo>
                  <a:lnTo>
                    <a:pt x="106" y="54"/>
                  </a:lnTo>
                  <a:lnTo>
                    <a:pt x="107" y="54"/>
                  </a:lnTo>
                  <a:lnTo>
                    <a:pt x="108" y="53"/>
                  </a:lnTo>
                  <a:lnTo>
                    <a:pt x="111" y="51"/>
                  </a:lnTo>
                  <a:lnTo>
                    <a:pt x="112" y="51"/>
                  </a:lnTo>
                  <a:lnTo>
                    <a:pt x="113" y="50"/>
                  </a:lnTo>
                  <a:lnTo>
                    <a:pt x="114" y="51"/>
                  </a:lnTo>
                  <a:lnTo>
                    <a:pt x="114" y="52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81" name="Freeform 61"/>
            <p:cNvSpPr>
              <a:spLocks/>
            </p:cNvSpPr>
            <p:nvPr/>
          </p:nvSpPr>
          <p:spPr bwMode="auto">
            <a:xfrm>
              <a:off x="4491" y="1197"/>
              <a:ext cx="478" cy="939"/>
            </a:xfrm>
            <a:custGeom>
              <a:avLst/>
              <a:gdLst>
                <a:gd name="T0" fmla="*/ 90 w 135"/>
                <a:gd name="T1" fmla="*/ 131 h 265"/>
                <a:gd name="T2" fmla="*/ 93 w 135"/>
                <a:gd name="T3" fmla="*/ 125 h 265"/>
                <a:gd name="T4" fmla="*/ 98 w 135"/>
                <a:gd name="T5" fmla="*/ 119 h 265"/>
                <a:gd name="T6" fmla="*/ 98 w 135"/>
                <a:gd name="T7" fmla="*/ 110 h 265"/>
                <a:gd name="T8" fmla="*/ 100 w 135"/>
                <a:gd name="T9" fmla="*/ 98 h 265"/>
                <a:gd name="T10" fmla="*/ 108 w 135"/>
                <a:gd name="T11" fmla="*/ 98 h 265"/>
                <a:gd name="T12" fmla="*/ 111 w 135"/>
                <a:gd name="T13" fmla="*/ 75 h 265"/>
                <a:gd name="T14" fmla="*/ 121 w 135"/>
                <a:gd name="T15" fmla="*/ 67 h 265"/>
                <a:gd name="T16" fmla="*/ 131 w 135"/>
                <a:gd name="T17" fmla="*/ 62 h 265"/>
                <a:gd name="T18" fmla="*/ 127 w 135"/>
                <a:gd name="T19" fmla="*/ 54 h 265"/>
                <a:gd name="T20" fmla="*/ 125 w 135"/>
                <a:gd name="T21" fmla="*/ 38 h 265"/>
                <a:gd name="T22" fmla="*/ 125 w 135"/>
                <a:gd name="T23" fmla="*/ 34 h 265"/>
                <a:gd name="T24" fmla="*/ 121 w 135"/>
                <a:gd name="T25" fmla="*/ 27 h 265"/>
                <a:gd name="T26" fmla="*/ 120 w 135"/>
                <a:gd name="T27" fmla="*/ 23 h 265"/>
                <a:gd name="T28" fmla="*/ 119 w 135"/>
                <a:gd name="T29" fmla="*/ 15 h 265"/>
                <a:gd name="T30" fmla="*/ 121 w 135"/>
                <a:gd name="T31" fmla="*/ 5 h 265"/>
                <a:gd name="T32" fmla="*/ 107 w 135"/>
                <a:gd name="T33" fmla="*/ 0 h 265"/>
                <a:gd name="T34" fmla="*/ 99 w 135"/>
                <a:gd name="T35" fmla="*/ 15 h 265"/>
                <a:gd name="T36" fmla="*/ 95 w 135"/>
                <a:gd name="T37" fmla="*/ 26 h 265"/>
                <a:gd name="T38" fmla="*/ 80 w 135"/>
                <a:gd name="T39" fmla="*/ 34 h 265"/>
                <a:gd name="T40" fmla="*/ 64 w 135"/>
                <a:gd name="T41" fmla="*/ 43 h 265"/>
                <a:gd name="T42" fmla="*/ 60 w 135"/>
                <a:gd name="T43" fmla="*/ 28 h 265"/>
                <a:gd name="T44" fmla="*/ 41 w 135"/>
                <a:gd name="T45" fmla="*/ 27 h 265"/>
                <a:gd name="T46" fmla="*/ 27 w 135"/>
                <a:gd name="T47" fmla="*/ 34 h 265"/>
                <a:gd name="T48" fmla="*/ 20 w 135"/>
                <a:gd name="T49" fmla="*/ 45 h 265"/>
                <a:gd name="T50" fmla="*/ 10 w 135"/>
                <a:gd name="T51" fmla="*/ 48 h 265"/>
                <a:gd name="T52" fmla="*/ 1 w 135"/>
                <a:gd name="T53" fmla="*/ 58 h 265"/>
                <a:gd name="T54" fmla="*/ 2 w 135"/>
                <a:gd name="T55" fmla="*/ 64 h 265"/>
                <a:gd name="T56" fmla="*/ 11 w 135"/>
                <a:gd name="T57" fmla="*/ 72 h 265"/>
                <a:gd name="T58" fmla="*/ 19 w 135"/>
                <a:gd name="T59" fmla="*/ 81 h 265"/>
                <a:gd name="T60" fmla="*/ 28 w 135"/>
                <a:gd name="T61" fmla="*/ 97 h 265"/>
                <a:gd name="T62" fmla="*/ 38 w 135"/>
                <a:gd name="T63" fmla="*/ 99 h 265"/>
                <a:gd name="T64" fmla="*/ 46 w 135"/>
                <a:gd name="T65" fmla="*/ 109 h 265"/>
                <a:gd name="T66" fmla="*/ 54 w 135"/>
                <a:gd name="T67" fmla="*/ 113 h 265"/>
                <a:gd name="T68" fmla="*/ 56 w 135"/>
                <a:gd name="T69" fmla="*/ 110 h 265"/>
                <a:gd name="T70" fmla="*/ 45 w 135"/>
                <a:gd name="T71" fmla="*/ 100 h 265"/>
                <a:gd name="T72" fmla="*/ 44 w 135"/>
                <a:gd name="T73" fmla="*/ 86 h 265"/>
                <a:gd name="T74" fmla="*/ 56 w 135"/>
                <a:gd name="T75" fmla="*/ 77 h 265"/>
                <a:gd name="T76" fmla="*/ 55 w 135"/>
                <a:gd name="T77" fmla="*/ 81 h 265"/>
                <a:gd name="T78" fmla="*/ 51 w 135"/>
                <a:gd name="T79" fmla="*/ 90 h 265"/>
                <a:gd name="T80" fmla="*/ 65 w 135"/>
                <a:gd name="T81" fmla="*/ 105 h 265"/>
                <a:gd name="T82" fmla="*/ 72 w 135"/>
                <a:gd name="T83" fmla="*/ 118 h 265"/>
                <a:gd name="T84" fmla="*/ 69 w 135"/>
                <a:gd name="T85" fmla="*/ 137 h 265"/>
                <a:gd name="T86" fmla="*/ 74 w 135"/>
                <a:gd name="T87" fmla="*/ 161 h 265"/>
                <a:gd name="T88" fmla="*/ 80 w 135"/>
                <a:gd name="T89" fmla="*/ 180 h 265"/>
                <a:gd name="T90" fmla="*/ 81 w 135"/>
                <a:gd name="T91" fmla="*/ 209 h 265"/>
                <a:gd name="T92" fmla="*/ 74 w 135"/>
                <a:gd name="T93" fmla="*/ 223 h 265"/>
                <a:gd name="T94" fmla="*/ 84 w 135"/>
                <a:gd name="T95" fmla="*/ 238 h 265"/>
                <a:gd name="T96" fmla="*/ 86 w 135"/>
                <a:gd name="T97" fmla="*/ 249 h 265"/>
                <a:gd name="T98" fmla="*/ 100 w 135"/>
                <a:gd name="T99" fmla="*/ 263 h 265"/>
                <a:gd name="T100" fmla="*/ 116 w 135"/>
                <a:gd name="T101" fmla="*/ 248 h 265"/>
                <a:gd name="T102" fmla="*/ 101 w 135"/>
                <a:gd name="T103" fmla="*/ 237 h 265"/>
                <a:gd name="T104" fmla="*/ 104 w 135"/>
                <a:gd name="T105" fmla="*/ 225 h 265"/>
                <a:gd name="T106" fmla="*/ 110 w 135"/>
                <a:gd name="T107" fmla="*/ 198 h 265"/>
                <a:gd name="T108" fmla="*/ 117 w 135"/>
                <a:gd name="T109" fmla="*/ 187 h 265"/>
                <a:gd name="T110" fmla="*/ 130 w 135"/>
                <a:gd name="T111" fmla="*/ 175 h 265"/>
                <a:gd name="T112" fmla="*/ 122 w 135"/>
                <a:gd name="T113" fmla="*/ 165 h 265"/>
                <a:gd name="T114" fmla="*/ 118 w 135"/>
                <a:gd name="T115" fmla="*/ 172 h 265"/>
                <a:gd name="T116" fmla="*/ 103 w 135"/>
                <a:gd name="T117" fmla="*/ 153 h 265"/>
                <a:gd name="T118" fmla="*/ 102 w 135"/>
                <a:gd name="T119" fmla="*/ 146 h 265"/>
                <a:gd name="T120" fmla="*/ 100 w 135"/>
                <a:gd name="T121" fmla="*/ 142 h 26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5"/>
                <a:gd name="T184" fmla="*/ 0 h 265"/>
                <a:gd name="T185" fmla="*/ 135 w 135"/>
                <a:gd name="T186" fmla="*/ 265 h 26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5" h="265">
                  <a:moveTo>
                    <a:pt x="99" y="141"/>
                  </a:moveTo>
                  <a:lnTo>
                    <a:pt x="98" y="140"/>
                  </a:lnTo>
                  <a:lnTo>
                    <a:pt x="97" y="140"/>
                  </a:lnTo>
                  <a:lnTo>
                    <a:pt x="97" y="139"/>
                  </a:lnTo>
                  <a:lnTo>
                    <a:pt x="95" y="139"/>
                  </a:lnTo>
                  <a:lnTo>
                    <a:pt x="95" y="140"/>
                  </a:lnTo>
                  <a:lnTo>
                    <a:pt x="94" y="140"/>
                  </a:lnTo>
                  <a:lnTo>
                    <a:pt x="93" y="139"/>
                  </a:lnTo>
                  <a:lnTo>
                    <a:pt x="94" y="137"/>
                  </a:lnTo>
                  <a:lnTo>
                    <a:pt x="94" y="136"/>
                  </a:lnTo>
                  <a:lnTo>
                    <a:pt x="93" y="135"/>
                  </a:lnTo>
                  <a:lnTo>
                    <a:pt x="92" y="134"/>
                  </a:lnTo>
                  <a:lnTo>
                    <a:pt x="90" y="133"/>
                  </a:lnTo>
                  <a:lnTo>
                    <a:pt x="90" y="131"/>
                  </a:lnTo>
                  <a:lnTo>
                    <a:pt x="90" y="130"/>
                  </a:lnTo>
                  <a:lnTo>
                    <a:pt x="91" y="130"/>
                  </a:lnTo>
                  <a:lnTo>
                    <a:pt x="91" y="129"/>
                  </a:lnTo>
                  <a:lnTo>
                    <a:pt x="90" y="127"/>
                  </a:lnTo>
                  <a:lnTo>
                    <a:pt x="90" y="128"/>
                  </a:lnTo>
                  <a:lnTo>
                    <a:pt x="89" y="128"/>
                  </a:lnTo>
                  <a:lnTo>
                    <a:pt x="88" y="128"/>
                  </a:lnTo>
                  <a:lnTo>
                    <a:pt x="88" y="127"/>
                  </a:lnTo>
                  <a:lnTo>
                    <a:pt x="89" y="126"/>
                  </a:lnTo>
                  <a:lnTo>
                    <a:pt x="91" y="125"/>
                  </a:lnTo>
                  <a:lnTo>
                    <a:pt x="91" y="124"/>
                  </a:lnTo>
                  <a:lnTo>
                    <a:pt x="93" y="124"/>
                  </a:lnTo>
                  <a:lnTo>
                    <a:pt x="93" y="125"/>
                  </a:lnTo>
                  <a:lnTo>
                    <a:pt x="93" y="126"/>
                  </a:lnTo>
                  <a:lnTo>
                    <a:pt x="94" y="126"/>
                  </a:lnTo>
                  <a:lnTo>
                    <a:pt x="95" y="125"/>
                  </a:lnTo>
                  <a:lnTo>
                    <a:pt x="94" y="125"/>
                  </a:lnTo>
                  <a:lnTo>
                    <a:pt x="94" y="124"/>
                  </a:lnTo>
                  <a:lnTo>
                    <a:pt x="93" y="123"/>
                  </a:lnTo>
                  <a:lnTo>
                    <a:pt x="93" y="121"/>
                  </a:lnTo>
                  <a:lnTo>
                    <a:pt x="92" y="121"/>
                  </a:lnTo>
                  <a:lnTo>
                    <a:pt x="92" y="119"/>
                  </a:lnTo>
                  <a:lnTo>
                    <a:pt x="93" y="119"/>
                  </a:lnTo>
                  <a:lnTo>
                    <a:pt x="94" y="119"/>
                  </a:lnTo>
                  <a:lnTo>
                    <a:pt x="96" y="119"/>
                  </a:lnTo>
                  <a:lnTo>
                    <a:pt x="97" y="119"/>
                  </a:lnTo>
                  <a:lnTo>
                    <a:pt x="98" y="119"/>
                  </a:lnTo>
                  <a:lnTo>
                    <a:pt x="99" y="120"/>
                  </a:lnTo>
                  <a:lnTo>
                    <a:pt x="100" y="120"/>
                  </a:lnTo>
                  <a:lnTo>
                    <a:pt x="101" y="120"/>
                  </a:lnTo>
                  <a:lnTo>
                    <a:pt x="101" y="118"/>
                  </a:lnTo>
                  <a:lnTo>
                    <a:pt x="101" y="117"/>
                  </a:lnTo>
                  <a:lnTo>
                    <a:pt x="100" y="114"/>
                  </a:lnTo>
                  <a:lnTo>
                    <a:pt x="98" y="113"/>
                  </a:lnTo>
                  <a:lnTo>
                    <a:pt x="97" y="114"/>
                  </a:lnTo>
                  <a:lnTo>
                    <a:pt x="97" y="115"/>
                  </a:lnTo>
                  <a:lnTo>
                    <a:pt x="96" y="114"/>
                  </a:lnTo>
                  <a:lnTo>
                    <a:pt x="97" y="113"/>
                  </a:lnTo>
                  <a:lnTo>
                    <a:pt x="98" y="113"/>
                  </a:lnTo>
                  <a:lnTo>
                    <a:pt x="98" y="112"/>
                  </a:lnTo>
                  <a:lnTo>
                    <a:pt x="98" y="110"/>
                  </a:lnTo>
                  <a:lnTo>
                    <a:pt x="98" y="109"/>
                  </a:lnTo>
                  <a:lnTo>
                    <a:pt x="98" y="108"/>
                  </a:lnTo>
                  <a:lnTo>
                    <a:pt x="98" y="106"/>
                  </a:lnTo>
                  <a:lnTo>
                    <a:pt x="98" y="105"/>
                  </a:lnTo>
                  <a:lnTo>
                    <a:pt x="98" y="102"/>
                  </a:lnTo>
                  <a:lnTo>
                    <a:pt x="98" y="101"/>
                  </a:lnTo>
                  <a:lnTo>
                    <a:pt x="97" y="101"/>
                  </a:lnTo>
                  <a:lnTo>
                    <a:pt x="97" y="100"/>
                  </a:lnTo>
                  <a:lnTo>
                    <a:pt x="97" y="99"/>
                  </a:lnTo>
                  <a:lnTo>
                    <a:pt x="98" y="98"/>
                  </a:lnTo>
                  <a:lnTo>
                    <a:pt x="98" y="97"/>
                  </a:lnTo>
                  <a:lnTo>
                    <a:pt x="99" y="97"/>
                  </a:lnTo>
                  <a:lnTo>
                    <a:pt x="100" y="98"/>
                  </a:lnTo>
                  <a:lnTo>
                    <a:pt x="100" y="99"/>
                  </a:lnTo>
                  <a:lnTo>
                    <a:pt x="102" y="101"/>
                  </a:lnTo>
                  <a:lnTo>
                    <a:pt x="104" y="103"/>
                  </a:lnTo>
                  <a:lnTo>
                    <a:pt x="106" y="105"/>
                  </a:lnTo>
                  <a:lnTo>
                    <a:pt x="107" y="107"/>
                  </a:lnTo>
                  <a:lnTo>
                    <a:pt x="109" y="108"/>
                  </a:lnTo>
                  <a:lnTo>
                    <a:pt x="110" y="107"/>
                  </a:lnTo>
                  <a:lnTo>
                    <a:pt x="110" y="106"/>
                  </a:lnTo>
                  <a:lnTo>
                    <a:pt x="110" y="105"/>
                  </a:lnTo>
                  <a:lnTo>
                    <a:pt x="109" y="102"/>
                  </a:lnTo>
                  <a:lnTo>
                    <a:pt x="108" y="100"/>
                  </a:lnTo>
                  <a:lnTo>
                    <a:pt x="108" y="99"/>
                  </a:lnTo>
                  <a:lnTo>
                    <a:pt x="108" y="98"/>
                  </a:lnTo>
                  <a:lnTo>
                    <a:pt x="107" y="96"/>
                  </a:lnTo>
                  <a:lnTo>
                    <a:pt x="106" y="92"/>
                  </a:lnTo>
                  <a:lnTo>
                    <a:pt x="107" y="91"/>
                  </a:lnTo>
                  <a:lnTo>
                    <a:pt x="107" y="90"/>
                  </a:lnTo>
                  <a:lnTo>
                    <a:pt x="107" y="87"/>
                  </a:lnTo>
                  <a:lnTo>
                    <a:pt x="108" y="85"/>
                  </a:lnTo>
                  <a:lnTo>
                    <a:pt x="108" y="84"/>
                  </a:lnTo>
                  <a:lnTo>
                    <a:pt x="108" y="80"/>
                  </a:lnTo>
                  <a:lnTo>
                    <a:pt x="109" y="79"/>
                  </a:lnTo>
                  <a:lnTo>
                    <a:pt x="109" y="78"/>
                  </a:lnTo>
                  <a:lnTo>
                    <a:pt x="109" y="77"/>
                  </a:lnTo>
                  <a:lnTo>
                    <a:pt x="110" y="76"/>
                  </a:lnTo>
                  <a:lnTo>
                    <a:pt x="110" y="75"/>
                  </a:lnTo>
                  <a:lnTo>
                    <a:pt x="111" y="75"/>
                  </a:lnTo>
                  <a:lnTo>
                    <a:pt x="113" y="74"/>
                  </a:lnTo>
                  <a:lnTo>
                    <a:pt x="114" y="71"/>
                  </a:lnTo>
                  <a:lnTo>
                    <a:pt x="115" y="69"/>
                  </a:lnTo>
                  <a:lnTo>
                    <a:pt x="114" y="68"/>
                  </a:lnTo>
                  <a:lnTo>
                    <a:pt x="115" y="68"/>
                  </a:lnTo>
                  <a:lnTo>
                    <a:pt x="115" y="67"/>
                  </a:lnTo>
                  <a:lnTo>
                    <a:pt x="116" y="67"/>
                  </a:lnTo>
                  <a:lnTo>
                    <a:pt x="117" y="67"/>
                  </a:lnTo>
                  <a:lnTo>
                    <a:pt x="117" y="68"/>
                  </a:lnTo>
                  <a:lnTo>
                    <a:pt x="116" y="68"/>
                  </a:lnTo>
                  <a:lnTo>
                    <a:pt x="117" y="68"/>
                  </a:lnTo>
                  <a:lnTo>
                    <a:pt x="118" y="68"/>
                  </a:lnTo>
                  <a:lnTo>
                    <a:pt x="119" y="67"/>
                  </a:lnTo>
                  <a:lnTo>
                    <a:pt x="120" y="67"/>
                  </a:lnTo>
                  <a:lnTo>
                    <a:pt x="121" y="67"/>
                  </a:lnTo>
                  <a:lnTo>
                    <a:pt x="121" y="66"/>
                  </a:lnTo>
                  <a:lnTo>
                    <a:pt x="122" y="66"/>
                  </a:lnTo>
                  <a:lnTo>
                    <a:pt x="123" y="67"/>
                  </a:lnTo>
                  <a:lnTo>
                    <a:pt x="124" y="67"/>
                  </a:lnTo>
                  <a:lnTo>
                    <a:pt x="129" y="68"/>
                  </a:lnTo>
                  <a:lnTo>
                    <a:pt x="130" y="68"/>
                  </a:lnTo>
                  <a:lnTo>
                    <a:pt x="131" y="68"/>
                  </a:lnTo>
                  <a:lnTo>
                    <a:pt x="131" y="67"/>
                  </a:lnTo>
                  <a:lnTo>
                    <a:pt x="132" y="67"/>
                  </a:lnTo>
                  <a:lnTo>
                    <a:pt x="132" y="68"/>
                  </a:lnTo>
                  <a:lnTo>
                    <a:pt x="134" y="68"/>
                  </a:lnTo>
                  <a:lnTo>
                    <a:pt x="134" y="67"/>
                  </a:lnTo>
                  <a:lnTo>
                    <a:pt x="135" y="66"/>
                  </a:lnTo>
                  <a:lnTo>
                    <a:pt x="134" y="65"/>
                  </a:lnTo>
                  <a:lnTo>
                    <a:pt x="133" y="64"/>
                  </a:lnTo>
                  <a:lnTo>
                    <a:pt x="132" y="63"/>
                  </a:lnTo>
                  <a:lnTo>
                    <a:pt x="131" y="62"/>
                  </a:lnTo>
                  <a:lnTo>
                    <a:pt x="130" y="62"/>
                  </a:lnTo>
                  <a:lnTo>
                    <a:pt x="130" y="61"/>
                  </a:lnTo>
                  <a:lnTo>
                    <a:pt x="129" y="60"/>
                  </a:lnTo>
                  <a:lnTo>
                    <a:pt x="129" y="59"/>
                  </a:lnTo>
                  <a:lnTo>
                    <a:pt x="129" y="58"/>
                  </a:lnTo>
                  <a:lnTo>
                    <a:pt x="128" y="58"/>
                  </a:lnTo>
                  <a:lnTo>
                    <a:pt x="127" y="58"/>
                  </a:lnTo>
                  <a:lnTo>
                    <a:pt x="127" y="57"/>
                  </a:lnTo>
                  <a:lnTo>
                    <a:pt x="128" y="56"/>
                  </a:lnTo>
                  <a:lnTo>
                    <a:pt x="128" y="55"/>
                  </a:lnTo>
                  <a:lnTo>
                    <a:pt x="127" y="54"/>
                  </a:lnTo>
                  <a:lnTo>
                    <a:pt x="127" y="53"/>
                  </a:lnTo>
                  <a:lnTo>
                    <a:pt x="128" y="50"/>
                  </a:lnTo>
                  <a:lnTo>
                    <a:pt x="127" y="48"/>
                  </a:lnTo>
                  <a:lnTo>
                    <a:pt x="126" y="46"/>
                  </a:lnTo>
                  <a:lnTo>
                    <a:pt x="127" y="44"/>
                  </a:lnTo>
                  <a:lnTo>
                    <a:pt x="126" y="43"/>
                  </a:lnTo>
                  <a:lnTo>
                    <a:pt x="125" y="43"/>
                  </a:lnTo>
                  <a:lnTo>
                    <a:pt x="125" y="42"/>
                  </a:lnTo>
                  <a:lnTo>
                    <a:pt x="126" y="41"/>
                  </a:lnTo>
                  <a:lnTo>
                    <a:pt x="127" y="40"/>
                  </a:lnTo>
                  <a:lnTo>
                    <a:pt x="127" y="39"/>
                  </a:lnTo>
                  <a:lnTo>
                    <a:pt x="126" y="39"/>
                  </a:lnTo>
                  <a:lnTo>
                    <a:pt x="125" y="38"/>
                  </a:lnTo>
                  <a:lnTo>
                    <a:pt x="126" y="38"/>
                  </a:lnTo>
                  <a:lnTo>
                    <a:pt x="126" y="39"/>
                  </a:lnTo>
                  <a:lnTo>
                    <a:pt x="127" y="39"/>
                  </a:lnTo>
                  <a:lnTo>
                    <a:pt x="127" y="38"/>
                  </a:lnTo>
                  <a:lnTo>
                    <a:pt x="126" y="37"/>
                  </a:lnTo>
                  <a:lnTo>
                    <a:pt x="126" y="36"/>
                  </a:lnTo>
                  <a:lnTo>
                    <a:pt x="125" y="35"/>
                  </a:lnTo>
                  <a:lnTo>
                    <a:pt x="124" y="35"/>
                  </a:lnTo>
                  <a:lnTo>
                    <a:pt x="123" y="36"/>
                  </a:lnTo>
                  <a:lnTo>
                    <a:pt x="122" y="36"/>
                  </a:lnTo>
                  <a:lnTo>
                    <a:pt x="123" y="35"/>
                  </a:lnTo>
                  <a:lnTo>
                    <a:pt x="124" y="35"/>
                  </a:lnTo>
                  <a:lnTo>
                    <a:pt x="125" y="35"/>
                  </a:lnTo>
                  <a:lnTo>
                    <a:pt x="125" y="34"/>
                  </a:lnTo>
                  <a:lnTo>
                    <a:pt x="126" y="33"/>
                  </a:lnTo>
                  <a:lnTo>
                    <a:pt x="126" y="32"/>
                  </a:lnTo>
                  <a:lnTo>
                    <a:pt x="125" y="32"/>
                  </a:lnTo>
                  <a:lnTo>
                    <a:pt x="124" y="32"/>
                  </a:lnTo>
                  <a:lnTo>
                    <a:pt x="122" y="31"/>
                  </a:lnTo>
                  <a:lnTo>
                    <a:pt x="122" y="30"/>
                  </a:lnTo>
                  <a:lnTo>
                    <a:pt x="123" y="30"/>
                  </a:lnTo>
                  <a:lnTo>
                    <a:pt x="124" y="29"/>
                  </a:lnTo>
                  <a:lnTo>
                    <a:pt x="123" y="26"/>
                  </a:lnTo>
                  <a:lnTo>
                    <a:pt x="122" y="26"/>
                  </a:lnTo>
                  <a:lnTo>
                    <a:pt x="121" y="27"/>
                  </a:lnTo>
                  <a:lnTo>
                    <a:pt x="122" y="26"/>
                  </a:lnTo>
                  <a:lnTo>
                    <a:pt x="123" y="26"/>
                  </a:lnTo>
                  <a:lnTo>
                    <a:pt x="123" y="25"/>
                  </a:lnTo>
                  <a:lnTo>
                    <a:pt x="124" y="25"/>
                  </a:lnTo>
                  <a:lnTo>
                    <a:pt x="123" y="24"/>
                  </a:lnTo>
                  <a:lnTo>
                    <a:pt x="122" y="24"/>
                  </a:lnTo>
                  <a:lnTo>
                    <a:pt x="121" y="24"/>
                  </a:lnTo>
                  <a:lnTo>
                    <a:pt x="121" y="25"/>
                  </a:lnTo>
                  <a:lnTo>
                    <a:pt x="120" y="25"/>
                  </a:lnTo>
                  <a:lnTo>
                    <a:pt x="120" y="24"/>
                  </a:lnTo>
                  <a:lnTo>
                    <a:pt x="120" y="23"/>
                  </a:lnTo>
                  <a:lnTo>
                    <a:pt x="121" y="23"/>
                  </a:lnTo>
                  <a:lnTo>
                    <a:pt x="122" y="22"/>
                  </a:lnTo>
                  <a:lnTo>
                    <a:pt x="123" y="22"/>
                  </a:lnTo>
                  <a:lnTo>
                    <a:pt x="123" y="21"/>
                  </a:lnTo>
                  <a:lnTo>
                    <a:pt x="122" y="19"/>
                  </a:lnTo>
                  <a:lnTo>
                    <a:pt x="121" y="19"/>
                  </a:lnTo>
                  <a:lnTo>
                    <a:pt x="121" y="18"/>
                  </a:lnTo>
                  <a:lnTo>
                    <a:pt x="121" y="17"/>
                  </a:lnTo>
                  <a:lnTo>
                    <a:pt x="121" y="16"/>
                  </a:lnTo>
                  <a:lnTo>
                    <a:pt x="120" y="16"/>
                  </a:lnTo>
                  <a:lnTo>
                    <a:pt x="119" y="15"/>
                  </a:lnTo>
                  <a:lnTo>
                    <a:pt x="118" y="14"/>
                  </a:lnTo>
                  <a:lnTo>
                    <a:pt x="118" y="13"/>
                  </a:lnTo>
                  <a:lnTo>
                    <a:pt x="120" y="12"/>
                  </a:lnTo>
                  <a:lnTo>
                    <a:pt x="121" y="12"/>
                  </a:lnTo>
                  <a:lnTo>
                    <a:pt x="121" y="11"/>
                  </a:lnTo>
                  <a:lnTo>
                    <a:pt x="121" y="10"/>
                  </a:lnTo>
                  <a:lnTo>
                    <a:pt x="121" y="9"/>
                  </a:lnTo>
                  <a:lnTo>
                    <a:pt x="120" y="8"/>
                  </a:lnTo>
                  <a:lnTo>
                    <a:pt x="119" y="8"/>
                  </a:lnTo>
                  <a:lnTo>
                    <a:pt x="119" y="7"/>
                  </a:lnTo>
                  <a:lnTo>
                    <a:pt x="120" y="7"/>
                  </a:lnTo>
                  <a:lnTo>
                    <a:pt x="121" y="5"/>
                  </a:lnTo>
                  <a:lnTo>
                    <a:pt x="121" y="4"/>
                  </a:lnTo>
                  <a:lnTo>
                    <a:pt x="122" y="4"/>
                  </a:lnTo>
                  <a:lnTo>
                    <a:pt x="121" y="4"/>
                  </a:lnTo>
                  <a:lnTo>
                    <a:pt x="121" y="3"/>
                  </a:lnTo>
                  <a:lnTo>
                    <a:pt x="120" y="3"/>
                  </a:lnTo>
                  <a:lnTo>
                    <a:pt x="117" y="2"/>
                  </a:lnTo>
                  <a:lnTo>
                    <a:pt x="116" y="2"/>
                  </a:lnTo>
                  <a:lnTo>
                    <a:pt x="115" y="3"/>
                  </a:lnTo>
                  <a:lnTo>
                    <a:pt x="115" y="4"/>
                  </a:lnTo>
                  <a:lnTo>
                    <a:pt x="110" y="3"/>
                  </a:lnTo>
                  <a:lnTo>
                    <a:pt x="109" y="2"/>
                  </a:lnTo>
                  <a:lnTo>
                    <a:pt x="109" y="1"/>
                  </a:lnTo>
                  <a:lnTo>
                    <a:pt x="108" y="1"/>
                  </a:lnTo>
                  <a:lnTo>
                    <a:pt x="108" y="0"/>
                  </a:lnTo>
                  <a:lnTo>
                    <a:pt x="107" y="0"/>
                  </a:lnTo>
                  <a:lnTo>
                    <a:pt x="106" y="1"/>
                  </a:lnTo>
                  <a:lnTo>
                    <a:pt x="106" y="2"/>
                  </a:lnTo>
                  <a:lnTo>
                    <a:pt x="105" y="2"/>
                  </a:lnTo>
                  <a:lnTo>
                    <a:pt x="104" y="2"/>
                  </a:lnTo>
                  <a:lnTo>
                    <a:pt x="103" y="3"/>
                  </a:lnTo>
                  <a:lnTo>
                    <a:pt x="102" y="5"/>
                  </a:lnTo>
                  <a:lnTo>
                    <a:pt x="103" y="8"/>
                  </a:lnTo>
                  <a:lnTo>
                    <a:pt x="103" y="9"/>
                  </a:lnTo>
                  <a:lnTo>
                    <a:pt x="103" y="11"/>
                  </a:lnTo>
                  <a:lnTo>
                    <a:pt x="103" y="13"/>
                  </a:lnTo>
                  <a:lnTo>
                    <a:pt x="101" y="14"/>
                  </a:lnTo>
                  <a:lnTo>
                    <a:pt x="100" y="14"/>
                  </a:lnTo>
                  <a:lnTo>
                    <a:pt x="99" y="15"/>
                  </a:lnTo>
                  <a:lnTo>
                    <a:pt x="98" y="15"/>
                  </a:lnTo>
                  <a:lnTo>
                    <a:pt x="98" y="16"/>
                  </a:lnTo>
                  <a:lnTo>
                    <a:pt x="98" y="17"/>
                  </a:lnTo>
                  <a:lnTo>
                    <a:pt x="98" y="18"/>
                  </a:lnTo>
                  <a:lnTo>
                    <a:pt x="97" y="18"/>
                  </a:lnTo>
                  <a:lnTo>
                    <a:pt x="96" y="19"/>
                  </a:lnTo>
                  <a:lnTo>
                    <a:pt x="95" y="19"/>
                  </a:lnTo>
                  <a:lnTo>
                    <a:pt x="96" y="21"/>
                  </a:lnTo>
                  <a:lnTo>
                    <a:pt x="95" y="25"/>
                  </a:lnTo>
                  <a:lnTo>
                    <a:pt x="96" y="26"/>
                  </a:lnTo>
                  <a:lnTo>
                    <a:pt x="95" y="26"/>
                  </a:lnTo>
                  <a:lnTo>
                    <a:pt x="94" y="27"/>
                  </a:lnTo>
                  <a:lnTo>
                    <a:pt x="93" y="27"/>
                  </a:lnTo>
                  <a:lnTo>
                    <a:pt x="92" y="29"/>
                  </a:lnTo>
                  <a:lnTo>
                    <a:pt x="93" y="32"/>
                  </a:lnTo>
                  <a:lnTo>
                    <a:pt x="92" y="33"/>
                  </a:lnTo>
                  <a:lnTo>
                    <a:pt x="90" y="34"/>
                  </a:lnTo>
                  <a:lnTo>
                    <a:pt x="89" y="36"/>
                  </a:lnTo>
                  <a:lnTo>
                    <a:pt x="89" y="37"/>
                  </a:lnTo>
                  <a:lnTo>
                    <a:pt x="87" y="38"/>
                  </a:lnTo>
                  <a:lnTo>
                    <a:pt x="85" y="37"/>
                  </a:lnTo>
                  <a:lnTo>
                    <a:pt x="82" y="37"/>
                  </a:lnTo>
                  <a:lnTo>
                    <a:pt x="81" y="34"/>
                  </a:lnTo>
                  <a:lnTo>
                    <a:pt x="80" y="34"/>
                  </a:lnTo>
                  <a:lnTo>
                    <a:pt x="80" y="35"/>
                  </a:lnTo>
                  <a:lnTo>
                    <a:pt x="80" y="36"/>
                  </a:lnTo>
                  <a:lnTo>
                    <a:pt x="78" y="37"/>
                  </a:lnTo>
                  <a:lnTo>
                    <a:pt x="77" y="37"/>
                  </a:lnTo>
                  <a:lnTo>
                    <a:pt x="76" y="37"/>
                  </a:lnTo>
                  <a:lnTo>
                    <a:pt x="75" y="37"/>
                  </a:lnTo>
                  <a:lnTo>
                    <a:pt x="74" y="37"/>
                  </a:lnTo>
                  <a:lnTo>
                    <a:pt x="73" y="38"/>
                  </a:lnTo>
                  <a:lnTo>
                    <a:pt x="72" y="38"/>
                  </a:lnTo>
                  <a:lnTo>
                    <a:pt x="70" y="39"/>
                  </a:lnTo>
                  <a:lnTo>
                    <a:pt x="69" y="40"/>
                  </a:lnTo>
                  <a:lnTo>
                    <a:pt x="69" y="41"/>
                  </a:lnTo>
                  <a:lnTo>
                    <a:pt x="67" y="41"/>
                  </a:lnTo>
                  <a:lnTo>
                    <a:pt x="65" y="43"/>
                  </a:lnTo>
                  <a:lnTo>
                    <a:pt x="64" y="43"/>
                  </a:lnTo>
                  <a:lnTo>
                    <a:pt x="63" y="43"/>
                  </a:lnTo>
                  <a:lnTo>
                    <a:pt x="63" y="42"/>
                  </a:lnTo>
                  <a:lnTo>
                    <a:pt x="62" y="38"/>
                  </a:lnTo>
                  <a:lnTo>
                    <a:pt x="61" y="36"/>
                  </a:lnTo>
                  <a:lnTo>
                    <a:pt x="61" y="34"/>
                  </a:lnTo>
                  <a:lnTo>
                    <a:pt x="60" y="33"/>
                  </a:lnTo>
                  <a:lnTo>
                    <a:pt x="60" y="32"/>
                  </a:lnTo>
                  <a:lnTo>
                    <a:pt x="60" y="31"/>
                  </a:lnTo>
                  <a:lnTo>
                    <a:pt x="59" y="31"/>
                  </a:lnTo>
                  <a:lnTo>
                    <a:pt x="60" y="30"/>
                  </a:lnTo>
                  <a:lnTo>
                    <a:pt x="60" y="28"/>
                  </a:lnTo>
                  <a:lnTo>
                    <a:pt x="59" y="26"/>
                  </a:lnTo>
                  <a:lnTo>
                    <a:pt x="56" y="24"/>
                  </a:lnTo>
                  <a:lnTo>
                    <a:pt x="52" y="24"/>
                  </a:lnTo>
                  <a:lnTo>
                    <a:pt x="51" y="25"/>
                  </a:lnTo>
                  <a:lnTo>
                    <a:pt x="51" y="26"/>
                  </a:lnTo>
                  <a:lnTo>
                    <a:pt x="50" y="26"/>
                  </a:lnTo>
                  <a:lnTo>
                    <a:pt x="50" y="27"/>
                  </a:lnTo>
                  <a:lnTo>
                    <a:pt x="48" y="27"/>
                  </a:lnTo>
                  <a:lnTo>
                    <a:pt x="46" y="26"/>
                  </a:lnTo>
                  <a:lnTo>
                    <a:pt x="45" y="26"/>
                  </a:lnTo>
                  <a:lnTo>
                    <a:pt x="43" y="27"/>
                  </a:lnTo>
                  <a:lnTo>
                    <a:pt x="42" y="27"/>
                  </a:lnTo>
                  <a:lnTo>
                    <a:pt x="41" y="27"/>
                  </a:lnTo>
                  <a:lnTo>
                    <a:pt x="41" y="26"/>
                  </a:lnTo>
                  <a:lnTo>
                    <a:pt x="40" y="27"/>
                  </a:lnTo>
                  <a:lnTo>
                    <a:pt x="38" y="28"/>
                  </a:lnTo>
                  <a:lnTo>
                    <a:pt x="38" y="29"/>
                  </a:lnTo>
                  <a:lnTo>
                    <a:pt x="39" y="30"/>
                  </a:lnTo>
                  <a:lnTo>
                    <a:pt x="38" y="30"/>
                  </a:lnTo>
                  <a:lnTo>
                    <a:pt x="38" y="31"/>
                  </a:lnTo>
                  <a:lnTo>
                    <a:pt x="35" y="33"/>
                  </a:lnTo>
                  <a:lnTo>
                    <a:pt x="34" y="33"/>
                  </a:lnTo>
                  <a:lnTo>
                    <a:pt x="32" y="33"/>
                  </a:lnTo>
                  <a:lnTo>
                    <a:pt x="30" y="33"/>
                  </a:lnTo>
                  <a:lnTo>
                    <a:pt x="27" y="33"/>
                  </a:lnTo>
                  <a:lnTo>
                    <a:pt x="27" y="34"/>
                  </a:lnTo>
                  <a:lnTo>
                    <a:pt x="27" y="35"/>
                  </a:lnTo>
                  <a:lnTo>
                    <a:pt x="27" y="36"/>
                  </a:lnTo>
                  <a:lnTo>
                    <a:pt x="27" y="37"/>
                  </a:lnTo>
                  <a:lnTo>
                    <a:pt x="25" y="39"/>
                  </a:lnTo>
                  <a:lnTo>
                    <a:pt x="24" y="39"/>
                  </a:lnTo>
                  <a:lnTo>
                    <a:pt x="24" y="40"/>
                  </a:lnTo>
                  <a:lnTo>
                    <a:pt x="23" y="40"/>
                  </a:lnTo>
                  <a:lnTo>
                    <a:pt x="21" y="42"/>
                  </a:lnTo>
                  <a:lnTo>
                    <a:pt x="22" y="42"/>
                  </a:lnTo>
                  <a:lnTo>
                    <a:pt x="22" y="43"/>
                  </a:lnTo>
                  <a:lnTo>
                    <a:pt x="21" y="45"/>
                  </a:lnTo>
                  <a:lnTo>
                    <a:pt x="20" y="45"/>
                  </a:lnTo>
                  <a:lnTo>
                    <a:pt x="19" y="44"/>
                  </a:lnTo>
                  <a:lnTo>
                    <a:pt x="17" y="44"/>
                  </a:lnTo>
                  <a:lnTo>
                    <a:pt x="16" y="44"/>
                  </a:lnTo>
                  <a:lnTo>
                    <a:pt x="15" y="45"/>
                  </a:lnTo>
                  <a:lnTo>
                    <a:pt x="15" y="46"/>
                  </a:lnTo>
                  <a:lnTo>
                    <a:pt x="14" y="46"/>
                  </a:lnTo>
                  <a:lnTo>
                    <a:pt x="13" y="46"/>
                  </a:lnTo>
                  <a:lnTo>
                    <a:pt x="12" y="46"/>
                  </a:lnTo>
                  <a:lnTo>
                    <a:pt x="11" y="46"/>
                  </a:lnTo>
                  <a:lnTo>
                    <a:pt x="11" y="47"/>
                  </a:lnTo>
                  <a:lnTo>
                    <a:pt x="10" y="47"/>
                  </a:lnTo>
                  <a:lnTo>
                    <a:pt x="10" y="48"/>
                  </a:lnTo>
                  <a:lnTo>
                    <a:pt x="12" y="49"/>
                  </a:lnTo>
                  <a:lnTo>
                    <a:pt x="13" y="50"/>
                  </a:lnTo>
                  <a:lnTo>
                    <a:pt x="13" y="51"/>
                  </a:lnTo>
                  <a:lnTo>
                    <a:pt x="12" y="51"/>
                  </a:lnTo>
                  <a:lnTo>
                    <a:pt x="10" y="50"/>
                  </a:lnTo>
                  <a:lnTo>
                    <a:pt x="9" y="51"/>
                  </a:lnTo>
                  <a:lnTo>
                    <a:pt x="7" y="52"/>
                  </a:lnTo>
                  <a:lnTo>
                    <a:pt x="6" y="52"/>
                  </a:lnTo>
                  <a:lnTo>
                    <a:pt x="4" y="53"/>
                  </a:lnTo>
                  <a:lnTo>
                    <a:pt x="4" y="54"/>
                  </a:lnTo>
                  <a:lnTo>
                    <a:pt x="4" y="55"/>
                  </a:lnTo>
                  <a:lnTo>
                    <a:pt x="3" y="57"/>
                  </a:lnTo>
                  <a:lnTo>
                    <a:pt x="1" y="58"/>
                  </a:lnTo>
                  <a:lnTo>
                    <a:pt x="0" y="58"/>
                  </a:lnTo>
                  <a:lnTo>
                    <a:pt x="0" y="59"/>
                  </a:lnTo>
                  <a:lnTo>
                    <a:pt x="1" y="61"/>
                  </a:lnTo>
                  <a:lnTo>
                    <a:pt x="0" y="62"/>
                  </a:lnTo>
                  <a:lnTo>
                    <a:pt x="0" y="63"/>
                  </a:lnTo>
                  <a:lnTo>
                    <a:pt x="0" y="64"/>
                  </a:lnTo>
                  <a:lnTo>
                    <a:pt x="1" y="63"/>
                  </a:lnTo>
                  <a:lnTo>
                    <a:pt x="2" y="63"/>
                  </a:lnTo>
                  <a:lnTo>
                    <a:pt x="2" y="64"/>
                  </a:lnTo>
                  <a:lnTo>
                    <a:pt x="3" y="64"/>
                  </a:lnTo>
                  <a:lnTo>
                    <a:pt x="3" y="65"/>
                  </a:lnTo>
                  <a:lnTo>
                    <a:pt x="4" y="66"/>
                  </a:lnTo>
                  <a:lnTo>
                    <a:pt x="5" y="67"/>
                  </a:lnTo>
                  <a:lnTo>
                    <a:pt x="6" y="67"/>
                  </a:lnTo>
                  <a:lnTo>
                    <a:pt x="6" y="66"/>
                  </a:lnTo>
                  <a:lnTo>
                    <a:pt x="7" y="66"/>
                  </a:lnTo>
                  <a:lnTo>
                    <a:pt x="9" y="67"/>
                  </a:lnTo>
                  <a:lnTo>
                    <a:pt x="9" y="68"/>
                  </a:lnTo>
                  <a:lnTo>
                    <a:pt x="9" y="69"/>
                  </a:lnTo>
                  <a:lnTo>
                    <a:pt x="10" y="71"/>
                  </a:lnTo>
                  <a:lnTo>
                    <a:pt x="11" y="72"/>
                  </a:lnTo>
                  <a:lnTo>
                    <a:pt x="10" y="72"/>
                  </a:lnTo>
                  <a:lnTo>
                    <a:pt x="10" y="73"/>
                  </a:lnTo>
                  <a:lnTo>
                    <a:pt x="9" y="73"/>
                  </a:lnTo>
                  <a:lnTo>
                    <a:pt x="9" y="74"/>
                  </a:lnTo>
                  <a:lnTo>
                    <a:pt x="9" y="75"/>
                  </a:lnTo>
                  <a:lnTo>
                    <a:pt x="11" y="76"/>
                  </a:lnTo>
                  <a:lnTo>
                    <a:pt x="12" y="76"/>
                  </a:lnTo>
                  <a:lnTo>
                    <a:pt x="14" y="77"/>
                  </a:lnTo>
                  <a:lnTo>
                    <a:pt x="14" y="78"/>
                  </a:lnTo>
                  <a:lnTo>
                    <a:pt x="14" y="80"/>
                  </a:lnTo>
                  <a:lnTo>
                    <a:pt x="15" y="81"/>
                  </a:lnTo>
                  <a:lnTo>
                    <a:pt x="16" y="81"/>
                  </a:lnTo>
                  <a:lnTo>
                    <a:pt x="19" y="82"/>
                  </a:lnTo>
                  <a:lnTo>
                    <a:pt x="19" y="81"/>
                  </a:lnTo>
                  <a:lnTo>
                    <a:pt x="20" y="81"/>
                  </a:lnTo>
                  <a:lnTo>
                    <a:pt x="22" y="83"/>
                  </a:lnTo>
                  <a:lnTo>
                    <a:pt x="22" y="84"/>
                  </a:lnTo>
                  <a:lnTo>
                    <a:pt x="23" y="85"/>
                  </a:lnTo>
                  <a:lnTo>
                    <a:pt x="22" y="86"/>
                  </a:lnTo>
                  <a:lnTo>
                    <a:pt x="22" y="87"/>
                  </a:lnTo>
                  <a:lnTo>
                    <a:pt x="23" y="88"/>
                  </a:lnTo>
                  <a:lnTo>
                    <a:pt x="24" y="88"/>
                  </a:lnTo>
                  <a:lnTo>
                    <a:pt x="25" y="88"/>
                  </a:lnTo>
                  <a:lnTo>
                    <a:pt x="26" y="90"/>
                  </a:lnTo>
                  <a:lnTo>
                    <a:pt x="26" y="92"/>
                  </a:lnTo>
                  <a:lnTo>
                    <a:pt x="25" y="93"/>
                  </a:lnTo>
                  <a:lnTo>
                    <a:pt x="25" y="94"/>
                  </a:lnTo>
                  <a:lnTo>
                    <a:pt x="25" y="95"/>
                  </a:lnTo>
                  <a:lnTo>
                    <a:pt x="28" y="97"/>
                  </a:lnTo>
                  <a:lnTo>
                    <a:pt x="29" y="97"/>
                  </a:lnTo>
                  <a:lnTo>
                    <a:pt x="31" y="96"/>
                  </a:lnTo>
                  <a:lnTo>
                    <a:pt x="32" y="96"/>
                  </a:lnTo>
                  <a:lnTo>
                    <a:pt x="32" y="97"/>
                  </a:lnTo>
                  <a:lnTo>
                    <a:pt x="33" y="97"/>
                  </a:lnTo>
                  <a:lnTo>
                    <a:pt x="34" y="97"/>
                  </a:lnTo>
                  <a:lnTo>
                    <a:pt x="35" y="96"/>
                  </a:lnTo>
                  <a:lnTo>
                    <a:pt x="36" y="97"/>
                  </a:lnTo>
                  <a:lnTo>
                    <a:pt x="36" y="99"/>
                  </a:lnTo>
                  <a:lnTo>
                    <a:pt x="37" y="99"/>
                  </a:lnTo>
                  <a:lnTo>
                    <a:pt x="38" y="99"/>
                  </a:lnTo>
                  <a:lnTo>
                    <a:pt x="38" y="100"/>
                  </a:lnTo>
                  <a:lnTo>
                    <a:pt x="40" y="101"/>
                  </a:lnTo>
                  <a:lnTo>
                    <a:pt x="41" y="102"/>
                  </a:lnTo>
                  <a:lnTo>
                    <a:pt x="42" y="103"/>
                  </a:lnTo>
                  <a:lnTo>
                    <a:pt x="42" y="104"/>
                  </a:lnTo>
                  <a:lnTo>
                    <a:pt x="41" y="105"/>
                  </a:lnTo>
                  <a:lnTo>
                    <a:pt x="40" y="106"/>
                  </a:lnTo>
                  <a:lnTo>
                    <a:pt x="40" y="108"/>
                  </a:lnTo>
                  <a:lnTo>
                    <a:pt x="40" y="109"/>
                  </a:lnTo>
                  <a:lnTo>
                    <a:pt x="42" y="109"/>
                  </a:lnTo>
                  <a:lnTo>
                    <a:pt x="42" y="108"/>
                  </a:lnTo>
                  <a:lnTo>
                    <a:pt x="44" y="107"/>
                  </a:lnTo>
                  <a:lnTo>
                    <a:pt x="45" y="108"/>
                  </a:lnTo>
                  <a:lnTo>
                    <a:pt x="46" y="109"/>
                  </a:lnTo>
                  <a:lnTo>
                    <a:pt x="46" y="110"/>
                  </a:lnTo>
                  <a:lnTo>
                    <a:pt x="45" y="111"/>
                  </a:lnTo>
                  <a:lnTo>
                    <a:pt x="45" y="112"/>
                  </a:lnTo>
                  <a:lnTo>
                    <a:pt x="47" y="112"/>
                  </a:lnTo>
                  <a:lnTo>
                    <a:pt x="48" y="112"/>
                  </a:lnTo>
                  <a:lnTo>
                    <a:pt x="49" y="113"/>
                  </a:lnTo>
                  <a:lnTo>
                    <a:pt x="50" y="114"/>
                  </a:lnTo>
                  <a:lnTo>
                    <a:pt x="51" y="114"/>
                  </a:lnTo>
                  <a:lnTo>
                    <a:pt x="52" y="114"/>
                  </a:lnTo>
                  <a:lnTo>
                    <a:pt x="53" y="114"/>
                  </a:lnTo>
                  <a:lnTo>
                    <a:pt x="53" y="113"/>
                  </a:lnTo>
                  <a:lnTo>
                    <a:pt x="54" y="113"/>
                  </a:lnTo>
                  <a:lnTo>
                    <a:pt x="54" y="112"/>
                  </a:lnTo>
                  <a:lnTo>
                    <a:pt x="53" y="113"/>
                  </a:lnTo>
                  <a:lnTo>
                    <a:pt x="52" y="113"/>
                  </a:lnTo>
                  <a:lnTo>
                    <a:pt x="52" y="112"/>
                  </a:lnTo>
                  <a:lnTo>
                    <a:pt x="52" y="111"/>
                  </a:lnTo>
                  <a:lnTo>
                    <a:pt x="53" y="110"/>
                  </a:lnTo>
                  <a:lnTo>
                    <a:pt x="54" y="110"/>
                  </a:lnTo>
                  <a:lnTo>
                    <a:pt x="56" y="111"/>
                  </a:lnTo>
                  <a:lnTo>
                    <a:pt x="57" y="112"/>
                  </a:lnTo>
                  <a:lnTo>
                    <a:pt x="57" y="111"/>
                  </a:lnTo>
                  <a:lnTo>
                    <a:pt x="57" y="110"/>
                  </a:lnTo>
                  <a:lnTo>
                    <a:pt x="56" y="110"/>
                  </a:lnTo>
                  <a:lnTo>
                    <a:pt x="56" y="109"/>
                  </a:lnTo>
                  <a:lnTo>
                    <a:pt x="57" y="108"/>
                  </a:lnTo>
                  <a:lnTo>
                    <a:pt x="57" y="107"/>
                  </a:lnTo>
                  <a:lnTo>
                    <a:pt x="56" y="107"/>
                  </a:lnTo>
                  <a:lnTo>
                    <a:pt x="56" y="106"/>
                  </a:lnTo>
                  <a:lnTo>
                    <a:pt x="55" y="106"/>
                  </a:lnTo>
                  <a:lnTo>
                    <a:pt x="54" y="107"/>
                  </a:lnTo>
                  <a:lnTo>
                    <a:pt x="53" y="108"/>
                  </a:lnTo>
                  <a:lnTo>
                    <a:pt x="52" y="108"/>
                  </a:lnTo>
                  <a:lnTo>
                    <a:pt x="50" y="106"/>
                  </a:lnTo>
                  <a:lnTo>
                    <a:pt x="50" y="104"/>
                  </a:lnTo>
                  <a:lnTo>
                    <a:pt x="49" y="103"/>
                  </a:lnTo>
                  <a:lnTo>
                    <a:pt x="47" y="102"/>
                  </a:lnTo>
                  <a:lnTo>
                    <a:pt x="46" y="101"/>
                  </a:lnTo>
                  <a:lnTo>
                    <a:pt x="45" y="100"/>
                  </a:lnTo>
                  <a:lnTo>
                    <a:pt x="44" y="98"/>
                  </a:lnTo>
                  <a:lnTo>
                    <a:pt x="45" y="97"/>
                  </a:lnTo>
                  <a:lnTo>
                    <a:pt x="44" y="96"/>
                  </a:lnTo>
                  <a:lnTo>
                    <a:pt x="44" y="97"/>
                  </a:lnTo>
                  <a:lnTo>
                    <a:pt x="43" y="97"/>
                  </a:lnTo>
                  <a:lnTo>
                    <a:pt x="42" y="97"/>
                  </a:lnTo>
                  <a:lnTo>
                    <a:pt x="41" y="95"/>
                  </a:lnTo>
                  <a:lnTo>
                    <a:pt x="41" y="94"/>
                  </a:lnTo>
                  <a:lnTo>
                    <a:pt x="41" y="93"/>
                  </a:lnTo>
                  <a:lnTo>
                    <a:pt x="42" y="91"/>
                  </a:lnTo>
                  <a:lnTo>
                    <a:pt x="43" y="90"/>
                  </a:lnTo>
                  <a:lnTo>
                    <a:pt x="43" y="88"/>
                  </a:lnTo>
                  <a:lnTo>
                    <a:pt x="44" y="86"/>
                  </a:lnTo>
                  <a:lnTo>
                    <a:pt x="45" y="85"/>
                  </a:lnTo>
                  <a:lnTo>
                    <a:pt x="45" y="83"/>
                  </a:lnTo>
                  <a:lnTo>
                    <a:pt x="46" y="82"/>
                  </a:lnTo>
                  <a:lnTo>
                    <a:pt x="47" y="82"/>
                  </a:lnTo>
                  <a:lnTo>
                    <a:pt x="48" y="82"/>
                  </a:lnTo>
                  <a:lnTo>
                    <a:pt x="49" y="82"/>
                  </a:lnTo>
                  <a:lnTo>
                    <a:pt x="50" y="82"/>
                  </a:lnTo>
                  <a:lnTo>
                    <a:pt x="53" y="80"/>
                  </a:lnTo>
                  <a:lnTo>
                    <a:pt x="54" y="79"/>
                  </a:lnTo>
                  <a:lnTo>
                    <a:pt x="55" y="78"/>
                  </a:lnTo>
                  <a:lnTo>
                    <a:pt x="56" y="77"/>
                  </a:lnTo>
                  <a:lnTo>
                    <a:pt x="57" y="76"/>
                  </a:lnTo>
                  <a:lnTo>
                    <a:pt x="58" y="76"/>
                  </a:lnTo>
                  <a:lnTo>
                    <a:pt x="57" y="77"/>
                  </a:lnTo>
                  <a:lnTo>
                    <a:pt x="57" y="78"/>
                  </a:lnTo>
                  <a:lnTo>
                    <a:pt x="56" y="78"/>
                  </a:lnTo>
                  <a:lnTo>
                    <a:pt x="55" y="78"/>
                  </a:lnTo>
                  <a:lnTo>
                    <a:pt x="55" y="79"/>
                  </a:lnTo>
                  <a:lnTo>
                    <a:pt x="54" y="80"/>
                  </a:lnTo>
                  <a:lnTo>
                    <a:pt x="55" y="81"/>
                  </a:lnTo>
                  <a:lnTo>
                    <a:pt x="56" y="80"/>
                  </a:lnTo>
                  <a:lnTo>
                    <a:pt x="57" y="80"/>
                  </a:lnTo>
                  <a:lnTo>
                    <a:pt x="58" y="80"/>
                  </a:lnTo>
                  <a:lnTo>
                    <a:pt x="58" y="81"/>
                  </a:lnTo>
                  <a:lnTo>
                    <a:pt x="57" y="80"/>
                  </a:lnTo>
                  <a:lnTo>
                    <a:pt x="55" y="81"/>
                  </a:lnTo>
                  <a:lnTo>
                    <a:pt x="55" y="82"/>
                  </a:lnTo>
                  <a:lnTo>
                    <a:pt x="54" y="82"/>
                  </a:lnTo>
                  <a:lnTo>
                    <a:pt x="53" y="83"/>
                  </a:lnTo>
                  <a:lnTo>
                    <a:pt x="52" y="83"/>
                  </a:lnTo>
                  <a:lnTo>
                    <a:pt x="52" y="84"/>
                  </a:lnTo>
                  <a:lnTo>
                    <a:pt x="51" y="84"/>
                  </a:lnTo>
                  <a:lnTo>
                    <a:pt x="51" y="85"/>
                  </a:lnTo>
                  <a:lnTo>
                    <a:pt x="51" y="86"/>
                  </a:lnTo>
                  <a:lnTo>
                    <a:pt x="51" y="87"/>
                  </a:lnTo>
                  <a:lnTo>
                    <a:pt x="51" y="88"/>
                  </a:lnTo>
                  <a:lnTo>
                    <a:pt x="51" y="89"/>
                  </a:lnTo>
                  <a:lnTo>
                    <a:pt x="51" y="90"/>
                  </a:lnTo>
                  <a:lnTo>
                    <a:pt x="51" y="91"/>
                  </a:lnTo>
                  <a:lnTo>
                    <a:pt x="52" y="92"/>
                  </a:lnTo>
                  <a:lnTo>
                    <a:pt x="52" y="93"/>
                  </a:lnTo>
                  <a:lnTo>
                    <a:pt x="54" y="94"/>
                  </a:lnTo>
                  <a:lnTo>
                    <a:pt x="57" y="96"/>
                  </a:lnTo>
                  <a:lnTo>
                    <a:pt x="60" y="99"/>
                  </a:lnTo>
                  <a:lnTo>
                    <a:pt x="61" y="100"/>
                  </a:lnTo>
                  <a:lnTo>
                    <a:pt x="61" y="101"/>
                  </a:lnTo>
                  <a:lnTo>
                    <a:pt x="61" y="102"/>
                  </a:lnTo>
                  <a:lnTo>
                    <a:pt x="61" y="103"/>
                  </a:lnTo>
                  <a:lnTo>
                    <a:pt x="64" y="106"/>
                  </a:lnTo>
                  <a:lnTo>
                    <a:pt x="64" y="107"/>
                  </a:lnTo>
                  <a:lnTo>
                    <a:pt x="64" y="106"/>
                  </a:lnTo>
                  <a:lnTo>
                    <a:pt x="65" y="105"/>
                  </a:lnTo>
                  <a:lnTo>
                    <a:pt x="66" y="105"/>
                  </a:lnTo>
                  <a:lnTo>
                    <a:pt x="67" y="105"/>
                  </a:lnTo>
                  <a:lnTo>
                    <a:pt x="68" y="106"/>
                  </a:lnTo>
                  <a:lnTo>
                    <a:pt x="69" y="109"/>
                  </a:lnTo>
                  <a:lnTo>
                    <a:pt x="69" y="110"/>
                  </a:lnTo>
                  <a:lnTo>
                    <a:pt x="68" y="111"/>
                  </a:lnTo>
                  <a:lnTo>
                    <a:pt x="68" y="112"/>
                  </a:lnTo>
                  <a:lnTo>
                    <a:pt x="69" y="114"/>
                  </a:lnTo>
                  <a:lnTo>
                    <a:pt x="70" y="115"/>
                  </a:lnTo>
                  <a:lnTo>
                    <a:pt x="71" y="114"/>
                  </a:lnTo>
                  <a:lnTo>
                    <a:pt x="73" y="114"/>
                  </a:lnTo>
                  <a:lnTo>
                    <a:pt x="73" y="116"/>
                  </a:lnTo>
                  <a:lnTo>
                    <a:pt x="72" y="118"/>
                  </a:lnTo>
                  <a:lnTo>
                    <a:pt x="72" y="119"/>
                  </a:lnTo>
                  <a:lnTo>
                    <a:pt x="72" y="120"/>
                  </a:lnTo>
                  <a:lnTo>
                    <a:pt x="71" y="120"/>
                  </a:lnTo>
                  <a:lnTo>
                    <a:pt x="71" y="121"/>
                  </a:lnTo>
                  <a:lnTo>
                    <a:pt x="71" y="122"/>
                  </a:lnTo>
                  <a:lnTo>
                    <a:pt x="70" y="122"/>
                  </a:lnTo>
                  <a:lnTo>
                    <a:pt x="70" y="123"/>
                  </a:lnTo>
                  <a:lnTo>
                    <a:pt x="70" y="124"/>
                  </a:lnTo>
                  <a:lnTo>
                    <a:pt x="71" y="125"/>
                  </a:lnTo>
                  <a:lnTo>
                    <a:pt x="71" y="126"/>
                  </a:lnTo>
                  <a:lnTo>
                    <a:pt x="71" y="127"/>
                  </a:lnTo>
                  <a:lnTo>
                    <a:pt x="71" y="128"/>
                  </a:lnTo>
                  <a:lnTo>
                    <a:pt x="70" y="130"/>
                  </a:lnTo>
                  <a:lnTo>
                    <a:pt x="70" y="132"/>
                  </a:lnTo>
                  <a:lnTo>
                    <a:pt x="69" y="134"/>
                  </a:lnTo>
                  <a:lnTo>
                    <a:pt x="69" y="137"/>
                  </a:lnTo>
                  <a:lnTo>
                    <a:pt x="71" y="139"/>
                  </a:lnTo>
                  <a:lnTo>
                    <a:pt x="72" y="139"/>
                  </a:lnTo>
                  <a:lnTo>
                    <a:pt x="72" y="140"/>
                  </a:lnTo>
                  <a:lnTo>
                    <a:pt x="73" y="141"/>
                  </a:lnTo>
                  <a:lnTo>
                    <a:pt x="73" y="142"/>
                  </a:lnTo>
                  <a:lnTo>
                    <a:pt x="73" y="143"/>
                  </a:lnTo>
                  <a:lnTo>
                    <a:pt x="73" y="145"/>
                  </a:lnTo>
                  <a:lnTo>
                    <a:pt x="72" y="146"/>
                  </a:lnTo>
                  <a:lnTo>
                    <a:pt x="72" y="147"/>
                  </a:lnTo>
                  <a:lnTo>
                    <a:pt x="73" y="150"/>
                  </a:lnTo>
                  <a:lnTo>
                    <a:pt x="74" y="151"/>
                  </a:lnTo>
                  <a:lnTo>
                    <a:pt x="74" y="152"/>
                  </a:lnTo>
                  <a:lnTo>
                    <a:pt x="75" y="154"/>
                  </a:lnTo>
                  <a:lnTo>
                    <a:pt x="75" y="159"/>
                  </a:lnTo>
                  <a:lnTo>
                    <a:pt x="74" y="161"/>
                  </a:lnTo>
                  <a:lnTo>
                    <a:pt x="74" y="162"/>
                  </a:lnTo>
                  <a:lnTo>
                    <a:pt x="74" y="163"/>
                  </a:lnTo>
                  <a:lnTo>
                    <a:pt x="74" y="164"/>
                  </a:lnTo>
                  <a:lnTo>
                    <a:pt x="75" y="164"/>
                  </a:lnTo>
                  <a:lnTo>
                    <a:pt x="75" y="165"/>
                  </a:lnTo>
                  <a:lnTo>
                    <a:pt x="76" y="167"/>
                  </a:lnTo>
                  <a:lnTo>
                    <a:pt x="76" y="168"/>
                  </a:lnTo>
                  <a:lnTo>
                    <a:pt x="76" y="170"/>
                  </a:lnTo>
                  <a:lnTo>
                    <a:pt x="76" y="174"/>
                  </a:lnTo>
                  <a:lnTo>
                    <a:pt x="76" y="175"/>
                  </a:lnTo>
                  <a:lnTo>
                    <a:pt x="76" y="176"/>
                  </a:lnTo>
                  <a:lnTo>
                    <a:pt x="77" y="178"/>
                  </a:lnTo>
                  <a:lnTo>
                    <a:pt x="78" y="178"/>
                  </a:lnTo>
                  <a:lnTo>
                    <a:pt x="79" y="179"/>
                  </a:lnTo>
                  <a:lnTo>
                    <a:pt x="80" y="180"/>
                  </a:lnTo>
                  <a:lnTo>
                    <a:pt x="80" y="181"/>
                  </a:lnTo>
                  <a:lnTo>
                    <a:pt x="80" y="184"/>
                  </a:lnTo>
                  <a:lnTo>
                    <a:pt x="81" y="185"/>
                  </a:lnTo>
                  <a:lnTo>
                    <a:pt x="81" y="187"/>
                  </a:lnTo>
                  <a:lnTo>
                    <a:pt x="81" y="190"/>
                  </a:lnTo>
                  <a:lnTo>
                    <a:pt x="81" y="191"/>
                  </a:lnTo>
                  <a:lnTo>
                    <a:pt x="82" y="191"/>
                  </a:lnTo>
                  <a:lnTo>
                    <a:pt x="82" y="193"/>
                  </a:lnTo>
                  <a:lnTo>
                    <a:pt x="82" y="198"/>
                  </a:lnTo>
                  <a:lnTo>
                    <a:pt x="81" y="199"/>
                  </a:lnTo>
                  <a:lnTo>
                    <a:pt x="82" y="200"/>
                  </a:lnTo>
                  <a:lnTo>
                    <a:pt x="82" y="202"/>
                  </a:lnTo>
                  <a:lnTo>
                    <a:pt x="82" y="204"/>
                  </a:lnTo>
                  <a:lnTo>
                    <a:pt x="82" y="205"/>
                  </a:lnTo>
                  <a:lnTo>
                    <a:pt x="82" y="207"/>
                  </a:lnTo>
                  <a:lnTo>
                    <a:pt x="81" y="208"/>
                  </a:lnTo>
                  <a:lnTo>
                    <a:pt x="81" y="209"/>
                  </a:lnTo>
                  <a:lnTo>
                    <a:pt x="80" y="210"/>
                  </a:lnTo>
                  <a:lnTo>
                    <a:pt x="80" y="211"/>
                  </a:lnTo>
                  <a:lnTo>
                    <a:pt x="79" y="211"/>
                  </a:lnTo>
                  <a:lnTo>
                    <a:pt x="78" y="212"/>
                  </a:lnTo>
                  <a:lnTo>
                    <a:pt x="79" y="215"/>
                  </a:lnTo>
                  <a:lnTo>
                    <a:pt x="79" y="216"/>
                  </a:lnTo>
                  <a:lnTo>
                    <a:pt x="79" y="217"/>
                  </a:lnTo>
                  <a:lnTo>
                    <a:pt x="79" y="218"/>
                  </a:lnTo>
                  <a:lnTo>
                    <a:pt x="79" y="219"/>
                  </a:lnTo>
                  <a:lnTo>
                    <a:pt x="78" y="219"/>
                  </a:lnTo>
                  <a:lnTo>
                    <a:pt x="78" y="220"/>
                  </a:lnTo>
                  <a:lnTo>
                    <a:pt x="77" y="220"/>
                  </a:lnTo>
                  <a:lnTo>
                    <a:pt x="76" y="221"/>
                  </a:lnTo>
                  <a:lnTo>
                    <a:pt x="75" y="220"/>
                  </a:lnTo>
                  <a:lnTo>
                    <a:pt x="74" y="223"/>
                  </a:lnTo>
                  <a:lnTo>
                    <a:pt x="75" y="224"/>
                  </a:lnTo>
                  <a:lnTo>
                    <a:pt x="76" y="224"/>
                  </a:lnTo>
                  <a:lnTo>
                    <a:pt x="77" y="224"/>
                  </a:lnTo>
                  <a:lnTo>
                    <a:pt x="78" y="224"/>
                  </a:lnTo>
                  <a:lnTo>
                    <a:pt x="79" y="225"/>
                  </a:lnTo>
                  <a:lnTo>
                    <a:pt x="80" y="226"/>
                  </a:lnTo>
                  <a:lnTo>
                    <a:pt x="81" y="227"/>
                  </a:lnTo>
                  <a:lnTo>
                    <a:pt x="82" y="227"/>
                  </a:lnTo>
                  <a:lnTo>
                    <a:pt x="82" y="228"/>
                  </a:lnTo>
                  <a:lnTo>
                    <a:pt x="84" y="233"/>
                  </a:lnTo>
                  <a:lnTo>
                    <a:pt x="84" y="235"/>
                  </a:lnTo>
                  <a:lnTo>
                    <a:pt x="84" y="236"/>
                  </a:lnTo>
                  <a:lnTo>
                    <a:pt x="83" y="236"/>
                  </a:lnTo>
                  <a:lnTo>
                    <a:pt x="84" y="237"/>
                  </a:lnTo>
                  <a:lnTo>
                    <a:pt x="84" y="238"/>
                  </a:lnTo>
                  <a:lnTo>
                    <a:pt x="85" y="239"/>
                  </a:lnTo>
                  <a:lnTo>
                    <a:pt x="85" y="240"/>
                  </a:lnTo>
                  <a:lnTo>
                    <a:pt x="85" y="241"/>
                  </a:lnTo>
                  <a:lnTo>
                    <a:pt x="84" y="243"/>
                  </a:lnTo>
                  <a:lnTo>
                    <a:pt x="85" y="247"/>
                  </a:lnTo>
                  <a:lnTo>
                    <a:pt x="85" y="246"/>
                  </a:lnTo>
                  <a:lnTo>
                    <a:pt x="85" y="245"/>
                  </a:lnTo>
                  <a:lnTo>
                    <a:pt x="84" y="244"/>
                  </a:lnTo>
                  <a:lnTo>
                    <a:pt x="84" y="245"/>
                  </a:lnTo>
                  <a:lnTo>
                    <a:pt x="84" y="247"/>
                  </a:lnTo>
                  <a:lnTo>
                    <a:pt x="85" y="247"/>
                  </a:lnTo>
                  <a:lnTo>
                    <a:pt x="85" y="249"/>
                  </a:lnTo>
                  <a:lnTo>
                    <a:pt x="86" y="249"/>
                  </a:lnTo>
                  <a:lnTo>
                    <a:pt x="86" y="250"/>
                  </a:lnTo>
                  <a:lnTo>
                    <a:pt x="87" y="252"/>
                  </a:lnTo>
                  <a:lnTo>
                    <a:pt x="89" y="254"/>
                  </a:lnTo>
                  <a:lnTo>
                    <a:pt x="89" y="255"/>
                  </a:lnTo>
                  <a:lnTo>
                    <a:pt x="90" y="256"/>
                  </a:lnTo>
                  <a:lnTo>
                    <a:pt x="91" y="258"/>
                  </a:lnTo>
                  <a:lnTo>
                    <a:pt x="92" y="259"/>
                  </a:lnTo>
                  <a:lnTo>
                    <a:pt x="92" y="260"/>
                  </a:lnTo>
                  <a:lnTo>
                    <a:pt x="93" y="261"/>
                  </a:lnTo>
                  <a:lnTo>
                    <a:pt x="95" y="264"/>
                  </a:lnTo>
                  <a:lnTo>
                    <a:pt x="96" y="265"/>
                  </a:lnTo>
                  <a:lnTo>
                    <a:pt x="97" y="265"/>
                  </a:lnTo>
                  <a:lnTo>
                    <a:pt x="99" y="263"/>
                  </a:lnTo>
                  <a:lnTo>
                    <a:pt x="100" y="263"/>
                  </a:lnTo>
                  <a:lnTo>
                    <a:pt x="101" y="263"/>
                  </a:lnTo>
                  <a:lnTo>
                    <a:pt x="102" y="263"/>
                  </a:lnTo>
                  <a:lnTo>
                    <a:pt x="103" y="263"/>
                  </a:lnTo>
                  <a:lnTo>
                    <a:pt x="103" y="262"/>
                  </a:lnTo>
                  <a:lnTo>
                    <a:pt x="104" y="262"/>
                  </a:lnTo>
                  <a:lnTo>
                    <a:pt x="105" y="260"/>
                  </a:lnTo>
                  <a:lnTo>
                    <a:pt x="106" y="257"/>
                  </a:lnTo>
                  <a:lnTo>
                    <a:pt x="108" y="255"/>
                  </a:lnTo>
                  <a:lnTo>
                    <a:pt x="109" y="254"/>
                  </a:lnTo>
                  <a:lnTo>
                    <a:pt x="112" y="252"/>
                  </a:lnTo>
                  <a:lnTo>
                    <a:pt x="114" y="250"/>
                  </a:lnTo>
                  <a:lnTo>
                    <a:pt x="116" y="249"/>
                  </a:lnTo>
                  <a:lnTo>
                    <a:pt x="117" y="248"/>
                  </a:lnTo>
                  <a:lnTo>
                    <a:pt x="116" y="248"/>
                  </a:lnTo>
                  <a:lnTo>
                    <a:pt x="115" y="248"/>
                  </a:lnTo>
                  <a:lnTo>
                    <a:pt x="115" y="247"/>
                  </a:lnTo>
                  <a:lnTo>
                    <a:pt x="115" y="246"/>
                  </a:lnTo>
                  <a:lnTo>
                    <a:pt x="115" y="244"/>
                  </a:lnTo>
                  <a:lnTo>
                    <a:pt x="114" y="240"/>
                  </a:lnTo>
                  <a:lnTo>
                    <a:pt x="114" y="239"/>
                  </a:lnTo>
                  <a:lnTo>
                    <a:pt x="114" y="237"/>
                  </a:lnTo>
                  <a:lnTo>
                    <a:pt x="114" y="235"/>
                  </a:lnTo>
                  <a:lnTo>
                    <a:pt x="113" y="235"/>
                  </a:lnTo>
                  <a:lnTo>
                    <a:pt x="112" y="235"/>
                  </a:lnTo>
                  <a:lnTo>
                    <a:pt x="112" y="236"/>
                  </a:lnTo>
                  <a:lnTo>
                    <a:pt x="111" y="237"/>
                  </a:lnTo>
                  <a:lnTo>
                    <a:pt x="109" y="238"/>
                  </a:lnTo>
                  <a:lnTo>
                    <a:pt x="108" y="239"/>
                  </a:lnTo>
                  <a:lnTo>
                    <a:pt x="101" y="237"/>
                  </a:lnTo>
                  <a:lnTo>
                    <a:pt x="100" y="236"/>
                  </a:lnTo>
                  <a:lnTo>
                    <a:pt x="99" y="235"/>
                  </a:lnTo>
                  <a:lnTo>
                    <a:pt x="99" y="234"/>
                  </a:lnTo>
                  <a:lnTo>
                    <a:pt x="98" y="231"/>
                  </a:lnTo>
                  <a:lnTo>
                    <a:pt x="98" y="230"/>
                  </a:lnTo>
                  <a:lnTo>
                    <a:pt x="99" y="229"/>
                  </a:lnTo>
                  <a:lnTo>
                    <a:pt x="100" y="229"/>
                  </a:lnTo>
                  <a:lnTo>
                    <a:pt x="101" y="229"/>
                  </a:lnTo>
                  <a:lnTo>
                    <a:pt x="101" y="228"/>
                  </a:lnTo>
                  <a:lnTo>
                    <a:pt x="103" y="226"/>
                  </a:lnTo>
                  <a:lnTo>
                    <a:pt x="104" y="225"/>
                  </a:lnTo>
                  <a:lnTo>
                    <a:pt x="104" y="224"/>
                  </a:lnTo>
                  <a:lnTo>
                    <a:pt x="106" y="225"/>
                  </a:lnTo>
                  <a:lnTo>
                    <a:pt x="109" y="227"/>
                  </a:lnTo>
                  <a:lnTo>
                    <a:pt x="112" y="221"/>
                  </a:lnTo>
                  <a:lnTo>
                    <a:pt x="115" y="215"/>
                  </a:lnTo>
                  <a:lnTo>
                    <a:pt x="115" y="214"/>
                  </a:lnTo>
                  <a:lnTo>
                    <a:pt x="116" y="212"/>
                  </a:lnTo>
                  <a:lnTo>
                    <a:pt x="114" y="211"/>
                  </a:lnTo>
                  <a:lnTo>
                    <a:pt x="113" y="209"/>
                  </a:lnTo>
                  <a:lnTo>
                    <a:pt x="113" y="208"/>
                  </a:lnTo>
                  <a:lnTo>
                    <a:pt x="113" y="207"/>
                  </a:lnTo>
                  <a:lnTo>
                    <a:pt x="112" y="206"/>
                  </a:lnTo>
                  <a:lnTo>
                    <a:pt x="112" y="205"/>
                  </a:lnTo>
                  <a:lnTo>
                    <a:pt x="112" y="204"/>
                  </a:lnTo>
                  <a:lnTo>
                    <a:pt x="112" y="203"/>
                  </a:lnTo>
                  <a:lnTo>
                    <a:pt x="111" y="202"/>
                  </a:lnTo>
                  <a:lnTo>
                    <a:pt x="110" y="198"/>
                  </a:lnTo>
                  <a:lnTo>
                    <a:pt x="109" y="197"/>
                  </a:lnTo>
                  <a:lnTo>
                    <a:pt x="109" y="196"/>
                  </a:lnTo>
                  <a:lnTo>
                    <a:pt x="108" y="194"/>
                  </a:lnTo>
                  <a:lnTo>
                    <a:pt x="107" y="193"/>
                  </a:lnTo>
                  <a:lnTo>
                    <a:pt x="108" y="192"/>
                  </a:lnTo>
                  <a:lnTo>
                    <a:pt x="109" y="192"/>
                  </a:lnTo>
                  <a:lnTo>
                    <a:pt x="110" y="192"/>
                  </a:lnTo>
                  <a:lnTo>
                    <a:pt x="112" y="190"/>
                  </a:lnTo>
                  <a:lnTo>
                    <a:pt x="113" y="190"/>
                  </a:lnTo>
                  <a:lnTo>
                    <a:pt x="113" y="189"/>
                  </a:lnTo>
                  <a:lnTo>
                    <a:pt x="114" y="188"/>
                  </a:lnTo>
                  <a:lnTo>
                    <a:pt x="115" y="188"/>
                  </a:lnTo>
                  <a:lnTo>
                    <a:pt x="116" y="187"/>
                  </a:lnTo>
                  <a:lnTo>
                    <a:pt x="117" y="187"/>
                  </a:lnTo>
                  <a:lnTo>
                    <a:pt x="118" y="187"/>
                  </a:lnTo>
                  <a:lnTo>
                    <a:pt x="119" y="187"/>
                  </a:lnTo>
                  <a:lnTo>
                    <a:pt x="121" y="186"/>
                  </a:lnTo>
                  <a:lnTo>
                    <a:pt x="122" y="185"/>
                  </a:lnTo>
                  <a:lnTo>
                    <a:pt x="123" y="184"/>
                  </a:lnTo>
                  <a:lnTo>
                    <a:pt x="123" y="183"/>
                  </a:lnTo>
                  <a:lnTo>
                    <a:pt x="123" y="182"/>
                  </a:lnTo>
                  <a:lnTo>
                    <a:pt x="124" y="180"/>
                  </a:lnTo>
                  <a:lnTo>
                    <a:pt x="126" y="179"/>
                  </a:lnTo>
                  <a:lnTo>
                    <a:pt x="127" y="177"/>
                  </a:lnTo>
                  <a:lnTo>
                    <a:pt x="129" y="175"/>
                  </a:lnTo>
                  <a:lnTo>
                    <a:pt x="130" y="175"/>
                  </a:lnTo>
                  <a:lnTo>
                    <a:pt x="129" y="175"/>
                  </a:lnTo>
                  <a:lnTo>
                    <a:pt x="129" y="174"/>
                  </a:lnTo>
                  <a:lnTo>
                    <a:pt x="129" y="173"/>
                  </a:lnTo>
                  <a:lnTo>
                    <a:pt x="129" y="172"/>
                  </a:lnTo>
                  <a:lnTo>
                    <a:pt x="129" y="171"/>
                  </a:lnTo>
                  <a:lnTo>
                    <a:pt x="129" y="170"/>
                  </a:lnTo>
                  <a:lnTo>
                    <a:pt x="129" y="169"/>
                  </a:lnTo>
                  <a:lnTo>
                    <a:pt x="128" y="167"/>
                  </a:lnTo>
                  <a:lnTo>
                    <a:pt x="127" y="164"/>
                  </a:lnTo>
                  <a:lnTo>
                    <a:pt x="124" y="163"/>
                  </a:lnTo>
                  <a:lnTo>
                    <a:pt x="124" y="164"/>
                  </a:lnTo>
                  <a:lnTo>
                    <a:pt x="123" y="165"/>
                  </a:lnTo>
                  <a:lnTo>
                    <a:pt x="122" y="165"/>
                  </a:lnTo>
                  <a:lnTo>
                    <a:pt x="121" y="165"/>
                  </a:lnTo>
                  <a:lnTo>
                    <a:pt x="120" y="166"/>
                  </a:lnTo>
                  <a:lnTo>
                    <a:pt x="118" y="166"/>
                  </a:lnTo>
                  <a:lnTo>
                    <a:pt x="118" y="167"/>
                  </a:lnTo>
                  <a:lnTo>
                    <a:pt x="117" y="168"/>
                  </a:lnTo>
                  <a:lnTo>
                    <a:pt x="118" y="168"/>
                  </a:lnTo>
                  <a:lnTo>
                    <a:pt x="118" y="169"/>
                  </a:lnTo>
                  <a:lnTo>
                    <a:pt x="118" y="170"/>
                  </a:lnTo>
                  <a:lnTo>
                    <a:pt x="119" y="171"/>
                  </a:lnTo>
                  <a:lnTo>
                    <a:pt x="120" y="171"/>
                  </a:lnTo>
                  <a:lnTo>
                    <a:pt x="121" y="173"/>
                  </a:lnTo>
                  <a:lnTo>
                    <a:pt x="120" y="174"/>
                  </a:lnTo>
                  <a:lnTo>
                    <a:pt x="120" y="173"/>
                  </a:lnTo>
                  <a:lnTo>
                    <a:pt x="118" y="172"/>
                  </a:lnTo>
                  <a:lnTo>
                    <a:pt x="118" y="173"/>
                  </a:lnTo>
                  <a:lnTo>
                    <a:pt x="117" y="173"/>
                  </a:lnTo>
                  <a:lnTo>
                    <a:pt x="116" y="174"/>
                  </a:lnTo>
                  <a:lnTo>
                    <a:pt x="114" y="173"/>
                  </a:lnTo>
                  <a:lnTo>
                    <a:pt x="113" y="173"/>
                  </a:lnTo>
                  <a:lnTo>
                    <a:pt x="111" y="172"/>
                  </a:lnTo>
                  <a:lnTo>
                    <a:pt x="109" y="170"/>
                  </a:lnTo>
                  <a:lnTo>
                    <a:pt x="108" y="168"/>
                  </a:lnTo>
                  <a:lnTo>
                    <a:pt x="105" y="164"/>
                  </a:lnTo>
                  <a:lnTo>
                    <a:pt x="103" y="159"/>
                  </a:lnTo>
                  <a:lnTo>
                    <a:pt x="103" y="157"/>
                  </a:lnTo>
                  <a:lnTo>
                    <a:pt x="103" y="156"/>
                  </a:lnTo>
                  <a:lnTo>
                    <a:pt x="103" y="155"/>
                  </a:lnTo>
                  <a:lnTo>
                    <a:pt x="103" y="154"/>
                  </a:lnTo>
                  <a:lnTo>
                    <a:pt x="103" y="153"/>
                  </a:lnTo>
                  <a:lnTo>
                    <a:pt x="103" y="152"/>
                  </a:lnTo>
                  <a:lnTo>
                    <a:pt x="103" y="153"/>
                  </a:lnTo>
                  <a:lnTo>
                    <a:pt x="102" y="152"/>
                  </a:lnTo>
                  <a:lnTo>
                    <a:pt x="102" y="151"/>
                  </a:lnTo>
                  <a:lnTo>
                    <a:pt x="103" y="150"/>
                  </a:lnTo>
                  <a:lnTo>
                    <a:pt x="103" y="149"/>
                  </a:lnTo>
                  <a:lnTo>
                    <a:pt x="102" y="148"/>
                  </a:lnTo>
                  <a:lnTo>
                    <a:pt x="101" y="148"/>
                  </a:lnTo>
                  <a:lnTo>
                    <a:pt x="100" y="148"/>
                  </a:lnTo>
                  <a:lnTo>
                    <a:pt x="99" y="148"/>
                  </a:lnTo>
                  <a:lnTo>
                    <a:pt x="99" y="147"/>
                  </a:lnTo>
                  <a:lnTo>
                    <a:pt x="99" y="146"/>
                  </a:lnTo>
                  <a:lnTo>
                    <a:pt x="102" y="146"/>
                  </a:lnTo>
                  <a:lnTo>
                    <a:pt x="103" y="146"/>
                  </a:lnTo>
                  <a:lnTo>
                    <a:pt x="102" y="146"/>
                  </a:lnTo>
                  <a:lnTo>
                    <a:pt x="101" y="145"/>
                  </a:lnTo>
                  <a:lnTo>
                    <a:pt x="100" y="145"/>
                  </a:lnTo>
                  <a:lnTo>
                    <a:pt x="99" y="145"/>
                  </a:lnTo>
                  <a:lnTo>
                    <a:pt x="98" y="144"/>
                  </a:lnTo>
                  <a:lnTo>
                    <a:pt x="98" y="143"/>
                  </a:lnTo>
                  <a:lnTo>
                    <a:pt x="99" y="142"/>
                  </a:lnTo>
                  <a:lnTo>
                    <a:pt x="100" y="143"/>
                  </a:lnTo>
                  <a:lnTo>
                    <a:pt x="100" y="142"/>
                  </a:lnTo>
                  <a:lnTo>
                    <a:pt x="99" y="141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82" name="Freeform 62"/>
            <p:cNvSpPr>
              <a:spLocks/>
            </p:cNvSpPr>
            <p:nvPr/>
          </p:nvSpPr>
          <p:spPr bwMode="auto">
            <a:xfrm>
              <a:off x="4101" y="1420"/>
              <a:ext cx="584" cy="755"/>
            </a:xfrm>
            <a:custGeom>
              <a:avLst/>
              <a:gdLst>
                <a:gd name="T0" fmla="*/ 163 w 165"/>
                <a:gd name="T1" fmla="*/ 87 h 213"/>
                <a:gd name="T2" fmla="*/ 164 w 165"/>
                <a:gd name="T3" fmla="*/ 73 h 213"/>
                <a:gd name="T4" fmla="*/ 161 w 165"/>
                <a:gd name="T5" fmla="*/ 53 h 213"/>
                <a:gd name="T6" fmla="*/ 155 w 165"/>
                <a:gd name="T7" fmla="*/ 45 h 213"/>
                <a:gd name="T8" fmla="*/ 148 w 165"/>
                <a:gd name="T9" fmla="*/ 37 h 213"/>
                <a:gd name="T10" fmla="*/ 139 w 165"/>
                <a:gd name="T11" fmla="*/ 34 h 213"/>
                <a:gd name="T12" fmla="*/ 132 w 165"/>
                <a:gd name="T13" fmla="*/ 20 h 213"/>
                <a:gd name="T14" fmla="*/ 119 w 165"/>
                <a:gd name="T15" fmla="*/ 11 h 213"/>
                <a:gd name="T16" fmla="*/ 115 w 165"/>
                <a:gd name="T17" fmla="*/ 4 h 213"/>
                <a:gd name="T18" fmla="*/ 110 w 165"/>
                <a:gd name="T19" fmla="*/ 5 h 213"/>
                <a:gd name="T20" fmla="*/ 98 w 165"/>
                <a:gd name="T21" fmla="*/ 8 h 213"/>
                <a:gd name="T22" fmla="*/ 89 w 165"/>
                <a:gd name="T23" fmla="*/ 12 h 213"/>
                <a:gd name="T24" fmla="*/ 77 w 165"/>
                <a:gd name="T25" fmla="*/ 14 h 213"/>
                <a:gd name="T26" fmla="*/ 62 w 165"/>
                <a:gd name="T27" fmla="*/ 11 h 213"/>
                <a:gd name="T28" fmla="*/ 55 w 165"/>
                <a:gd name="T29" fmla="*/ 10 h 213"/>
                <a:gd name="T30" fmla="*/ 55 w 165"/>
                <a:gd name="T31" fmla="*/ 17 h 213"/>
                <a:gd name="T32" fmla="*/ 53 w 165"/>
                <a:gd name="T33" fmla="*/ 25 h 213"/>
                <a:gd name="T34" fmla="*/ 47 w 165"/>
                <a:gd name="T35" fmla="*/ 27 h 213"/>
                <a:gd name="T36" fmla="*/ 39 w 165"/>
                <a:gd name="T37" fmla="*/ 32 h 213"/>
                <a:gd name="T38" fmla="*/ 33 w 165"/>
                <a:gd name="T39" fmla="*/ 39 h 213"/>
                <a:gd name="T40" fmla="*/ 33 w 165"/>
                <a:gd name="T41" fmla="*/ 49 h 213"/>
                <a:gd name="T42" fmla="*/ 34 w 165"/>
                <a:gd name="T43" fmla="*/ 60 h 213"/>
                <a:gd name="T44" fmla="*/ 36 w 165"/>
                <a:gd name="T45" fmla="*/ 72 h 213"/>
                <a:gd name="T46" fmla="*/ 43 w 165"/>
                <a:gd name="T47" fmla="*/ 87 h 213"/>
                <a:gd name="T48" fmla="*/ 38 w 165"/>
                <a:gd name="T49" fmla="*/ 89 h 213"/>
                <a:gd name="T50" fmla="*/ 32 w 165"/>
                <a:gd name="T51" fmla="*/ 97 h 213"/>
                <a:gd name="T52" fmla="*/ 28 w 165"/>
                <a:gd name="T53" fmla="*/ 102 h 213"/>
                <a:gd name="T54" fmla="*/ 21 w 165"/>
                <a:gd name="T55" fmla="*/ 102 h 213"/>
                <a:gd name="T56" fmla="*/ 11 w 165"/>
                <a:gd name="T57" fmla="*/ 111 h 213"/>
                <a:gd name="T58" fmla="*/ 13 w 165"/>
                <a:gd name="T59" fmla="*/ 123 h 213"/>
                <a:gd name="T60" fmla="*/ 8 w 165"/>
                <a:gd name="T61" fmla="*/ 125 h 213"/>
                <a:gd name="T62" fmla="*/ 2 w 165"/>
                <a:gd name="T63" fmla="*/ 130 h 213"/>
                <a:gd name="T64" fmla="*/ 3 w 165"/>
                <a:gd name="T65" fmla="*/ 146 h 213"/>
                <a:gd name="T66" fmla="*/ 16 w 165"/>
                <a:gd name="T67" fmla="*/ 165 h 213"/>
                <a:gd name="T68" fmla="*/ 17 w 165"/>
                <a:gd name="T69" fmla="*/ 177 h 213"/>
                <a:gd name="T70" fmla="*/ 28 w 165"/>
                <a:gd name="T71" fmla="*/ 171 h 213"/>
                <a:gd name="T72" fmla="*/ 47 w 165"/>
                <a:gd name="T73" fmla="*/ 186 h 213"/>
                <a:gd name="T74" fmla="*/ 45 w 165"/>
                <a:gd name="T75" fmla="*/ 201 h 213"/>
                <a:gd name="T76" fmla="*/ 54 w 165"/>
                <a:gd name="T77" fmla="*/ 202 h 213"/>
                <a:gd name="T78" fmla="*/ 68 w 165"/>
                <a:gd name="T79" fmla="*/ 202 h 213"/>
                <a:gd name="T80" fmla="*/ 76 w 165"/>
                <a:gd name="T81" fmla="*/ 212 h 213"/>
                <a:gd name="T82" fmla="*/ 82 w 165"/>
                <a:gd name="T83" fmla="*/ 208 h 213"/>
                <a:gd name="T84" fmla="*/ 90 w 165"/>
                <a:gd name="T85" fmla="*/ 202 h 213"/>
                <a:gd name="T86" fmla="*/ 88 w 165"/>
                <a:gd name="T87" fmla="*/ 197 h 213"/>
                <a:gd name="T88" fmla="*/ 91 w 165"/>
                <a:gd name="T89" fmla="*/ 193 h 213"/>
                <a:gd name="T90" fmla="*/ 101 w 165"/>
                <a:gd name="T91" fmla="*/ 182 h 213"/>
                <a:gd name="T92" fmla="*/ 103 w 165"/>
                <a:gd name="T93" fmla="*/ 184 h 213"/>
                <a:gd name="T94" fmla="*/ 107 w 165"/>
                <a:gd name="T95" fmla="*/ 177 h 213"/>
                <a:gd name="T96" fmla="*/ 122 w 165"/>
                <a:gd name="T97" fmla="*/ 175 h 213"/>
                <a:gd name="T98" fmla="*/ 118 w 165"/>
                <a:gd name="T99" fmla="*/ 187 h 213"/>
                <a:gd name="T100" fmla="*/ 126 w 165"/>
                <a:gd name="T101" fmla="*/ 181 h 213"/>
                <a:gd name="T102" fmla="*/ 132 w 165"/>
                <a:gd name="T103" fmla="*/ 169 h 213"/>
                <a:gd name="T104" fmla="*/ 139 w 165"/>
                <a:gd name="T105" fmla="*/ 163 h 213"/>
                <a:gd name="T106" fmla="*/ 145 w 165"/>
                <a:gd name="T107" fmla="*/ 156 h 213"/>
                <a:gd name="T108" fmla="*/ 141 w 165"/>
                <a:gd name="T109" fmla="*/ 149 h 213"/>
                <a:gd name="T110" fmla="*/ 134 w 165"/>
                <a:gd name="T111" fmla="*/ 155 h 213"/>
                <a:gd name="T112" fmla="*/ 129 w 165"/>
                <a:gd name="T113" fmla="*/ 142 h 213"/>
                <a:gd name="T114" fmla="*/ 128 w 165"/>
                <a:gd name="T115" fmla="*/ 119 h 213"/>
                <a:gd name="T116" fmla="*/ 123 w 165"/>
                <a:gd name="T117" fmla="*/ 103 h 213"/>
                <a:gd name="T118" fmla="*/ 123 w 165"/>
                <a:gd name="T119" fmla="*/ 90 h 213"/>
                <a:gd name="T120" fmla="*/ 131 w 165"/>
                <a:gd name="T121" fmla="*/ 81 h 213"/>
                <a:gd name="T122" fmla="*/ 142 w 165"/>
                <a:gd name="T123" fmla="*/ 73 h 213"/>
                <a:gd name="T124" fmla="*/ 150 w 165"/>
                <a:gd name="T125" fmla="*/ 79 h 21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5"/>
                <a:gd name="T190" fmla="*/ 0 h 213"/>
                <a:gd name="T191" fmla="*/ 165 w 165"/>
                <a:gd name="T192" fmla="*/ 213 h 21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5" h="213">
                  <a:moveTo>
                    <a:pt x="155" y="84"/>
                  </a:moveTo>
                  <a:lnTo>
                    <a:pt x="155" y="84"/>
                  </a:lnTo>
                  <a:lnTo>
                    <a:pt x="155" y="83"/>
                  </a:lnTo>
                  <a:lnTo>
                    <a:pt x="155" y="81"/>
                  </a:lnTo>
                  <a:lnTo>
                    <a:pt x="156" y="80"/>
                  </a:lnTo>
                  <a:lnTo>
                    <a:pt x="157" y="78"/>
                  </a:lnTo>
                  <a:lnTo>
                    <a:pt x="158" y="78"/>
                  </a:lnTo>
                  <a:lnTo>
                    <a:pt x="158" y="80"/>
                  </a:lnTo>
                  <a:lnTo>
                    <a:pt x="159" y="81"/>
                  </a:lnTo>
                  <a:lnTo>
                    <a:pt x="159" y="82"/>
                  </a:lnTo>
                  <a:lnTo>
                    <a:pt x="159" y="83"/>
                  </a:lnTo>
                  <a:lnTo>
                    <a:pt x="160" y="83"/>
                  </a:lnTo>
                  <a:lnTo>
                    <a:pt x="161" y="83"/>
                  </a:lnTo>
                  <a:lnTo>
                    <a:pt x="161" y="84"/>
                  </a:lnTo>
                  <a:lnTo>
                    <a:pt x="162" y="85"/>
                  </a:lnTo>
                  <a:lnTo>
                    <a:pt x="162" y="86"/>
                  </a:lnTo>
                  <a:lnTo>
                    <a:pt x="163" y="87"/>
                  </a:lnTo>
                  <a:lnTo>
                    <a:pt x="164" y="86"/>
                  </a:lnTo>
                  <a:lnTo>
                    <a:pt x="163" y="84"/>
                  </a:lnTo>
                  <a:lnTo>
                    <a:pt x="163" y="83"/>
                  </a:lnTo>
                  <a:lnTo>
                    <a:pt x="164" y="80"/>
                  </a:lnTo>
                  <a:lnTo>
                    <a:pt x="165" y="80"/>
                  </a:lnTo>
                  <a:lnTo>
                    <a:pt x="165" y="79"/>
                  </a:lnTo>
                  <a:lnTo>
                    <a:pt x="164" y="78"/>
                  </a:lnTo>
                  <a:lnTo>
                    <a:pt x="164" y="76"/>
                  </a:lnTo>
                  <a:lnTo>
                    <a:pt x="164" y="75"/>
                  </a:lnTo>
                  <a:lnTo>
                    <a:pt x="163" y="74"/>
                  </a:lnTo>
                  <a:lnTo>
                    <a:pt x="164" y="73"/>
                  </a:lnTo>
                  <a:lnTo>
                    <a:pt x="164" y="72"/>
                  </a:lnTo>
                  <a:lnTo>
                    <a:pt x="163" y="70"/>
                  </a:lnTo>
                  <a:lnTo>
                    <a:pt x="163" y="69"/>
                  </a:lnTo>
                  <a:lnTo>
                    <a:pt x="163" y="68"/>
                  </a:lnTo>
                  <a:lnTo>
                    <a:pt x="162" y="68"/>
                  </a:lnTo>
                  <a:lnTo>
                    <a:pt x="162" y="67"/>
                  </a:lnTo>
                  <a:lnTo>
                    <a:pt x="162" y="66"/>
                  </a:lnTo>
                  <a:lnTo>
                    <a:pt x="163" y="66"/>
                  </a:lnTo>
                  <a:lnTo>
                    <a:pt x="163" y="65"/>
                  </a:lnTo>
                  <a:lnTo>
                    <a:pt x="162" y="62"/>
                  </a:lnTo>
                  <a:lnTo>
                    <a:pt x="162" y="61"/>
                  </a:lnTo>
                  <a:lnTo>
                    <a:pt x="162" y="60"/>
                  </a:lnTo>
                  <a:lnTo>
                    <a:pt x="162" y="59"/>
                  </a:lnTo>
                  <a:lnTo>
                    <a:pt x="162" y="55"/>
                  </a:lnTo>
                  <a:lnTo>
                    <a:pt x="161" y="53"/>
                  </a:lnTo>
                  <a:lnTo>
                    <a:pt x="161" y="52"/>
                  </a:lnTo>
                  <a:lnTo>
                    <a:pt x="161" y="51"/>
                  </a:lnTo>
                  <a:lnTo>
                    <a:pt x="160" y="51"/>
                  </a:lnTo>
                  <a:lnTo>
                    <a:pt x="159" y="50"/>
                  </a:lnTo>
                  <a:lnTo>
                    <a:pt x="158" y="49"/>
                  </a:lnTo>
                  <a:lnTo>
                    <a:pt x="157" y="49"/>
                  </a:lnTo>
                  <a:lnTo>
                    <a:pt x="155" y="49"/>
                  </a:lnTo>
                  <a:lnTo>
                    <a:pt x="155" y="48"/>
                  </a:lnTo>
                  <a:lnTo>
                    <a:pt x="156" y="47"/>
                  </a:lnTo>
                  <a:lnTo>
                    <a:pt x="156" y="46"/>
                  </a:lnTo>
                  <a:lnTo>
                    <a:pt x="155" y="45"/>
                  </a:lnTo>
                  <a:lnTo>
                    <a:pt x="154" y="44"/>
                  </a:lnTo>
                  <a:lnTo>
                    <a:pt x="152" y="45"/>
                  </a:lnTo>
                  <a:lnTo>
                    <a:pt x="152" y="46"/>
                  </a:lnTo>
                  <a:lnTo>
                    <a:pt x="150" y="46"/>
                  </a:lnTo>
                  <a:lnTo>
                    <a:pt x="150" y="45"/>
                  </a:lnTo>
                  <a:lnTo>
                    <a:pt x="150" y="43"/>
                  </a:lnTo>
                  <a:lnTo>
                    <a:pt x="151" y="42"/>
                  </a:lnTo>
                  <a:lnTo>
                    <a:pt x="152" y="41"/>
                  </a:lnTo>
                  <a:lnTo>
                    <a:pt x="152" y="40"/>
                  </a:lnTo>
                  <a:lnTo>
                    <a:pt x="151" y="39"/>
                  </a:lnTo>
                  <a:lnTo>
                    <a:pt x="150" y="38"/>
                  </a:lnTo>
                  <a:lnTo>
                    <a:pt x="148" y="37"/>
                  </a:lnTo>
                  <a:lnTo>
                    <a:pt x="148" y="36"/>
                  </a:lnTo>
                  <a:lnTo>
                    <a:pt x="147" y="36"/>
                  </a:lnTo>
                  <a:lnTo>
                    <a:pt x="146" y="36"/>
                  </a:lnTo>
                  <a:lnTo>
                    <a:pt x="146" y="34"/>
                  </a:lnTo>
                  <a:lnTo>
                    <a:pt x="145" y="33"/>
                  </a:lnTo>
                  <a:lnTo>
                    <a:pt x="144" y="34"/>
                  </a:lnTo>
                  <a:lnTo>
                    <a:pt x="143" y="34"/>
                  </a:lnTo>
                  <a:lnTo>
                    <a:pt x="142" y="34"/>
                  </a:lnTo>
                  <a:lnTo>
                    <a:pt x="142" y="33"/>
                  </a:lnTo>
                  <a:lnTo>
                    <a:pt x="141" y="33"/>
                  </a:lnTo>
                  <a:lnTo>
                    <a:pt x="139" y="34"/>
                  </a:lnTo>
                  <a:lnTo>
                    <a:pt x="138" y="34"/>
                  </a:lnTo>
                  <a:lnTo>
                    <a:pt x="135" y="32"/>
                  </a:lnTo>
                  <a:lnTo>
                    <a:pt x="135" y="31"/>
                  </a:lnTo>
                  <a:lnTo>
                    <a:pt x="135" y="30"/>
                  </a:lnTo>
                  <a:lnTo>
                    <a:pt x="136" y="29"/>
                  </a:lnTo>
                  <a:lnTo>
                    <a:pt x="136" y="27"/>
                  </a:lnTo>
                  <a:lnTo>
                    <a:pt x="135" y="25"/>
                  </a:lnTo>
                  <a:lnTo>
                    <a:pt x="134" y="25"/>
                  </a:lnTo>
                  <a:lnTo>
                    <a:pt x="133" y="25"/>
                  </a:lnTo>
                  <a:lnTo>
                    <a:pt x="132" y="24"/>
                  </a:lnTo>
                  <a:lnTo>
                    <a:pt x="132" y="23"/>
                  </a:lnTo>
                  <a:lnTo>
                    <a:pt x="133" y="22"/>
                  </a:lnTo>
                  <a:lnTo>
                    <a:pt x="132" y="21"/>
                  </a:lnTo>
                  <a:lnTo>
                    <a:pt x="132" y="20"/>
                  </a:lnTo>
                  <a:lnTo>
                    <a:pt x="130" y="18"/>
                  </a:lnTo>
                  <a:lnTo>
                    <a:pt x="129" y="18"/>
                  </a:lnTo>
                  <a:lnTo>
                    <a:pt x="129" y="19"/>
                  </a:lnTo>
                  <a:lnTo>
                    <a:pt x="126" y="18"/>
                  </a:lnTo>
                  <a:lnTo>
                    <a:pt x="125" y="18"/>
                  </a:lnTo>
                  <a:lnTo>
                    <a:pt x="124" y="17"/>
                  </a:lnTo>
                  <a:lnTo>
                    <a:pt x="124" y="15"/>
                  </a:lnTo>
                  <a:lnTo>
                    <a:pt x="124" y="14"/>
                  </a:lnTo>
                  <a:lnTo>
                    <a:pt x="122" y="13"/>
                  </a:lnTo>
                  <a:lnTo>
                    <a:pt x="121" y="13"/>
                  </a:lnTo>
                  <a:lnTo>
                    <a:pt x="119" y="12"/>
                  </a:lnTo>
                  <a:lnTo>
                    <a:pt x="119" y="11"/>
                  </a:lnTo>
                  <a:lnTo>
                    <a:pt x="119" y="10"/>
                  </a:lnTo>
                  <a:lnTo>
                    <a:pt x="120" y="10"/>
                  </a:lnTo>
                  <a:lnTo>
                    <a:pt x="120" y="9"/>
                  </a:lnTo>
                  <a:lnTo>
                    <a:pt x="121" y="9"/>
                  </a:lnTo>
                  <a:lnTo>
                    <a:pt x="120" y="8"/>
                  </a:lnTo>
                  <a:lnTo>
                    <a:pt x="119" y="6"/>
                  </a:lnTo>
                  <a:lnTo>
                    <a:pt x="119" y="5"/>
                  </a:lnTo>
                  <a:lnTo>
                    <a:pt x="119" y="4"/>
                  </a:lnTo>
                  <a:lnTo>
                    <a:pt x="117" y="3"/>
                  </a:lnTo>
                  <a:lnTo>
                    <a:pt x="116" y="3"/>
                  </a:lnTo>
                  <a:lnTo>
                    <a:pt x="116" y="4"/>
                  </a:lnTo>
                  <a:lnTo>
                    <a:pt x="115" y="4"/>
                  </a:lnTo>
                  <a:lnTo>
                    <a:pt x="114" y="3"/>
                  </a:lnTo>
                  <a:lnTo>
                    <a:pt x="113" y="2"/>
                  </a:lnTo>
                  <a:lnTo>
                    <a:pt x="113" y="1"/>
                  </a:lnTo>
                  <a:lnTo>
                    <a:pt x="112" y="1"/>
                  </a:lnTo>
                  <a:lnTo>
                    <a:pt x="112" y="0"/>
                  </a:lnTo>
                  <a:lnTo>
                    <a:pt x="111" y="0"/>
                  </a:lnTo>
                  <a:lnTo>
                    <a:pt x="110" y="1"/>
                  </a:lnTo>
                  <a:lnTo>
                    <a:pt x="111" y="1"/>
                  </a:lnTo>
                  <a:lnTo>
                    <a:pt x="112" y="2"/>
                  </a:lnTo>
                  <a:lnTo>
                    <a:pt x="112" y="3"/>
                  </a:lnTo>
                  <a:lnTo>
                    <a:pt x="111" y="4"/>
                  </a:lnTo>
                  <a:lnTo>
                    <a:pt x="110" y="5"/>
                  </a:lnTo>
                  <a:lnTo>
                    <a:pt x="109" y="5"/>
                  </a:lnTo>
                  <a:lnTo>
                    <a:pt x="108" y="5"/>
                  </a:lnTo>
                  <a:lnTo>
                    <a:pt x="107" y="5"/>
                  </a:lnTo>
                  <a:lnTo>
                    <a:pt x="107" y="6"/>
                  </a:lnTo>
                  <a:lnTo>
                    <a:pt x="106" y="7"/>
                  </a:lnTo>
                  <a:lnTo>
                    <a:pt x="105" y="8"/>
                  </a:lnTo>
                  <a:lnTo>
                    <a:pt x="102" y="10"/>
                  </a:lnTo>
                  <a:lnTo>
                    <a:pt x="101" y="10"/>
                  </a:lnTo>
                  <a:lnTo>
                    <a:pt x="99" y="9"/>
                  </a:lnTo>
                  <a:lnTo>
                    <a:pt x="98" y="9"/>
                  </a:lnTo>
                  <a:lnTo>
                    <a:pt x="98" y="8"/>
                  </a:lnTo>
                  <a:lnTo>
                    <a:pt x="97" y="8"/>
                  </a:lnTo>
                  <a:lnTo>
                    <a:pt x="96" y="9"/>
                  </a:lnTo>
                  <a:lnTo>
                    <a:pt x="95" y="9"/>
                  </a:lnTo>
                  <a:lnTo>
                    <a:pt x="94" y="9"/>
                  </a:lnTo>
                  <a:lnTo>
                    <a:pt x="93" y="9"/>
                  </a:lnTo>
                  <a:lnTo>
                    <a:pt x="92" y="9"/>
                  </a:lnTo>
                  <a:lnTo>
                    <a:pt x="90" y="11"/>
                  </a:lnTo>
                  <a:lnTo>
                    <a:pt x="90" y="12"/>
                  </a:lnTo>
                  <a:lnTo>
                    <a:pt x="89" y="12"/>
                  </a:lnTo>
                  <a:lnTo>
                    <a:pt x="88" y="14"/>
                  </a:lnTo>
                  <a:lnTo>
                    <a:pt x="87" y="15"/>
                  </a:lnTo>
                  <a:lnTo>
                    <a:pt x="86" y="14"/>
                  </a:lnTo>
                  <a:lnTo>
                    <a:pt x="85" y="14"/>
                  </a:lnTo>
                  <a:lnTo>
                    <a:pt x="83" y="14"/>
                  </a:lnTo>
                  <a:lnTo>
                    <a:pt x="82" y="14"/>
                  </a:lnTo>
                  <a:lnTo>
                    <a:pt x="80" y="13"/>
                  </a:lnTo>
                  <a:lnTo>
                    <a:pt x="79" y="13"/>
                  </a:lnTo>
                  <a:lnTo>
                    <a:pt x="78" y="13"/>
                  </a:lnTo>
                  <a:lnTo>
                    <a:pt x="77" y="13"/>
                  </a:lnTo>
                  <a:lnTo>
                    <a:pt x="77" y="14"/>
                  </a:lnTo>
                  <a:lnTo>
                    <a:pt x="76" y="14"/>
                  </a:lnTo>
                  <a:lnTo>
                    <a:pt x="75" y="14"/>
                  </a:lnTo>
                  <a:lnTo>
                    <a:pt x="74" y="15"/>
                  </a:lnTo>
                  <a:lnTo>
                    <a:pt x="73" y="15"/>
                  </a:lnTo>
                  <a:lnTo>
                    <a:pt x="72" y="15"/>
                  </a:lnTo>
                  <a:lnTo>
                    <a:pt x="71" y="16"/>
                  </a:lnTo>
                  <a:lnTo>
                    <a:pt x="69" y="17"/>
                  </a:lnTo>
                  <a:lnTo>
                    <a:pt x="67" y="17"/>
                  </a:lnTo>
                  <a:lnTo>
                    <a:pt x="66" y="17"/>
                  </a:lnTo>
                  <a:lnTo>
                    <a:pt x="64" y="15"/>
                  </a:lnTo>
                  <a:lnTo>
                    <a:pt x="63" y="12"/>
                  </a:lnTo>
                  <a:lnTo>
                    <a:pt x="62" y="11"/>
                  </a:lnTo>
                  <a:lnTo>
                    <a:pt x="62" y="10"/>
                  </a:lnTo>
                  <a:lnTo>
                    <a:pt x="62" y="9"/>
                  </a:lnTo>
                  <a:lnTo>
                    <a:pt x="61" y="9"/>
                  </a:lnTo>
                  <a:lnTo>
                    <a:pt x="61" y="8"/>
                  </a:lnTo>
                  <a:lnTo>
                    <a:pt x="60" y="8"/>
                  </a:lnTo>
                  <a:lnTo>
                    <a:pt x="59" y="9"/>
                  </a:lnTo>
                  <a:lnTo>
                    <a:pt x="58" y="9"/>
                  </a:lnTo>
                  <a:lnTo>
                    <a:pt x="58" y="10"/>
                  </a:lnTo>
                  <a:lnTo>
                    <a:pt x="57" y="10"/>
                  </a:lnTo>
                  <a:lnTo>
                    <a:pt x="56" y="10"/>
                  </a:lnTo>
                  <a:lnTo>
                    <a:pt x="55" y="10"/>
                  </a:lnTo>
                  <a:lnTo>
                    <a:pt x="54" y="11"/>
                  </a:lnTo>
                  <a:lnTo>
                    <a:pt x="55" y="13"/>
                  </a:lnTo>
                  <a:lnTo>
                    <a:pt x="56" y="14"/>
                  </a:lnTo>
                  <a:lnTo>
                    <a:pt x="57" y="14"/>
                  </a:lnTo>
                  <a:lnTo>
                    <a:pt x="58" y="15"/>
                  </a:lnTo>
                  <a:lnTo>
                    <a:pt x="57" y="15"/>
                  </a:lnTo>
                  <a:lnTo>
                    <a:pt x="57" y="16"/>
                  </a:lnTo>
                  <a:lnTo>
                    <a:pt x="56" y="16"/>
                  </a:lnTo>
                  <a:lnTo>
                    <a:pt x="55" y="16"/>
                  </a:lnTo>
                  <a:lnTo>
                    <a:pt x="55" y="17"/>
                  </a:lnTo>
                  <a:lnTo>
                    <a:pt x="55" y="18"/>
                  </a:lnTo>
                  <a:lnTo>
                    <a:pt x="54" y="18"/>
                  </a:lnTo>
                  <a:lnTo>
                    <a:pt x="54" y="19"/>
                  </a:lnTo>
                  <a:lnTo>
                    <a:pt x="53" y="20"/>
                  </a:lnTo>
                  <a:lnTo>
                    <a:pt x="53" y="21"/>
                  </a:lnTo>
                  <a:lnTo>
                    <a:pt x="53" y="22"/>
                  </a:lnTo>
                  <a:lnTo>
                    <a:pt x="53" y="23"/>
                  </a:lnTo>
                  <a:lnTo>
                    <a:pt x="53" y="24"/>
                  </a:lnTo>
                  <a:lnTo>
                    <a:pt x="53" y="25"/>
                  </a:lnTo>
                  <a:lnTo>
                    <a:pt x="54" y="25"/>
                  </a:lnTo>
                  <a:lnTo>
                    <a:pt x="54" y="26"/>
                  </a:lnTo>
                  <a:lnTo>
                    <a:pt x="53" y="26"/>
                  </a:lnTo>
                  <a:lnTo>
                    <a:pt x="53" y="27"/>
                  </a:lnTo>
                  <a:lnTo>
                    <a:pt x="52" y="28"/>
                  </a:lnTo>
                  <a:lnTo>
                    <a:pt x="51" y="28"/>
                  </a:lnTo>
                  <a:lnTo>
                    <a:pt x="50" y="28"/>
                  </a:lnTo>
                  <a:lnTo>
                    <a:pt x="50" y="27"/>
                  </a:lnTo>
                  <a:lnTo>
                    <a:pt x="49" y="27"/>
                  </a:lnTo>
                  <a:lnTo>
                    <a:pt x="48" y="27"/>
                  </a:lnTo>
                  <a:lnTo>
                    <a:pt x="47" y="27"/>
                  </a:lnTo>
                  <a:lnTo>
                    <a:pt x="46" y="27"/>
                  </a:lnTo>
                  <a:lnTo>
                    <a:pt x="45" y="26"/>
                  </a:lnTo>
                  <a:lnTo>
                    <a:pt x="44" y="26"/>
                  </a:lnTo>
                  <a:lnTo>
                    <a:pt x="44" y="27"/>
                  </a:lnTo>
                  <a:lnTo>
                    <a:pt x="45" y="27"/>
                  </a:lnTo>
                  <a:lnTo>
                    <a:pt x="45" y="29"/>
                  </a:lnTo>
                  <a:lnTo>
                    <a:pt x="45" y="30"/>
                  </a:lnTo>
                  <a:lnTo>
                    <a:pt x="45" y="31"/>
                  </a:lnTo>
                  <a:lnTo>
                    <a:pt x="43" y="31"/>
                  </a:lnTo>
                  <a:lnTo>
                    <a:pt x="42" y="32"/>
                  </a:lnTo>
                  <a:lnTo>
                    <a:pt x="42" y="33"/>
                  </a:lnTo>
                  <a:lnTo>
                    <a:pt x="40" y="33"/>
                  </a:lnTo>
                  <a:lnTo>
                    <a:pt x="40" y="32"/>
                  </a:lnTo>
                  <a:lnTo>
                    <a:pt x="39" y="32"/>
                  </a:lnTo>
                  <a:lnTo>
                    <a:pt x="39" y="33"/>
                  </a:lnTo>
                  <a:lnTo>
                    <a:pt x="38" y="34"/>
                  </a:lnTo>
                  <a:lnTo>
                    <a:pt x="37" y="35"/>
                  </a:lnTo>
                  <a:lnTo>
                    <a:pt x="36" y="36"/>
                  </a:lnTo>
                  <a:lnTo>
                    <a:pt x="35" y="36"/>
                  </a:lnTo>
                  <a:lnTo>
                    <a:pt x="34" y="36"/>
                  </a:lnTo>
                  <a:lnTo>
                    <a:pt x="34" y="37"/>
                  </a:lnTo>
                  <a:lnTo>
                    <a:pt x="35" y="38"/>
                  </a:lnTo>
                  <a:lnTo>
                    <a:pt x="34" y="38"/>
                  </a:lnTo>
                  <a:lnTo>
                    <a:pt x="34" y="39"/>
                  </a:lnTo>
                  <a:lnTo>
                    <a:pt x="33" y="39"/>
                  </a:lnTo>
                  <a:lnTo>
                    <a:pt x="30" y="40"/>
                  </a:lnTo>
                  <a:lnTo>
                    <a:pt x="30" y="41"/>
                  </a:lnTo>
                  <a:lnTo>
                    <a:pt x="30" y="44"/>
                  </a:lnTo>
                  <a:lnTo>
                    <a:pt x="31" y="45"/>
                  </a:lnTo>
                  <a:lnTo>
                    <a:pt x="32" y="44"/>
                  </a:lnTo>
                  <a:lnTo>
                    <a:pt x="34" y="46"/>
                  </a:lnTo>
                  <a:lnTo>
                    <a:pt x="35" y="48"/>
                  </a:lnTo>
                  <a:lnTo>
                    <a:pt x="34" y="49"/>
                  </a:lnTo>
                  <a:lnTo>
                    <a:pt x="34" y="50"/>
                  </a:lnTo>
                  <a:lnTo>
                    <a:pt x="33" y="49"/>
                  </a:lnTo>
                  <a:lnTo>
                    <a:pt x="32" y="49"/>
                  </a:lnTo>
                  <a:lnTo>
                    <a:pt x="31" y="50"/>
                  </a:lnTo>
                  <a:lnTo>
                    <a:pt x="30" y="51"/>
                  </a:lnTo>
                  <a:lnTo>
                    <a:pt x="29" y="53"/>
                  </a:lnTo>
                  <a:lnTo>
                    <a:pt x="29" y="54"/>
                  </a:lnTo>
                  <a:lnTo>
                    <a:pt x="30" y="54"/>
                  </a:lnTo>
                  <a:lnTo>
                    <a:pt x="30" y="55"/>
                  </a:lnTo>
                  <a:lnTo>
                    <a:pt x="31" y="55"/>
                  </a:lnTo>
                  <a:lnTo>
                    <a:pt x="32" y="55"/>
                  </a:lnTo>
                  <a:lnTo>
                    <a:pt x="33" y="57"/>
                  </a:lnTo>
                  <a:lnTo>
                    <a:pt x="33" y="58"/>
                  </a:lnTo>
                  <a:lnTo>
                    <a:pt x="34" y="60"/>
                  </a:lnTo>
                  <a:lnTo>
                    <a:pt x="35" y="60"/>
                  </a:lnTo>
                  <a:lnTo>
                    <a:pt x="36" y="60"/>
                  </a:lnTo>
                  <a:lnTo>
                    <a:pt x="37" y="62"/>
                  </a:lnTo>
                  <a:lnTo>
                    <a:pt x="36" y="62"/>
                  </a:lnTo>
                  <a:lnTo>
                    <a:pt x="36" y="63"/>
                  </a:lnTo>
                  <a:lnTo>
                    <a:pt x="35" y="64"/>
                  </a:lnTo>
                  <a:lnTo>
                    <a:pt x="34" y="67"/>
                  </a:lnTo>
                  <a:lnTo>
                    <a:pt x="34" y="68"/>
                  </a:lnTo>
                  <a:lnTo>
                    <a:pt x="33" y="68"/>
                  </a:lnTo>
                  <a:lnTo>
                    <a:pt x="33" y="69"/>
                  </a:lnTo>
                  <a:lnTo>
                    <a:pt x="34" y="71"/>
                  </a:lnTo>
                  <a:lnTo>
                    <a:pt x="35" y="72"/>
                  </a:lnTo>
                  <a:lnTo>
                    <a:pt x="36" y="72"/>
                  </a:lnTo>
                  <a:lnTo>
                    <a:pt x="36" y="73"/>
                  </a:lnTo>
                  <a:lnTo>
                    <a:pt x="36" y="74"/>
                  </a:lnTo>
                  <a:lnTo>
                    <a:pt x="36" y="75"/>
                  </a:lnTo>
                  <a:lnTo>
                    <a:pt x="39" y="77"/>
                  </a:lnTo>
                  <a:lnTo>
                    <a:pt x="40" y="77"/>
                  </a:lnTo>
                  <a:lnTo>
                    <a:pt x="42" y="77"/>
                  </a:lnTo>
                  <a:lnTo>
                    <a:pt x="42" y="78"/>
                  </a:lnTo>
                  <a:lnTo>
                    <a:pt x="42" y="81"/>
                  </a:lnTo>
                  <a:lnTo>
                    <a:pt x="41" y="83"/>
                  </a:lnTo>
                  <a:lnTo>
                    <a:pt x="43" y="84"/>
                  </a:lnTo>
                  <a:lnTo>
                    <a:pt x="44" y="85"/>
                  </a:lnTo>
                  <a:lnTo>
                    <a:pt x="43" y="87"/>
                  </a:lnTo>
                  <a:lnTo>
                    <a:pt x="42" y="88"/>
                  </a:lnTo>
                  <a:lnTo>
                    <a:pt x="42" y="87"/>
                  </a:lnTo>
                  <a:lnTo>
                    <a:pt x="41" y="86"/>
                  </a:lnTo>
                  <a:lnTo>
                    <a:pt x="40" y="86"/>
                  </a:lnTo>
                  <a:lnTo>
                    <a:pt x="39" y="86"/>
                  </a:lnTo>
                  <a:lnTo>
                    <a:pt x="39" y="87"/>
                  </a:lnTo>
                  <a:lnTo>
                    <a:pt x="39" y="88"/>
                  </a:lnTo>
                  <a:lnTo>
                    <a:pt x="38" y="89"/>
                  </a:lnTo>
                  <a:lnTo>
                    <a:pt x="37" y="90"/>
                  </a:lnTo>
                  <a:lnTo>
                    <a:pt x="37" y="91"/>
                  </a:lnTo>
                  <a:lnTo>
                    <a:pt x="37" y="92"/>
                  </a:lnTo>
                  <a:lnTo>
                    <a:pt x="36" y="93"/>
                  </a:lnTo>
                  <a:lnTo>
                    <a:pt x="35" y="94"/>
                  </a:lnTo>
                  <a:lnTo>
                    <a:pt x="35" y="95"/>
                  </a:lnTo>
                  <a:lnTo>
                    <a:pt x="34" y="96"/>
                  </a:lnTo>
                  <a:lnTo>
                    <a:pt x="33" y="97"/>
                  </a:lnTo>
                  <a:lnTo>
                    <a:pt x="32" y="97"/>
                  </a:lnTo>
                  <a:lnTo>
                    <a:pt x="32" y="98"/>
                  </a:lnTo>
                  <a:lnTo>
                    <a:pt x="33" y="99"/>
                  </a:lnTo>
                  <a:lnTo>
                    <a:pt x="34" y="101"/>
                  </a:lnTo>
                  <a:lnTo>
                    <a:pt x="33" y="102"/>
                  </a:lnTo>
                  <a:lnTo>
                    <a:pt x="32" y="102"/>
                  </a:lnTo>
                  <a:lnTo>
                    <a:pt x="31" y="102"/>
                  </a:lnTo>
                  <a:lnTo>
                    <a:pt x="31" y="103"/>
                  </a:lnTo>
                  <a:lnTo>
                    <a:pt x="30" y="103"/>
                  </a:lnTo>
                  <a:lnTo>
                    <a:pt x="29" y="102"/>
                  </a:lnTo>
                  <a:lnTo>
                    <a:pt x="28" y="102"/>
                  </a:lnTo>
                  <a:lnTo>
                    <a:pt x="27" y="101"/>
                  </a:lnTo>
                  <a:lnTo>
                    <a:pt x="26" y="101"/>
                  </a:lnTo>
                  <a:lnTo>
                    <a:pt x="26" y="100"/>
                  </a:lnTo>
                  <a:lnTo>
                    <a:pt x="26" y="99"/>
                  </a:lnTo>
                  <a:lnTo>
                    <a:pt x="25" y="99"/>
                  </a:lnTo>
                  <a:lnTo>
                    <a:pt x="23" y="99"/>
                  </a:lnTo>
                  <a:lnTo>
                    <a:pt x="22" y="99"/>
                  </a:lnTo>
                  <a:lnTo>
                    <a:pt x="22" y="100"/>
                  </a:lnTo>
                  <a:lnTo>
                    <a:pt x="21" y="100"/>
                  </a:lnTo>
                  <a:lnTo>
                    <a:pt x="21" y="101"/>
                  </a:lnTo>
                  <a:lnTo>
                    <a:pt x="21" y="102"/>
                  </a:lnTo>
                  <a:lnTo>
                    <a:pt x="21" y="103"/>
                  </a:lnTo>
                  <a:lnTo>
                    <a:pt x="21" y="104"/>
                  </a:lnTo>
                  <a:lnTo>
                    <a:pt x="20" y="106"/>
                  </a:lnTo>
                  <a:lnTo>
                    <a:pt x="19" y="106"/>
                  </a:lnTo>
                  <a:lnTo>
                    <a:pt x="17" y="107"/>
                  </a:lnTo>
                  <a:lnTo>
                    <a:pt x="16" y="109"/>
                  </a:lnTo>
                  <a:lnTo>
                    <a:pt x="15" y="110"/>
                  </a:lnTo>
                  <a:lnTo>
                    <a:pt x="13" y="109"/>
                  </a:lnTo>
                  <a:lnTo>
                    <a:pt x="12" y="109"/>
                  </a:lnTo>
                  <a:lnTo>
                    <a:pt x="11" y="109"/>
                  </a:lnTo>
                  <a:lnTo>
                    <a:pt x="11" y="111"/>
                  </a:lnTo>
                  <a:lnTo>
                    <a:pt x="10" y="113"/>
                  </a:lnTo>
                  <a:lnTo>
                    <a:pt x="11" y="115"/>
                  </a:lnTo>
                  <a:lnTo>
                    <a:pt x="12" y="115"/>
                  </a:lnTo>
                  <a:lnTo>
                    <a:pt x="13" y="115"/>
                  </a:lnTo>
                  <a:lnTo>
                    <a:pt x="14" y="115"/>
                  </a:lnTo>
                  <a:lnTo>
                    <a:pt x="15" y="115"/>
                  </a:lnTo>
                  <a:lnTo>
                    <a:pt x="16" y="117"/>
                  </a:lnTo>
                  <a:lnTo>
                    <a:pt x="16" y="118"/>
                  </a:lnTo>
                  <a:lnTo>
                    <a:pt x="17" y="119"/>
                  </a:lnTo>
                  <a:lnTo>
                    <a:pt x="17" y="121"/>
                  </a:lnTo>
                  <a:lnTo>
                    <a:pt x="17" y="122"/>
                  </a:lnTo>
                  <a:lnTo>
                    <a:pt x="17" y="123"/>
                  </a:lnTo>
                  <a:lnTo>
                    <a:pt x="16" y="123"/>
                  </a:lnTo>
                  <a:lnTo>
                    <a:pt x="15" y="123"/>
                  </a:lnTo>
                  <a:lnTo>
                    <a:pt x="13" y="123"/>
                  </a:lnTo>
                  <a:lnTo>
                    <a:pt x="12" y="122"/>
                  </a:lnTo>
                  <a:lnTo>
                    <a:pt x="12" y="121"/>
                  </a:lnTo>
                  <a:lnTo>
                    <a:pt x="11" y="120"/>
                  </a:lnTo>
                  <a:lnTo>
                    <a:pt x="11" y="121"/>
                  </a:lnTo>
                  <a:lnTo>
                    <a:pt x="10" y="122"/>
                  </a:lnTo>
                  <a:lnTo>
                    <a:pt x="9" y="123"/>
                  </a:lnTo>
                  <a:lnTo>
                    <a:pt x="10" y="124"/>
                  </a:lnTo>
                  <a:lnTo>
                    <a:pt x="10" y="125"/>
                  </a:lnTo>
                  <a:lnTo>
                    <a:pt x="9" y="125"/>
                  </a:lnTo>
                  <a:lnTo>
                    <a:pt x="8" y="125"/>
                  </a:lnTo>
                  <a:lnTo>
                    <a:pt x="7" y="125"/>
                  </a:lnTo>
                  <a:lnTo>
                    <a:pt x="6" y="125"/>
                  </a:lnTo>
                  <a:lnTo>
                    <a:pt x="5" y="125"/>
                  </a:lnTo>
                  <a:lnTo>
                    <a:pt x="5" y="126"/>
                  </a:lnTo>
                  <a:lnTo>
                    <a:pt x="4" y="126"/>
                  </a:lnTo>
                  <a:lnTo>
                    <a:pt x="2" y="127"/>
                  </a:lnTo>
                  <a:lnTo>
                    <a:pt x="1" y="127"/>
                  </a:lnTo>
                  <a:lnTo>
                    <a:pt x="1" y="128"/>
                  </a:lnTo>
                  <a:lnTo>
                    <a:pt x="2" y="130"/>
                  </a:lnTo>
                  <a:lnTo>
                    <a:pt x="2" y="133"/>
                  </a:lnTo>
                  <a:lnTo>
                    <a:pt x="2" y="134"/>
                  </a:lnTo>
                  <a:lnTo>
                    <a:pt x="2" y="135"/>
                  </a:lnTo>
                  <a:lnTo>
                    <a:pt x="1" y="137"/>
                  </a:lnTo>
                  <a:lnTo>
                    <a:pt x="0" y="139"/>
                  </a:lnTo>
                  <a:lnTo>
                    <a:pt x="0" y="140"/>
                  </a:lnTo>
                  <a:lnTo>
                    <a:pt x="1" y="140"/>
                  </a:lnTo>
                  <a:lnTo>
                    <a:pt x="2" y="141"/>
                  </a:lnTo>
                  <a:lnTo>
                    <a:pt x="2" y="142"/>
                  </a:lnTo>
                  <a:lnTo>
                    <a:pt x="2" y="143"/>
                  </a:lnTo>
                  <a:lnTo>
                    <a:pt x="3" y="146"/>
                  </a:lnTo>
                  <a:lnTo>
                    <a:pt x="3" y="147"/>
                  </a:lnTo>
                  <a:lnTo>
                    <a:pt x="4" y="147"/>
                  </a:lnTo>
                  <a:lnTo>
                    <a:pt x="5" y="150"/>
                  </a:lnTo>
                  <a:lnTo>
                    <a:pt x="5" y="152"/>
                  </a:lnTo>
                  <a:lnTo>
                    <a:pt x="5" y="153"/>
                  </a:lnTo>
                  <a:lnTo>
                    <a:pt x="6" y="154"/>
                  </a:lnTo>
                  <a:lnTo>
                    <a:pt x="8" y="156"/>
                  </a:lnTo>
                  <a:lnTo>
                    <a:pt x="10" y="158"/>
                  </a:lnTo>
                  <a:lnTo>
                    <a:pt x="11" y="159"/>
                  </a:lnTo>
                  <a:lnTo>
                    <a:pt x="12" y="160"/>
                  </a:lnTo>
                  <a:lnTo>
                    <a:pt x="12" y="161"/>
                  </a:lnTo>
                  <a:lnTo>
                    <a:pt x="15" y="162"/>
                  </a:lnTo>
                  <a:lnTo>
                    <a:pt x="16" y="164"/>
                  </a:lnTo>
                  <a:lnTo>
                    <a:pt x="16" y="165"/>
                  </a:lnTo>
                  <a:lnTo>
                    <a:pt x="15" y="165"/>
                  </a:lnTo>
                  <a:lnTo>
                    <a:pt x="15" y="166"/>
                  </a:lnTo>
                  <a:lnTo>
                    <a:pt x="15" y="167"/>
                  </a:lnTo>
                  <a:lnTo>
                    <a:pt x="16" y="169"/>
                  </a:lnTo>
                  <a:lnTo>
                    <a:pt x="17" y="170"/>
                  </a:lnTo>
                  <a:lnTo>
                    <a:pt x="17" y="171"/>
                  </a:lnTo>
                  <a:lnTo>
                    <a:pt x="17" y="174"/>
                  </a:lnTo>
                  <a:lnTo>
                    <a:pt x="17" y="175"/>
                  </a:lnTo>
                  <a:lnTo>
                    <a:pt x="16" y="176"/>
                  </a:lnTo>
                  <a:lnTo>
                    <a:pt x="16" y="177"/>
                  </a:lnTo>
                  <a:lnTo>
                    <a:pt x="17" y="178"/>
                  </a:lnTo>
                  <a:lnTo>
                    <a:pt x="17" y="177"/>
                  </a:lnTo>
                  <a:lnTo>
                    <a:pt x="18" y="176"/>
                  </a:lnTo>
                  <a:lnTo>
                    <a:pt x="19" y="176"/>
                  </a:lnTo>
                  <a:lnTo>
                    <a:pt x="20" y="177"/>
                  </a:lnTo>
                  <a:lnTo>
                    <a:pt x="22" y="177"/>
                  </a:lnTo>
                  <a:lnTo>
                    <a:pt x="22" y="176"/>
                  </a:lnTo>
                  <a:lnTo>
                    <a:pt x="22" y="175"/>
                  </a:lnTo>
                  <a:lnTo>
                    <a:pt x="24" y="175"/>
                  </a:lnTo>
                  <a:lnTo>
                    <a:pt x="25" y="175"/>
                  </a:lnTo>
                  <a:lnTo>
                    <a:pt x="25" y="173"/>
                  </a:lnTo>
                  <a:lnTo>
                    <a:pt x="25" y="172"/>
                  </a:lnTo>
                  <a:lnTo>
                    <a:pt x="26" y="171"/>
                  </a:lnTo>
                  <a:lnTo>
                    <a:pt x="27" y="171"/>
                  </a:lnTo>
                  <a:lnTo>
                    <a:pt x="28" y="171"/>
                  </a:lnTo>
                  <a:lnTo>
                    <a:pt x="30" y="171"/>
                  </a:lnTo>
                  <a:lnTo>
                    <a:pt x="31" y="171"/>
                  </a:lnTo>
                  <a:lnTo>
                    <a:pt x="34" y="171"/>
                  </a:lnTo>
                  <a:lnTo>
                    <a:pt x="34" y="172"/>
                  </a:lnTo>
                  <a:lnTo>
                    <a:pt x="36" y="173"/>
                  </a:lnTo>
                  <a:lnTo>
                    <a:pt x="37" y="174"/>
                  </a:lnTo>
                  <a:lnTo>
                    <a:pt x="39" y="174"/>
                  </a:lnTo>
                  <a:lnTo>
                    <a:pt x="40" y="176"/>
                  </a:lnTo>
                  <a:lnTo>
                    <a:pt x="41" y="177"/>
                  </a:lnTo>
                  <a:lnTo>
                    <a:pt x="44" y="178"/>
                  </a:lnTo>
                  <a:lnTo>
                    <a:pt x="46" y="180"/>
                  </a:lnTo>
                  <a:lnTo>
                    <a:pt x="47" y="182"/>
                  </a:lnTo>
                  <a:lnTo>
                    <a:pt x="49" y="184"/>
                  </a:lnTo>
                  <a:lnTo>
                    <a:pt x="49" y="185"/>
                  </a:lnTo>
                  <a:lnTo>
                    <a:pt x="48" y="186"/>
                  </a:lnTo>
                  <a:lnTo>
                    <a:pt x="47" y="186"/>
                  </a:lnTo>
                  <a:lnTo>
                    <a:pt x="47" y="187"/>
                  </a:lnTo>
                  <a:lnTo>
                    <a:pt x="48" y="187"/>
                  </a:lnTo>
                  <a:lnTo>
                    <a:pt x="48" y="188"/>
                  </a:lnTo>
                  <a:lnTo>
                    <a:pt x="50" y="191"/>
                  </a:lnTo>
                  <a:lnTo>
                    <a:pt x="50" y="192"/>
                  </a:lnTo>
                  <a:lnTo>
                    <a:pt x="50" y="193"/>
                  </a:lnTo>
                  <a:lnTo>
                    <a:pt x="48" y="193"/>
                  </a:lnTo>
                  <a:lnTo>
                    <a:pt x="47" y="194"/>
                  </a:lnTo>
                  <a:lnTo>
                    <a:pt x="46" y="197"/>
                  </a:lnTo>
                  <a:lnTo>
                    <a:pt x="46" y="198"/>
                  </a:lnTo>
                  <a:lnTo>
                    <a:pt x="45" y="199"/>
                  </a:lnTo>
                  <a:lnTo>
                    <a:pt x="45" y="201"/>
                  </a:lnTo>
                  <a:lnTo>
                    <a:pt x="45" y="202"/>
                  </a:lnTo>
                  <a:lnTo>
                    <a:pt x="46" y="203"/>
                  </a:lnTo>
                  <a:lnTo>
                    <a:pt x="48" y="204"/>
                  </a:lnTo>
                  <a:lnTo>
                    <a:pt x="48" y="205"/>
                  </a:lnTo>
                  <a:lnTo>
                    <a:pt x="49" y="205"/>
                  </a:lnTo>
                  <a:lnTo>
                    <a:pt x="50" y="205"/>
                  </a:lnTo>
                  <a:lnTo>
                    <a:pt x="51" y="205"/>
                  </a:lnTo>
                  <a:lnTo>
                    <a:pt x="52" y="205"/>
                  </a:lnTo>
                  <a:lnTo>
                    <a:pt x="52" y="204"/>
                  </a:lnTo>
                  <a:lnTo>
                    <a:pt x="53" y="203"/>
                  </a:lnTo>
                  <a:lnTo>
                    <a:pt x="54" y="203"/>
                  </a:lnTo>
                  <a:lnTo>
                    <a:pt x="54" y="202"/>
                  </a:lnTo>
                  <a:lnTo>
                    <a:pt x="54" y="201"/>
                  </a:lnTo>
                  <a:lnTo>
                    <a:pt x="55" y="200"/>
                  </a:lnTo>
                  <a:lnTo>
                    <a:pt x="56" y="200"/>
                  </a:lnTo>
                  <a:lnTo>
                    <a:pt x="58" y="201"/>
                  </a:lnTo>
                  <a:lnTo>
                    <a:pt x="60" y="201"/>
                  </a:lnTo>
                  <a:lnTo>
                    <a:pt x="61" y="201"/>
                  </a:lnTo>
                  <a:lnTo>
                    <a:pt x="62" y="202"/>
                  </a:lnTo>
                  <a:lnTo>
                    <a:pt x="64" y="204"/>
                  </a:lnTo>
                  <a:lnTo>
                    <a:pt x="65" y="203"/>
                  </a:lnTo>
                  <a:lnTo>
                    <a:pt x="65" y="202"/>
                  </a:lnTo>
                  <a:lnTo>
                    <a:pt x="66" y="201"/>
                  </a:lnTo>
                  <a:lnTo>
                    <a:pt x="68" y="202"/>
                  </a:lnTo>
                  <a:lnTo>
                    <a:pt x="72" y="206"/>
                  </a:lnTo>
                  <a:lnTo>
                    <a:pt x="72" y="207"/>
                  </a:lnTo>
                  <a:lnTo>
                    <a:pt x="73" y="208"/>
                  </a:lnTo>
                  <a:lnTo>
                    <a:pt x="74" y="210"/>
                  </a:lnTo>
                  <a:lnTo>
                    <a:pt x="74" y="211"/>
                  </a:lnTo>
                  <a:lnTo>
                    <a:pt x="73" y="212"/>
                  </a:lnTo>
                  <a:lnTo>
                    <a:pt x="73" y="213"/>
                  </a:lnTo>
                  <a:lnTo>
                    <a:pt x="73" y="212"/>
                  </a:lnTo>
                  <a:lnTo>
                    <a:pt x="74" y="212"/>
                  </a:lnTo>
                  <a:lnTo>
                    <a:pt x="75" y="211"/>
                  </a:lnTo>
                  <a:lnTo>
                    <a:pt x="76" y="212"/>
                  </a:lnTo>
                  <a:lnTo>
                    <a:pt x="77" y="211"/>
                  </a:lnTo>
                  <a:lnTo>
                    <a:pt x="77" y="210"/>
                  </a:lnTo>
                  <a:lnTo>
                    <a:pt x="78" y="210"/>
                  </a:lnTo>
                  <a:lnTo>
                    <a:pt x="79" y="210"/>
                  </a:lnTo>
                  <a:lnTo>
                    <a:pt x="79" y="211"/>
                  </a:lnTo>
                  <a:lnTo>
                    <a:pt x="80" y="211"/>
                  </a:lnTo>
                  <a:lnTo>
                    <a:pt x="81" y="210"/>
                  </a:lnTo>
                  <a:lnTo>
                    <a:pt x="80" y="210"/>
                  </a:lnTo>
                  <a:lnTo>
                    <a:pt x="80" y="209"/>
                  </a:lnTo>
                  <a:lnTo>
                    <a:pt x="81" y="208"/>
                  </a:lnTo>
                  <a:lnTo>
                    <a:pt x="82" y="209"/>
                  </a:lnTo>
                  <a:lnTo>
                    <a:pt x="82" y="208"/>
                  </a:lnTo>
                  <a:lnTo>
                    <a:pt x="83" y="207"/>
                  </a:lnTo>
                  <a:lnTo>
                    <a:pt x="82" y="207"/>
                  </a:lnTo>
                  <a:lnTo>
                    <a:pt x="81" y="206"/>
                  </a:lnTo>
                  <a:lnTo>
                    <a:pt x="81" y="205"/>
                  </a:lnTo>
                  <a:lnTo>
                    <a:pt x="82" y="205"/>
                  </a:lnTo>
                  <a:lnTo>
                    <a:pt x="84" y="202"/>
                  </a:lnTo>
                  <a:lnTo>
                    <a:pt x="85" y="202"/>
                  </a:lnTo>
                  <a:lnTo>
                    <a:pt x="86" y="201"/>
                  </a:lnTo>
                  <a:lnTo>
                    <a:pt x="87" y="202"/>
                  </a:lnTo>
                  <a:lnTo>
                    <a:pt x="88" y="203"/>
                  </a:lnTo>
                  <a:lnTo>
                    <a:pt x="89" y="203"/>
                  </a:lnTo>
                  <a:lnTo>
                    <a:pt x="90" y="203"/>
                  </a:lnTo>
                  <a:lnTo>
                    <a:pt x="90" y="202"/>
                  </a:lnTo>
                  <a:lnTo>
                    <a:pt x="91" y="201"/>
                  </a:lnTo>
                  <a:lnTo>
                    <a:pt x="91" y="200"/>
                  </a:lnTo>
                  <a:lnTo>
                    <a:pt x="92" y="200"/>
                  </a:lnTo>
                  <a:lnTo>
                    <a:pt x="93" y="200"/>
                  </a:lnTo>
                  <a:lnTo>
                    <a:pt x="93" y="199"/>
                  </a:lnTo>
                  <a:lnTo>
                    <a:pt x="91" y="197"/>
                  </a:lnTo>
                  <a:lnTo>
                    <a:pt x="90" y="198"/>
                  </a:lnTo>
                  <a:lnTo>
                    <a:pt x="90" y="199"/>
                  </a:lnTo>
                  <a:lnTo>
                    <a:pt x="89" y="199"/>
                  </a:lnTo>
                  <a:lnTo>
                    <a:pt x="88" y="198"/>
                  </a:lnTo>
                  <a:lnTo>
                    <a:pt x="88" y="197"/>
                  </a:lnTo>
                  <a:lnTo>
                    <a:pt x="88" y="196"/>
                  </a:lnTo>
                  <a:lnTo>
                    <a:pt x="88" y="195"/>
                  </a:lnTo>
                  <a:lnTo>
                    <a:pt x="89" y="196"/>
                  </a:lnTo>
                  <a:lnTo>
                    <a:pt x="90" y="196"/>
                  </a:lnTo>
                  <a:lnTo>
                    <a:pt x="91" y="195"/>
                  </a:lnTo>
                  <a:lnTo>
                    <a:pt x="91" y="194"/>
                  </a:lnTo>
                  <a:lnTo>
                    <a:pt x="92" y="194"/>
                  </a:lnTo>
                  <a:lnTo>
                    <a:pt x="92" y="193"/>
                  </a:lnTo>
                  <a:lnTo>
                    <a:pt x="91" y="193"/>
                  </a:lnTo>
                  <a:lnTo>
                    <a:pt x="90" y="193"/>
                  </a:lnTo>
                  <a:lnTo>
                    <a:pt x="88" y="192"/>
                  </a:lnTo>
                  <a:lnTo>
                    <a:pt x="89" y="191"/>
                  </a:lnTo>
                  <a:lnTo>
                    <a:pt x="90" y="188"/>
                  </a:lnTo>
                  <a:lnTo>
                    <a:pt x="89" y="187"/>
                  </a:lnTo>
                  <a:lnTo>
                    <a:pt x="90" y="186"/>
                  </a:lnTo>
                  <a:lnTo>
                    <a:pt x="91" y="185"/>
                  </a:lnTo>
                  <a:lnTo>
                    <a:pt x="92" y="185"/>
                  </a:lnTo>
                  <a:lnTo>
                    <a:pt x="94" y="184"/>
                  </a:lnTo>
                  <a:lnTo>
                    <a:pt x="96" y="184"/>
                  </a:lnTo>
                  <a:lnTo>
                    <a:pt x="97" y="184"/>
                  </a:lnTo>
                  <a:lnTo>
                    <a:pt x="99" y="182"/>
                  </a:lnTo>
                  <a:lnTo>
                    <a:pt x="101" y="182"/>
                  </a:lnTo>
                  <a:lnTo>
                    <a:pt x="102" y="182"/>
                  </a:lnTo>
                  <a:lnTo>
                    <a:pt x="103" y="182"/>
                  </a:lnTo>
                  <a:lnTo>
                    <a:pt x="103" y="181"/>
                  </a:lnTo>
                  <a:lnTo>
                    <a:pt x="104" y="181"/>
                  </a:lnTo>
                  <a:lnTo>
                    <a:pt x="104" y="180"/>
                  </a:lnTo>
                  <a:lnTo>
                    <a:pt x="104" y="181"/>
                  </a:lnTo>
                  <a:lnTo>
                    <a:pt x="104" y="182"/>
                  </a:lnTo>
                  <a:lnTo>
                    <a:pt x="103" y="182"/>
                  </a:lnTo>
                  <a:lnTo>
                    <a:pt x="103" y="183"/>
                  </a:lnTo>
                  <a:lnTo>
                    <a:pt x="103" y="184"/>
                  </a:lnTo>
                  <a:lnTo>
                    <a:pt x="104" y="183"/>
                  </a:lnTo>
                  <a:lnTo>
                    <a:pt x="104" y="182"/>
                  </a:lnTo>
                  <a:lnTo>
                    <a:pt x="105" y="182"/>
                  </a:lnTo>
                  <a:lnTo>
                    <a:pt x="106" y="183"/>
                  </a:lnTo>
                  <a:lnTo>
                    <a:pt x="107" y="181"/>
                  </a:lnTo>
                  <a:lnTo>
                    <a:pt x="107" y="180"/>
                  </a:lnTo>
                  <a:lnTo>
                    <a:pt x="106" y="180"/>
                  </a:lnTo>
                  <a:lnTo>
                    <a:pt x="106" y="179"/>
                  </a:lnTo>
                  <a:lnTo>
                    <a:pt x="107" y="178"/>
                  </a:lnTo>
                  <a:lnTo>
                    <a:pt x="107" y="177"/>
                  </a:lnTo>
                  <a:lnTo>
                    <a:pt x="108" y="177"/>
                  </a:lnTo>
                  <a:lnTo>
                    <a:pt x="109" y="176"/>
                  </a:lnTo>
                  <a:lnTo>
                    <a:pt x="110" y="175"/>
                  </a:lnTo>
                  <a:lnTo>
                    <a:pt x="113" y="175"/>
                  </a:lnTo>
                  <a:lnTo>
                    <a:pt x="114" y="176"/>
                  </a:lnTo>
                  <a:lnTo>
                    <a:pt x="116" y="176"/>
                  </a:lnTo>
                  <a:lnTo>
                    <a:pt x="117" y="177"/>
                  </a:lnTo>
                  <a:lnTo>
                    <a:pt x="120" y="176"/>
                  </a:lnTo>
                  <a:lnTo>
                    <a:pt x="120" y="175"/>
                  </a:lnTo>
                  <a:lnTo>
                    <a:pt x="120" y="174"/>
                  </a:lnTo>
                  <a:lnTo>
                    <a:pt x="121" y="174"/>
                  </a:lnTo>
                  <a:lnTo>
                    <a:pt x="123" y="174"/>
                  </a:lnTo>
                  <a:lnTo>
                    <a:pt x="123" y="175"/>
                  </a:lnTo>
                  <a:lnTo>
                    <a:pt x="122" y="175"/>
                  </a:lnTo>
                  <a:lnTo>
                    <a:pt x="122" y="176"/>
                  </a:lnTo>
                  <a:lnTo>
                    <a:pt x="122" y="177"/>
                  </a:lnTo>
                  <a:lnTo>
                    <a:pt x="120" y="179"/>
                  </a:lnTo>
                  <a:lnTo>
                    <a:pt x="118" y="180"/>
                  </a:lnTo>
                  <a:lnTo>
                    <a:pt x="117" y="182"/>
                  </a:lnTo>
                  <a:lnTo>
                    <a:pt x="116" y="183"/>
                  </a:lnTo>
                  <a:lnTo>
                    <a:pt x="116" y="184"/>
                  </a:lnTo>
                  <a:lnTo>
                    <a:pt x="115" y="185"/>
                  </a:lnTo>
                  <a:lnTo>
                    <a:pt x="114" y="186"/>
                  </a:lnTo>
                  <a:lnTo>
                    <a:pt x="116" y="187"/>
                  </a:lnTo>
                  <a:lnTo>
                    <a:pt x="118" y="187"/>
                  </a:lnTo>
                  <a:lnTo>
                    <a:pt x="119" y="187"/>
                  </a:lnTo>
                  <a:lnTo>
                    <a:pt x="120" y="188"/>
                  </a:lnTo>
                  <a:lnTo>
                    <a:pt x="121" y="187"/>
                  </a:lnTo>
                  <a:lnTo>
                    <a:pt x="121" y="186"/>
                  </a:lnTo>
                  <a:lnTo>
                    <a:pt x="122" y="186"/>
                  </a:lnTo>
                  <a:lnTo>
                    <a:pt x="123" y="186"/>
                  </a:lnTo>
                  <a:lnTo>
                    <a:pt x="123" y="185"/>
                  </a:lnTo>
                  <a:lnTo>
                    <a:pt x="126" y="182"/>
                  </a:lnTo>
                  <a:lnTo>
                    <a:pt x="126" y="181"/>
                  </a:lnTo>
                  <a:lnTo>
                    <a:pt x="125" y="180"/>
                  </a:lnTo>
                  <a:lnTo>
                    <a:pt x="125" y="179"/>
                  </a:lnTo>
                  <a:lnTo>
                    <a:pt x="126" y="178"/>
                  </a:lnTo>
                  <a:lnTo>
                    <a:pt x="127" y="177"/>
                  </a:lnTo>
                  <a:lnTo>
                    <a:pt x="128" y="177"/>
                  </a:lnTo>
                  <a:lnTo>
                    <a:pt x="129" y="176"/>
                  </a:lnTo>
                  <a:lnTo>
                    <a:pt x="131" y="176"/>
                  </a:lnTo>
                  <a:lnTo>
                    <a:pt x="133" y="175"/>
                  </a:lnTo>
                  <a:lnTo>
                    <a:pt x="132" y="173"/>
                  </a:lnTo>
                  <a:lnTo>
                    <a:pt x="131" y="172"/>
                  </a:lnTo>
                  <a:lnTo>
                    <a:pt x="131" y="171"/>
                  </a:lnTo>
                  <a:lnTo>
                    <a:pt x="132" y="170"/>
                  </a:lnTo>
                  <a:lnTo>
                    <a:pt x="132" y="169"/>
                  </a:lnTo>
                  <a:lnTo>
                    <a:pt x="133" y="169"/>
                  </a:lnTo>
                  <a:lnTo>
                    <a:pt x="133" y="168"/>
                  </a:lnTo>
                  <a:lnTo>
                    <a:pt x="133" y="167"/>
                  </a:lnTo>
                  <a:lnTo>
                    <a:pt x="132" y="166"/>
                  </a:lnTo>
                  <a:lnTo>
                    <a:pt x="132" y="165"/>
                  </a:lnTo>
                  <a:lnTo>
                    <a:pt x="133" y="165"/>
                  </a:lnTo>
                  <a:lnTo>
                    <a:pt x="133" y="164"/>
                  </a:lnTo>
                  <a:lnTo>
                    <a:pt x="135" y="164"/>
                  </a:lnTo>
                  <a:lnTo>
                    <a:pt x="136" y="163"/>
                  </a:lnTo>
                  <a:lnTo>
                    <a:pt x="137" y="163"/>
                  </a:lnTo>
                  <a:lnTo>
                    <a:pt x="138" y="163"/>
                  </a:lnTo>
                  <a:lnTo>
                    <a:pt x="139" y="163"/>
                  </a:lnTo>
                  <a:lnTo>
                    <a:pt x="140" y="163"/>
                  </a:lnTo>
                  <a:lnTo>
                    <a:pt x="141" y="163"/>
                  </a:lnTo>
                  <a:lnTo>
                    <a:pt x="141" y="161"/>
                  </a:lnTo>
                  <a:lnTo>
                    <a:pt x="142" y="161"/>
                  </a:lnTo>
                  <a:lnTo>
                    <a:pt x="142" y="160"/>
                  </a:lnTo>
                  <a:lnTo>
                    <a:pt x="142" y="159"/>
                  </a:lnTo>
                  <a:lnTo>
                    <a:pt x="141" y="158"/>
                  </a:lnTo>
                  <a:lnTo>
                    <a:pt x="141" y="157"/>
                  </a:lnTo>
                  <a:lnTo>
                    <a:pt x="142" y="156"/>
                  </a:lnTo>
                  <a:lnTo>
                    <a:pt x="143" y="157"/>
                  </a:lnTo>
                  <a:lnTo>
                    <a:pt x="144" y="157"/>
                  </a:lnTo>
                  <a:lnTo>
                    <a:pt x="144" y="156"/>
                  </a:lnTo>
                  <a:lnTo>
                    <a:pt x="145" y="156"/>
                  </a:lnTo>
                  <a:lnTo>
                    <a:pt x="145" y="155"/>
                  </a:lnTo>
                  <a:lnTo>
                    <a:pt x="145" y="154"/>
                  </a:lnTo>
                  <a:lnTo>
                    <a:pt x="146" y="153"/>
                  </a:lnTo>
                  <a:lnTo>
                    <a:pt x="147" y="152"/>
                  </a:lnTo>
                  <a:lnTo>
                    <a:pt x="147" y="151"/>
                  </a:lnTo>
                  <a:lnTo>
                    <a:pt x="145" y="148"/>
                  </a:lnTo>
                  <a:lnTo>
                    <a:pt x="144" y="148"/>
                  </a:lnTo>
                  <a:lnTo>
                    <a:pt x="144" y="149"/>
                  </a:lnTo>
                  <a:lnTo>
                    <a:pt x="143" y="148"/>
                  </a:lnTo>
                  <a:lnTo>
                    <a:pt x="142" y="148"/>
                  </a:lnTo>
                  <a:lnTo>
                    <a:pt x="141" y="148"/>
                  </a:lnTo>
                  <a:lnTo>
                    <a:pt x="141" y="149"/>
                  </a:lnTo>
                  <a:lnTo>
                    <a:pt x="140" y="150"/>
                  </a:lnTo>
                  <a:lnTo>
                    <a:pt x="138" y="150"/>
                  </a:lnTo>
                  <a:lnTo>
                    <a:pt x="136" y="151"/>
                  </a:lnTo>
                  <a:lnTo>
                    <a:pt x="136" y="152"/>
                  </a:lnTo>
                  <a:lnTo>
                    <a:pt x="137" y="152"/>
                  </a:lnTo>
                  <a:lnTo>
                    <a:pt x="137" y="153"/>
                  </a:lnTo>
                  <a:lnTo>
                    <a:pt x="138" y="153"/>
                  </a:lnTo>
                  <a:lnTo>
                    <a:pt x="138" y="154"/>
                  </a:lnTo>
                  <a:lnTo>
                    <a:pt x="137" y="153"/>
                  </a:lnTo>
                  <a:lnTo>
                    <a:pt x="136" y="153"/>
                  </a:lnTo>
                  <a:lnTo>
                    <a:pt x="136" y="154"/>
                  </a:lnTo>
                  <a:lnTo>
                    <a:pt x="136" y="155"/>
                  </a:lnTo>
                  <a:lnTo>
                    <a:pt x="135" y="155"/>
                  </a:lnTo>
                  <a:lnTo>
                    <a:pt x="134" y="155"/>
                  </a:lnTo>
                  <a:lnTo>
                    <a:pt x="133" y="155"/>
                  </a:lnTo>
                  <a:lnTo>
                    <a:pt x="133" y="154"/>
                  </a:lnTo>
                  <a:lnTo>
                    <a:pt x="133" y="153"/>
                  </a:lnTo>
                  <a:lnTo>
                    <a:pt x="133" y="151"/>
                  </a:lnTo>
                  <a:lnTo>
                    <a:pt x="132" y="150"/>
                  </a:lnTo>
                  <a:lnTo>
                    <a:pt x="131" y="150"/>
                  </a:lnTo>
                  <a:lnTo>
                    <a:pt x="130" y="149"/>
                  </a:lnTo>
                  <a:lnTo>
                    <a:pt x="129" y="148"/>
                  </a:lnTo>
                  <a:lnTo>
                    <a:pt x="129" y="147"/>
                  </a:lnTo>
                  <a:lnTo>
                    <a:pt x="130" y="146"/>
                  </a:lnTo>
                  <a:lnTo>
                    <a:pt x="130" y="145"/>
                  </a:lnTo>
                  <a:lnTo>
                    <a:pt x="130" y="144"/>
                  </a:lnTo>
                  <a:lnTo>
                    <a:pt x="129" y="144"/>
                  </a:lnTo>
                  <a:lnTo>
                    <a:pt x="129" y="143"/>
                  </a:lnTo>
                  <a:lnTo>
                    <a:pt x="129" y="142"/>
                  </a:lnTo>
                  <a:lnTo>
                    <a:pt x="128" y="140"/>
                  </a:lnTo>
                  <a:lnTo>
                    <a:pt x="127" y="136"/>
                  </a:lnTo>
                  <a:lnTo>
                    <a:pt x="127" y="135"/>
                  </a:lnTo>
                  <a:lnTo>
                    <a:pt x="127" y="134"/>
                  </a:lnTo>
                  <a:lnTo>
                    <a:pt x="127" y="133"/>
                  </a:lnTo>
                  <a:lnTo>
                    <a:pt x="127" y="130"/>
                  </a:lnTo>
                  <a:lnTo>
                    <a:pt x="128" y="128"/>
                  </a:lnTo>
                  <a:lnTo>
                    <a:pt x="128" y="125"/>
                  </a:lnTo>
                  <a:lnTo>
                    <a:pt x="128" y="123"/>
                  </a:lnTo>
                  <a:lnTo>
                    <a:pt x="128" y="122"/>
                  </a:lnTo>
                  <a:lnTo>
                    <a:pt x="128" y="120"/>
                  </a:lnTo>
                  <a:lnTo>
                    <a:pt x="128" y="119"/>
                  </a:lnTo>
                  <a:lnTo>
                    <a:pt x="127" y="118"/>
                  </a:lnTo>
                  <a:lnTo>
                    <a:pt x="126" y="117"/>
                  </a:lnTo>
                  <a:lnTo>
                    <a:pt x="126" y="114"/>
                  </a:lnTo>
                  <a:lnTo>
                    <a:pt x="125" y="110"/>
                  </a:lnTo>
                  <a:lnTo>
                    <a:pt x="125" y="109"/>
                  </a:lnTo>
                  <a:lnTo>
                    <a:pt x="125" y="108"/>
                  </a:lnTo>
                  <a:lnTo>
                    <a:pt x="126" y="108"/>
                  </a:lnTo>
                  <a:lnTo>
                    <a:pt x="126" y="107"/>
                  </a:lnTo>
                  <a:lnTo>
                    <a:pt x="127" y="106"/>
                  </a:lnTo>
                  <a:lnTo>
                    <a:pt x="126" y="106"/>
                  </a:lnTo>
                  <a:lnTo>
                    <a:pt x="125" y="104"/>
                  </a:lnTo>
                  <a:lnTo>
                    <a:pt x="123" y="103"/>
                  </a:lnTo>
                  <a:lnTo>
                    <a:pt x="122" y="102"/>
                  </a:lnTo>
                  <a:lnTo>
                    <a:pt x="122" y="101"/>
                  </a:lnTo>
                  <a:lnTo>
                    <a:pt x="122" y="100"/>
                  </a:lnTo>
                  <a:lnTo>
                    <a:pt x="123" y="100"/>
                  </a:lnTo>
                  <a:lnTo>
                    <a:pt x="123" y="99"/>
                  </a:lnTo>
                  <a:lnTo>
                    <a:pt x="123" y="97"/>
                  </a:lnTo>
                  <a:lnTo>
                    <a:pt x="122" y="97"/>
                  </a:lnTo>
                  <a:lnTo>
                    <a:pt x="122" y="96"/>
                  </a:lnTo>
                  <a:lnTo>
                    <a:pt x="122" y="95"/>
                  </a:lnTo>
                  <a:lnTo>
                    <a:pt x="123" y="94"/>
                  </a:lnTo>
                  <a:lnTo>
                    <a:pt x="123" y="93"/>
                  </a:lnTo>
                  <a:lnTo>
                    <a:pt x="123" y="92"/>
                  </a:lnTo>
                  <a:lnTo>
                    <a:pt x="123" y="91"/>
                  </a:lnTo>
                  <a:lnTo>
                    <a:pt x="123" y="90"/>
                  </a:lnTo>
                  <a:lnTo>
                    <a:pt x="124" y="90"/>
                  </a:lnTo>
                  <a:lnTo>
                    <a:pt x="124" y="89"/>
                  </a:lnTo>
                  <a:lnTo>
                    <a:pt x="126" y="88"/>
                  </a:lnTo>
                  <a:lnTo>
                    <a:pt x="126" y="87"/>
                  </a:lnTo>
                  <a:lnTo>
                    <a:pt x="127" y="87"/>
                  </a:lnTo>
                  <a:lnTo>
                    <a:pt x="128" y="87"/>
                  </a:lnTo>
                  <a:lnTo>
                    <a:pt x="129" y="86"/>
                  </a:lnTo>
                  <a:lnTo>
                    <a:pt x="129" y="85"/>
                  </a:lnTo>
                  <a:lnTo>
                    <a:pt x="129" y="84"/>
                  </a:lnTo>
                  <a:lnTo>
                    <a:pt x="129" y="83"/>
                  </a:lnTo>
                  <a:lnTo>
                    <a:pt x="130" y="82"/>
                  </a:lnTo>
                  <a:lnTo>
                    <a:pt x="131" y="81"/>
                  </a:lnTo>
                  <a:lnTo>
                    <a:pt x="132" y="80"/>
                  </a:lnTo>
                  <a:lnTo>
                    <a:pt x="132" y="78"/>
                  </a:lnTo>
                  <a:lnTo>
                    <a:pt x="132" y="77"/>
                  </a:lnTo>
                  <a:lnTo>
                    <a:pt x="133" y="75"/>
                  </a:lnTo>
                  <a:lnTo>
                    <a:pt x="134" y="74"/>
                  </a:lnTo>
                  <a:lnTo>
                    <a:pt x="135" y="74"/>
                  </a:lnTo>
                  <a:lnTo>
                    <a:pt x="136" y="74"/>
                  </a:lnTo>
                  <a:lnTo>
                    <a:pt x="140" y="76"/>
                  </a:lnTo>
                  <a:lnTo>
                    <a:pt x="140" y="75"/>
                  </a:lnTo>
                  <a:lnTo>
                    <a:pt x="141" y="75"/>
                  </a:lnTo>
                  <a:lnTo>
                    <a:pt x="141" y="73"/>
                  </a:lnTo>
                  <a:lnTo>
                    <a:pt x="142" y="73"/>
                  </a:lnTo>
                  <a:lnTo>
                    <a:pt x="142" y="72"/>
                  </a:lnTo>
                  <a:lnTo>
                    <a:pt x="141" y="71"/>
                  </a:lnTo>
                  <a:lnTo>
                    <a:pt x="141" y="70"/>
                  </a:lnTo>
                  <a:lnTo>
                    <a:pt x="141" y="68"/>
                  </a:lnTo>
                  <a:lnTo>
                    <a:pt x="141" y="67"/>
                  </a:lnTo>
                  <a:lnTo>
                    <a:pt x="141" y="65"/>
                  </a:lnTo>
                  <a:lnTo>
                    <a:pt x="144" y="67"/>
                  </a:lnTo>
                  <a:lnTo>
                    <a:pt x="145" y="67"/>
                  </a:lnTo>
                  <a:lnTo>
                    <a:pt x="147" y="73"/>
                  </a:lnTo>
                  <a:lnTo>
                    <a:pt x="149" y="76"/>
                  </a:lnTo>
                  <a:lnTo>
                    <a:pt x="149" y="77"/>
                  </a:lnTo>
                  <a:lnTo>
                    <a:pt x="149" y="78"/>
                  </a:lnTo>
                  <a:lnTo>
                    <a:pt x="149" y="79"/>
                  </a:lnTo>
                  <a:lnTo>
                    <a:pt x="150" y="79"/>
                  </a:lnTo>
                  <a:lnTo>
                    <a:pt x="152" y="80"/>
                  </a:lnTo>
                  <a:lnTo>
                    <a:pt x="153" y="81"/>
                  </a:lnTo>
                  <a:lnTo>
                    <a:pt x="154" y="82"/>
                  </a:lnTo>
                  <a:lnTo>
                    <a:pt x="154" y="83"/>
                  </a:lnTo>
                  <a:lnTo>
                    <a:pt x="154" y="84"/>
                  </a:lnTo>
                  <a:lnTo>
                    <a:pt x="155" y="85"/>
                  </a:lnTo>
                  <a:lnTo>
                    <a:pt x="155" y="84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83" name="Freeform 63"/>
            <p:cNvSpPr>
              <a:spLocks/>
            </p:cNvSpPr>
            <p:nvPr/>
          </p:nvSpPr>
          <p:spPr bwMode="auto">
            <a:xfrm>
              <a:off x="4831" y="1817"/>
              <a:ext cx="318" cy="567"/>
            </a:xfrm>
            <a:custGeom>
              <a:avLst/>
              <a:gdLst>
                <a:gd name="T0" fmla="*/ 6 w 90"/>
                <a:gd name="T1" fmla="*/ 88 h 160"/>
                <a:gd name="T2" fmla="*/ 10 w 90"/>
                <a:gd name="T3" fmla="*/ 82 h 160"/>
                <a:gd name="T4" fmla="*/ 21 w 90"/>
                <a:gd name="T5" fmla="*/ 73 h 160"/>
                <a:gd name="T6" fmla="*/ 19 w 90"/>
                <a:gd name="T7" fmla="*/ 71 h 160"/>
                <a:gd name="T8" fmla="*/ 16 w 90"/>
                <a:gd name="T9" fmla="*/ 60 h 160"/>
                <a:gd name="T10" fmla="*/ 4 w 90"/>
                <a:gd name="T11" fmla="*/ 61 h 160"/>
                <a:gd name="T12" fmla="*/ 3 w 90"/>
                <a:gd name="T13" fmla="*/ 54 h 160"/>
                <a:gd name="T14" fmla="*/ 7 w 90"/>
                <a:gd name="T15" fmla="*/ 51 h 160"/>
                <a:gd name="T16" fmla="*/ 16 w 90"/>
                <a:gd name="T17" fmla="*/ 46 h 160"/>
                <a:gd name="T18" fmla="*/ 17 w 90"/>
                <a:gd name="T19" fmla="*/ 32 h 160"/>
                <a:gd name="T20" fmla="*/ 14 w 90"/>
                <a:gd name="T21" fmla="*/ 23 h 160"/>
                <a:gd name="T22" fmla="*/ 13 w 90"/>
                <a:gd name="T23" fmla="*/ 17 h 160"/>
                <a:gd name="T24" fmla="*/ 19 w 90"/>
                <a:gd name="T25" fmla="*/ 13 h 160"/>
                <a:gd name="T26" fmla="*/ 23 w 90"/>
                <a:gd name="T27" fmla="*/ 12 h 160"/>
                <a:gd name="T28" fmla="*/ 27 w 90"/>
                <a:gd name="T29" fmla="*/ 8 h 160"/>
                <a:gd name="T30" fmla="*/ 34 w 90"/>
                <a:gd name="T31" fmla="*/ 0 h 160"/>
                <a:gd name="T32" fmla="*/ 37 w 90"/>
                <a:gd name="T33" fmla="*/ 2 h 160"/>
                <a:gd name="T34" fmla="*/ 41 w 90"/>
                <a:gd name="T35" fmla="*/ 5 h 160"/>
                <a:gd name="T36" fmla="*/ 46 w 90"/>
                <a:gd name="T37" fmla="*/ 8 h 160"/>
                <a:gd name="T38" fmla="*/ 50 w 90"/>
                <a:gd name="T39" fmla="*/ 5 h 160"/>
                <a:gd name="T40" fmla="*/ 59 w 90"/>
                <a:gd name="T41" fmla="*/ 11 h 160"/>
                <a:gd name="T42" fmla="*/ 56 w 90"/>
                <a:gd name="T43" fmla="*/ 18 h 160"/>
                <a:gd name="T44" fmla="*/ 50 w 90"/>
                <a:gd name="T45" fmla="*/ 9 h 160"/>
                <a:gd name="T46" fmla="*/ 49 w 90"/>
                <a:gd name="T47" fmla="*/ 12 h 160"/>
                <a:gd name="T48" fmla="*/ 48 w 90"/>
                <a:gd name="T49" fmla="*/ 17 h 160"/>
                <a:gd name="T50" fmla="*/ 51 w 90"/>
                <a:gd name="T51" fmla="*/ 21 h 160"/>
                <a:gd name="T52" fmla="*/ 52 w 90"/>
                <a:gd name="T53" fmla="*/ 27 h 160"/>
                <a:gd name="T54" fmla="*/ 64 w 90"/>
                <a:gd name="T55" fmla="*/ 41 h 160"/>
                <a:gd name="T56" fmla="*/ 74 w 90"/>
                <a:gd name="T57" fmla="*/ 46 h 160"/>
                <a:gd name="T58" fmla="*/ 74 w 90"/>
                <a:gd name="T59" fmla="*/ 52 h 160"/>
                <a:gd name="T60" fmla="*/ 71 w 90"/>
                <a:gd name="T61" fmla="*/ 57 h 160"/>
                <a:gd name="T62" fmla="*/ 68 w 90"/>
                <a:gd name="T63" fmla="*/ 58 h 160"/>
                <a:gd name="T64" fmla="*/ 67 w 90"/>
                <a:gd name="T65" fmla="*/ 68 h 160"/>
                <a:gd name="T66" fmla="*/ 67 w 90"/>
                <a:gd name="T67" fmla="*/ 75 h 160"/>
                <a:gd name="T68" fmla="*/ 75 w 90"/>
                <a:gd name="T69" fmla="*/ 84 h 160"/>
                <a:gd name="T70" fmla="*/ 78 w 90"/>
                <a:gd name="T71" fmla="*/ 86 h 160"/>
                <a:gd name="T72" fmla="*/ 82 w 90"/>
                <a:gd name="T73" fmla="*/ 88 h 160"/>
                <a:gd name="T74" fmla="*/ 78 w 90"/>
                <a:gd name="T75" fmla="*/ 92 h 160"/>
                <a:gd name="T76" fmla="*/ 76 w 90"/>
                <a:gd name="T77" fmla="*/ 100 h 160"/>
                <a:gd name="T78" fmla="*/ 75 w 90"/>
                <a:gd name="T79" fmla="*/ 107 h 160"/>
                <a:gd name="T80" fmla="*/ 73 w 90"/>
                <a:gd name="T81" fmla="*/ 109 h 160"/>
                <a:gd name="T82" fmla="*/ 77 w 90"/>
                <a:gd name="T83" fmla="*/ 109 h 160"/>
                <a:gd name="T84" fmla="*/ 79 w 90"/>
                <a:gd name="T85" fmla="*/ 114 h 160"/>
                <a:gd name="T86" fmla="*/ 85 w 90"/>
                <a:gd name="T87" fmla="*/ 118 h 160"/>
                <a:gd name="T88" fmla="*/ 87 w 90"/>
                <a:gd name="T89" fmla="*/ 125 h 160"/>
                <a:gd name="T90" fmla="*/ 89 w 90"/>
                <a:gd name="T91" fmla="*/ 139 h 160"/>
                <a:gd name="T92" fmla="*/ 90 w 90"/>
                <a:gd name="T93" fmla="*/ 150 h 160"/>
                <a:gd name="T94" fmla="*/ 90 w 90"/>
                <a:gd name="T95" fmla="*/ 160 h 160"/>
                <a:gd name="T96" fmla="*/ 88 w 90"/>
                <a:gd name="T97" fmla="*/ 156 h 160"/>
                <a:gd name="T98" fmla="*/ 82 w 90"/>
                <a:gd name="T99" fmla="*/ 155 h 160"/>
                <a:gd name="T100" fmla="*/ 75 w 90"/>
                <a:gd name="T101" fmla="*/ 149 h 160"/>
                <a:gd name="T102" fmla="*/ 65 w 90"/>
                <a:gd name="T103" fmla="*/ 140 h 160"/>
                <a:gd name="T104" fmla="*/ 62 w 90"/>
                <a:gd name="T105" fmla="*/ 137 h 160"/>
                <a:gd name="T106" fmla="*/ 57 w 90"/>
                <a:gd name="T107" fmla="*/ 136 h 160"/>
                <a:gd name="T108" fmla="*/ 44 w 90"/>
                <a:gd name="T109" fmla="*/ 127 h 160"/>
                <a:gd name="T110" fmla="*/ 28 w 90"/>
                <a:gd name="T111" fmla="*/ 115 h 160"/>
                <a:gd name="T112" fmla="*/ 8 w 90"/>
                <a:gd name="T113" fmla="*/ 100 h 16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0"/>
                <a:gd name="T172" fmla="*/ 0 h 160"/>
                <a:gd name="T173" fmla="*/ 90 w 90"/>
                <a:gd name="T174" fmla="*/ 160 h 16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0" h="160">
                  <a:moveTo>
                    <a:pt x="0" y="90"/>
                  </a:moveTo>
                  <a:lnTo>
                    <a:pt x="1" y="90"/>
                  </a:lnTo>
                  <a:lnTo>
                    <a:pt x="3" y="88"/>
                  </a:lnTo>
                  <a:lnTo>
                    <a:pt x="4" y="88"/>
                  </a:lnTo>
                  <a:lnTo>
                    <a:pt x="5" y="88"/>
                  </a:lnTo>
                  <a:lnTo>
                    <a:pt x="6" y="88"/>
                  </a:lnTo>
                  <a:lnTo>
                    <a:pt x="7" y="88"/>
                  </a:lnTo>
                  <a:lnTo>
                    <a:pt x="7" y="87"/>
                  </a:lnTo>
                  <a:lnTo>
                    <a:pt x="8" y="87"/>
                  </a:lnTo>
                  <a:lnTo>
                    <a:pt x="9" y="85"/>
                  </a:lnTo>
                  <a:lnTo>
                    <a:pt x="10" y="82"/>
                  </a:lnTo>
                  <a:lnTo>
                    <a:pt x="12" y="80"/>
                  </a:lnTo>
                  <a:lnTo>
                    <a:pt x="13" y="79"/>
                  </a:lnTo>
                  <a:lnTo>
                    <a:pt x="16" y="77"/>
                  </a:lnTo>
                  <a:lnTo>
                    <a:pt x="18" y="75"/>
                  </a:lnTo>
                  <a:lnTo>
                    <a:pt x="20" y="74"/>
                  </a:lnTo>
                  <a:lnTo>
                    <a:pt x="21" y="73"/>
                  </a:lnTo>
                  <a:lnTo>
                    <a:pt x="20" y="73"/>
                  </a:lnTo>
                  <a:lnTo>
                    <a:pt x="19" y="73"/>
                  </a:lnTo>
                  <a:lnTo>
                    <a:pt x="19" y="72"/>
                  </a:lnTo>
                  <a:lnTo>
                    <a:pt x="19" y="71"/>
                  </a:lnTo>
                  <a:lnTo>
                    <a:pt x="19" y="69"/>
                  </a:lnTo>
                  <a:lnTo>
                    <a:pt x="18" y="65"/>
                  </a:lnTo>
                  <a:lnTo>
                    <a:pt x="18" y="64"/>
                  </a:lnTo>
                  <a:lnTo>
                    <a:pt x="18" y="62"/>
                  </a:lnTo>
                  <a:lnTo>
                    <a:pt x="18" y="60"/>
                  </a:lnTo>
                  <a:lnTo>
                    <a:pt x="17" y="60"/>
                  </a:lnTo>
                  <a:lnTo>
                    <a:pt x="16" y="60"/>
                  </a:lnTo>
                  <a:lnTo>
                    <a:pt x="16" y="61"/>
                  </a:lnTo>
                  <a:lnTo>
                    <a:pt x="15" y="62"/>
                  </a:lnTo>
                  <a:lnTo>
                    <a:pt x="13" y="63"/>
                  </a:lnTo>
                  <a:lnTo>
                    <a:pt x="12" y="64"/>
                  </a:lnTo>
                  <a:lnTo>
                    <a:pt x="5" y="62"/>
                  </a:lnTo>
                  <a:lnTo>
                    <a:pt x="4" y="61"/>
                  </a:lnTo>
                  <a:lnTo>
                    <a:pt x="3" y="60"/>
                  </a:lnTo>
                  <a:lnTo>
                    <a:pt x="3" y="59"/>
                  </a:lnTo>
                  <a:lnTo>
                    <a:pt x="2" y="56"/>
                  </a:lnTo>
                  <a:lnTo>
                    <a:pt x="2" y="55"/>
                  </a:lnTo>
                  <a:lnTo>
                    <a:pt x="3" y="54"/>
                  </a:lnTo>
                  <a:lnTo>
                    <a:pt x="4" y="54"/>
                  </a:lnTo>
                  <a:lnTo>
                    <a:pt x="5" y="54"/>
                  </a:lnTo>
                  <a:lnTo>
                    <a:pt x="5" y="53"/>
                  </a:lnTo>
                  <a:lnTo>
                    <a:pt x="7" y="51"/>
                  </a:lnTo>
                  <a:lnTo>
                    <a:pt x="8" y="50"/>
                  </a:lnTo>
                  <a:lnTo>
                    <a:pt x="8" y="49"/>
                  </a:lnTo>
                  <a:lnTo>
                    <a:pt x="10" y="50"/>
                  </a:lnTo>
                  <a:lnTo>
                    <a:pt x="13" y="52"/>
                  </a:lnTo>
                  <a:lnTo>
                    <a:pt x="16" y="46"/>
                  </a:lnTo>
                  <a:lnTo>
                    <a:pt x="19" y="40"/>
                  </a:lnTo>
                  <a:lnTo>
                    <a:pt x="19" y="39"/>
                  </a:lnTo>
                  <a:lnTo>
                    <a:pt x="20" y="37"/>
                  </a:lnTo>
                  <a:lnTo>
                    <a:pt x="18" y="36"/>
                  </a:lnTo>
                  <a:lnTo>
                    <a:pt x="17" y="34"/>
                  </a:lnTo>
                  <a:lnTo>
                    <a:pt x="17" y="33"/>
                  </a:lnTo>
                  <a:lnTo>
                    <a:pt x="17" y="32"/>
                  </a:lnTo>
                  <a:lnTo>
                    <a:pt x="16" y="31"/>
                  </a:lnTo>
                  <a:lnTo>
                    <a:pt x="16" y="30"/>
                  </a:lnTo>
                  <a:lnTo>
                    <a:pt x="16" y="29"/>
                  </a:lnTo>
                  <a:lnTo>
                    <a:pt x="16" y="28"/>
                  </a:lnTo>
                  <a:lnTo>
                    <a:pt x="15" y="27"/>
                  </a:lnTo>
                  <a:lnTo>
                    <a:pt x="14" y="23"/>
                  </a:lnTo>
                  <a:lnTo>
                    <a:pt x="13" y="22"/>
                  </a:lnTo>
                  <a:lnTo>
                    <a:pt x="13" y="21"/>
                  </a:lnTo>
                  <a:lnTo>
                    <a:pt x="12" y="19"/>
                  </a:lnTo>
                  <a:lnTo>
                    <a:pt x="11" y="18"/>
                  </a:lnTo>
                  <a:lnTo>
                    <a:pt x="12" y="17"/>
                  </a:lnTo>
                  <a:lnTo>
                    <a:pt x="13" y="17"/>
                  </a:lnTo>
                  <a:lnTo>
                    <a:pt x="14" y="17"/>
                  </a:lnTo>
                  <a:lnTo>
                    <a:pt x="16" y="15"/>
                  </a:lnTo>
                  <a:lnTo>
                    <a:pt x="17" y="15"/>
                  </a:lnTo>
                  <a:lnTo>
                    <a:pt x="17" y="14"/>
                  </a:lnTo>
                  <a:lnTo>
                    <a:pt x="18" y="13"/>
                  </a:lnTo>
                  <a:lnTo>
                    <a:pt x="19" y="13"/>
                  </a:lnTo>
                  <a:lnTo>
                    <a:pt x="20" y="12"/>
                  </a:lnTo>
                  <a:lnTo>
                    <a:pt x="21" y="12"/>
                  </a:lnTo>
                  <a:lnTo>
                    <a:pt x="22" y="12"/>
                  </a:lnTo>
                  <a:lnTo>
                    <a:pt x="23" y="12"/>
                  </a:lnTo>
                  <a:lnTo>
                    <a:pt x="25" y="11"/>
                  </a:lnTo>
                  <a:lnTo>
                    <a:pt x="26" y="10"/>
                  </a:lnTo>
                  <a:lnTo>
                    <a:pt x="27" y="9"/>
                  </a:lnTo>
                  <a:lnTo>
                    <a:pt x="27" y="8"/>
                  </a:lnTo>
                  <a:lnTo>
                    <a:pt x="27" y="7"/>
                  </a:lnTo>
                  <a:lnTo>
                    <a:pt x="28" y="5"/>
                  </a:lnTo>
                  <a:lnTo>
                    <a:pt x="30" y="4"/>
                  </a:lnTo>
                  <a:lnTo>
                    <a:pt x="31" y="2"/>
                  </a:lnTo>
                  <a:lnTo>
                    <a:pt x="33" y="0"/>
                  </a:lnTo>
                  <a:lnTo>
                    <a:pt x="34" y="0"/>
                  </a:lnTo>
                  <a:lnTo>
                    <a:pt x="35" y="1"/>
                  </a:lnTo>
                  <a:lnTo>
                    <a:pt x="36" y="2"/>
                  </a:lnTo>
                  <a:lnTo>
                    <a:pt x="37" y="2"/>
                  </a:lnTo>
                  <a:lnTo>
                    <a:pt x="38" y="2"/>
                  </a:lnTo>
                  <a:lnTo>
                    <a:pt x="38" y="3"/>
                  </a:lnTo>
                  <a:lnTo>
                    <a:pt x="39" y="3"/>
                  </a:lnTo>
                  <a:lnTo>
                    <a:pt x="40" y="3"/>
                  </a:lnTo>
                  <a:lnTo>
                    <a:pt x="40" y="4"/>
                  </a:lnTo>
                  <a:lnTo>
                    <a:pt x="41" y="5"/>
                  </a:lnTo>
                  <a:lnTo>
                    <a:pt x="42" y="6"/>
                  </a:lnTo>
                  <a:lnTo>
                    <a:pt x="43" y="7"/>
                  </a:lnTo>
                  <a:lnTo>
                    <a:pt x="44" y="7"/>
                  </a:lnTo>
                  <a:lnTo>
                    <a:pt x="44" y="8"/>
                  </a:lnTo>
                  <a:lnTo>
                    <a:pt x="45" y="8"/>
                  </a:lnTo>
                  <a:lnTo>
                    <a:pt x="46" y="8"/>
                  </a:lnTo>
                  <a:lnTo>
                    <a:pt x="46" y="7"/>
                  </a:lnTo>
                  <a:lnTo>
                    <a:pt x="46" y="6"/>
                  </a:lnTo>
                  <a:lnTo>
                    <a:pt x="47" y="5"/>
                  </a:lnTo>
                  <a:lnTo>
                    <a:pt x="48" y="4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6"/>
                  </a:lnTo>
                  <a:lnTo>
                    <a:pt x="53" y="7"/>
                  </a:lnTo>
                  <a:lnTo>
                    <a:pt x="55" y="8"/>
                  </a:lnTo>
                  <a:lnTo>
                    <a:pt x="56" y="8"/>
                  </a:lnTo>
                  <a:lnTo>
                    <a:pt x="56" y="9"/>
                  </a:lnTo>
                  <a:lnTo>
                    <a:pt x="59" y="11"/>
                  </a:lnTo>
                  <a:lnTo>
                    <a:pt x="59" y="13"/>
                  </a:lnTo>
                  <a:lnTo>
                    <a:pt x="59" y="15"/>
                  </a:lnTo>
                  <a:lnTo>
                    <a:pt x="59" y="16"/>
                  </a:lnTo>
                  <a:lnTo>
                    <a:pt x="58" y="18"/>
                  </a:lnTo>
                  <a:lnTo>
                    <a:pt x="56" y="18"/>
                  </a:lnTo>
                  <a:lnTo>
                    <a:pt x="53" y="18"/>
                  </a:lnTo>
                  <a:lnTo>
                    <a:pt x="52" y="17"/>
                  </a:lnTo>
                  <a:lnTo>
                    <a:pt x="51" y="15"/>
                  </a:lnTo>
                  <a:lnTo>
                    <a:pt x="52" y="9"/>
                  </a:lnTo>
                  <a:lnTo>
                    <a:pt x="51" y="8"/>
                  </a:lnTo>
                  <a:lnTo>
                    <a:pt x="50" y="9"/>
                  </a:lnTo>
                  <a:lnTo>
                    <a:pt x="50" y="10"/>
                  </a:lnTo>
                  <a:lnTo>
                    <a:pt x="50" y="11"/>
                  </a:lnTo>
                  <a:lnTo>
                    <a:pt x="51" y="11"/>
                  </a:lnTo>
                  <a:lnTo>
                    <a:pt x="51" y="12"/>
                  </a:lnTo>
                  <a:lnTo>
                    <a:pt x="50" y="12"/>
                  </a:lnTo>
                  <a:lnTo>
                    <a:pt x="49" y="12"/>
                  </a:lnTo>
                  <a:lnTo>
                    <a:pt x="48" y="13"/>
                  </a:lnTo>
                  <a:lnTo>
                    <a:pt x="48" y="14"/>
                  </a:lnTo>
                  <a:lnTo>
                    <a:pt x="48" y="16"/>
                  </a:lnTo>
                  <a:lnTo>
                    <a:pt x="48" y="17"/>
                  </a:lnTo>
                  <a:lnTo>
                    <a:pt x="49" y="17"/>
                  </a:lnTo>
                  <a:lnTo>
                    <a:pt x="51" y="17"/>
                  </a:lnTo>
                  <a:lnTo>
                    <a:pt x="51" y="18"/>
                  </a:lnTo>
                  <a:lnTo>
                    <a:pt x="51" y="19"/>
                  </a:lnTo>
                  <a:lnTo>
                    <a:pt x="51" y="21"/>
                  </a:lnTo>
                  <a:lnTo>
                    <a:pt x="51" y="22"/>
                  </a:lnTo>
                  <a:lnTo>
                    <a:pt x="50" y="22"/>
                  </a:lnTo>
                  <a:lnTo>
                    <a:pt x="50" y="25"/>
                  </a:lnTo>
                  <a:lnTo>
                    <a:pt x="51" y="26"/>
                  </a:lnTo>
                  <a:lnTo>
                    <a:pt x="52" y="27"/>
                  </a:lnTo>
                  <a:lnTo>
                    <a:pt x="54" y="30"/>
                  </a:lnTo>
                  <a:lnTo>
                    <a:pt x="55" y="33"/>
                  </a:lnTo>
                  <a:lnTo>
                    <a:pt x="56" y="35"/>
                  </a:lnTo>
                  <a:lnTo>
                    <a:pt x="58" y="37"/>
                  </a:lnTo>
                  <a:lnTo>
                    <a:pt x="60" y="39"/>
                  </a:lnTo>
                  <a:lnTo>
                    <a:pt x="64" y="41"/>
                  </a:lnTo>
                  <a:lnTo>
                    <a:pt x="65" y="41"/>
                  </a:lnTo>
                  <a:lnTo>
                    <a:pt x="67" y="42"/>
                  </a:lnTo>
                  <a:lnTo>
                    <a:pt x="68" y="42"/>
                  </a:lnTo>
                  <a:lnTo>
                    <a:pt x="73" y="42"/>
                  </a:lnTo>
                  <a:lnTo>
                    <a:pt x="74" y="44"/>
                  </a:lnTo>
                  <a:lnTo>
                    <a:pt x="74" y="46"/>
                  </a:lnTo>
                  <a:lnTo>
                    <a:pt x="75" y="48"/>
                  </a:lnTo>
                  <a:lnTo>
                    <a:pt x="75" y="50"/>
                  </a:lnTo>
                  <a:lnTo>
                    <a:pt x="75" y="51"/>
                  </a:lnTo>
                  <a:lnTo>
                    <a:pt x="75" y="52"/>
                  </a:lnTo>
                  <a:lnTo>
                    <a:pt x="74" y="52"/>
                  </a:lnTo>
                  <a:lnTo>
                    <a:pt x="74" y="53"/>
                  </a:lnTo>
                  <a:lnTo>
                    <a:pt x="73" y="54"/>
                  </a:lnTo>
                  <a:lnTo>
                    <a:pt x="73" y="55"/>
                  </a:lnTo>
                  <a:lnTo>
                    <a:pt x="72" y="56"/>
                  </a:lnTo>
                  <a:lnTo>
                    <a:pt x="71" y="57"/>
                  </a:lnTo>
                  <a:lnTo>
                    <a:pt x="70" y="56"/>
                  </a:lnTo>
                  <a:lnTo>
                    <a:pt x="69" y="56"/>
                  </a:lnTo>
                  <a:lnTo>
                    <a:pt x="69" y="57"/>
                  </a:lnTo>
                  <a:lnTo>
                    <a:pt x="68" y="57"/>
                  </a:lnTo>
                  <a:lnTo>
                    <a:pt x="68" y="58"/>
                  </a:lnTo>
                  <a:lnTo>
                    <a:pt x="67" y="60"/>
                  </a:lnTo>
                  <a:lnTo>
                    <a:pt x="66" y="62"/>
                  </a:lnTo>
                  <a:lnTo>
                    <a:pt x="66" y="64"/>
                  </a:lnTo>
                  <a:lnTo>
                    <a:pt x="66" y="66"/>
                  </a:lnTo>
                  <a:lnTo>
                    <a:pt x="67" y="68"/>
                  </a:lnTo>
                  <a:lnTo>
                    <a:pt x="67" y="70"/>
                  </a:lnTo>
                  <a:lnTo>
                    <a:pt x="67" y="71"/>
                  </a:lnTo>
                  <a:lnTo>
                    <a:pt x="67" y="72"/>
                  </a:lnTo>
                  <a:lnTo>
                    <a:pt x="67" y="73"/>
                  </a:lnTo>
                  <a:lnTo>
                    <a:pt x="67" y="75"/>
                  </a:lnTo>
                  <a:lnTo>
                    <a:pt x="69" y="78"/>
                  </a:lnTo>
                  <a:lnTo>
                    <a:pt x="71" y="81"/>
                  </a:lnTo>
                  <a:lnTo>
                    <a:pt x="73" y="84"/>
                  </a:lnTo>
                  <a:lnTo>
                    <a:pt x="74" y="84"/>
                  </a:lnTo>
                  <a:lnTo>
                    <a:pt x="75" y="84"/>
                  </a:lnTo>
                  <a:lnTo>
                    <a:pt x="74" y="84"/>
                  </a:lnTo>
                  <a:lnTo>
                    <a:pt x="74" y="83"/>
                  </a:lnTo>
                  <a:lnTo>
                    <a:pt x="75" y="83"/>
                  </a:lnTo>
                  <a:lnTo>
                    <a:pt x="76" y="84"/>
                  </a:lnTo>
                  <a:lnTo>
                    <a:pt x="77" y="85"/>
                  </a:lnTo>
                  <a:lnTo>
                    <a:pt x="78" y="86"/>
                  </a:lnTo>
                  <a:lnTo>
                    <a:pt x="77" y="86"/>
                  </a:lnTo>
                  <a:lnTo>
                    <a:pt x="76" y="86"/>
                  </a:lnTo>
                  <a:lnTo>
                    <a:pt x="78" y="87"/>
                  </a:lnTo>
                  <a:lnTo>
                    <a:pt x="82" y="88"/>
                  </a:lnTo>
                  <a:lnTo>
                    <a:pt x="85" y="89"/>
                  </a:lnTo>
                  <a:lnTo>
                    <a:pt x="85" y="90"/>
                  </a:lnTo>
                  <a:lnTo>
                    <a:pt x="83" y="91"/>
                  </a:lnTo>
                  <a:lnTo>
                    <a:pt x="80" y="91"/>
                  </a:lnTo>
                  <a:lnTo>
                    <a:pt x="79" y="92"/>
                  </a:lnTo>
                  <a:lnTo>
                    <a:pt x="78" y="92"/>
                  </a:lnTo>
                  <a:lnTo>
                    <a:pt x="78" y="94"/>
                  </a:lnTo>
                  <a:lnTo>
                    <a:pt x="78" y="95"/>
                  </a:lnTo>
                  <a:lnTo>
                    <a:pt x="78" y="96"/>
                  </a:lnTo>
                  <a:lnTo>
                    <a:pt x="77" y="97"/>
                  </a:lnTo>
                  <a:lnTo>
                    <a:pt x="76" y="100"/>
                  </a:lnTo>
                  <a:lnTo>
                    <a:pt x="76" y="101"/>
                  </a:lnTo>
                  <a:lnTo>
                    <a:pt x="76" y="104"/>
                  </a:lnTo>
                  <a:lnTo>
                    <a:pt x="76" y="105"/>
                  </a:lnTo>
                  <a:lnTo>
                    <a:pt x="77" y="107"/>
                  </a:lnTo>
                  <a:lnTo>
                    <a:pt x="76" y="107"/>
                  </a:lnTo>
                  <a:lnTo>
                    <a:pt x="75" y="107"/>
                  </a:lnTo>
                  <a:lnTo>
                    <a:pt x="74" y="106"/>
                  </a:lnTo>
                  <a:lnTo>
                    <a:pt x="73" y="106"/>
                  </a:lnTo>
                  <a:lnTo>
                    <a:pt x="72" y="106"/>
                  </a:lnTo>
                  <a:lnTo>
                    <a:pt x="72" y="108"/>
                  </a:lnTo>
                  <a:lnTo>
                    <a:pt x="73" y="109"/>
                  </a:lnTo>
                  <a:lnTo>
                    <a:pt x="74" y="110"/>
                  </a:lnTo>
                  <a:lnTo>
                    <a:pt x="74" y="109"/>
                  </a:lnTo>
                  <a:lnTo>
                    <a:pt x="74" y="108"/>
                  </a:lnTo>
                  <a:lnTo>
                    <a:pt x="75" y="107"/>
                  </a:lnTo>
                  <a:lnTo>
                    <a:pt x="76" y="108"/>
                  </a:lnTo>
                  <a:lnTo>
                    <a:pt x="77" y="109"/>
                  </a:lnTo>
                  <a:lnTo>
                    <a:pt x="77" y="110"/>
                  </a:lnTo>
                  <a:lnTo>
                    <a:pt x="78" y="111"/>
                  </a:lnTo>
                  <a:lnTo>
                    <a:pt x="79" y="111"/>
                  </a:lnTo>
                  <a:lnTo>
                    <a:pt x="79" y="113"/>
                  </a:lnTo>
                  <a:lnTo>
                    <a:pt x="79" y="114"/>
                  </a:lnTo>
                  <a:lnTo>
                    <a:pt x="78" y="114"/>
                  </a:lnTo>
                  <a:lnTo>
                    <a:pt x="79" y="114"/>
                  </a:lnTo>
                  <a:lnTo>
                    <a:pt x="80" y="114"/>
                  </a:lnTo>
                  <a:lnTo>
                    <a:pt x="83" y="116"/>
                  </a:lnTo>
                  <a:lnTo>
                    <a:pt x="85" y="118"/>
                  </a:lnTo>
                  <a:lnTo>
                    <a:pt x="85" y="119"/>
                  </a:lnTo>
                  <a:lnTo>
                    <a:pt x="84" y="120"/>
                  </a:lnTo>
                  <a:lnTo>
                    <a:pt x="86" y="123"/>
                  </a:lnTo>
                  <a:lnTo>
                    <a:pt x="87" y="125"/>
                  </a:lnTo>
                  <a:lnTo>
                    <a:pt x="88" y="126"/>
                  </a:lnTo>
                  <a:lnTo>
                    <a:pt x="90" y="135"/>
                  </a:lnTo>
                  <a:lnTo>
                    <a:pt x="90" y="138"/>
                  </a:lnTo>
                  <a:lnTo>
                    <a:pt x="89" y="139"/>
                  </a:lnTo>
                  <a:lnTo>
                    <a:pt x="89" y="140"/>
                  </a:lnTo>
                  <a:lnTo>
                    <a:pt x="89" y="141"/>
                  </a:lnTo>
                  <a:lnTo>
                    <a:pt x="90" y="145"/>
                  </a:lnTo>
                  <a:lnTo>
                    <a:pt x="90" y="148"/>
                  </a:lnTo>
                  <a:lnTo>
                    <a:pt x="90" y="149"/>
                  </a:lnTo>
                  <a:lnTo>
                    <a:pt x="90" y="150"/>
                  </a:lnTo>
                  <a:lnTo>
                    <a:pt x="90" y="151"/>
                  </a:lnTo>
                  <a:lnTo>
                    <a:pt x="90" y="157"/>
                  </a:lnTo>
                  <a:lnTo>
                    <a:pt x="90" y="159"/>
                  </a:lnTo>
                  <a:lnTo>
                    <a:pt x="90" y="160"/>
                  </a:lnTo>
                  <a:lnTo>
                    <a:pt x="90" y="159"/>
                  </a:lnTo>
                  <a:lnTo>
                    <a:pt x="90" y="158"/>
                  </a:lnTo>
                  <a:lnTo>
                    <a:pt x="89" y="157"/>
                  </a:lnTo>
                  <a:lnTo>
                    <a:pt x="88" y="156"/>
                  </a:lnTo>
                  <a:lnTo>
                    <a:pt x="86" y="155"/>
                  </a:lnTo>
                  <a:lnTo>
                    <a:pt x="85" y="154"/>
                  </a:lnTo>
                  <a:lnTo>
                    <a:pt x="84" y="154"/>
                  </a:lnTo>
                  <a:lnTo>
                    <a:pt x="84" y="155"/>
                  </a:lnTo>
                  <a:lnTo>
                    <a:pt x="83" y="155"/>
                  </a:lnTo>
                  <a:lnTo>
                    <a:pt x="82" y="155"/>
                  </a:lnTo>
                  <a:lnTo>
                    <a:pt x="79" y="153"/>
                  </a:lnTo>
                  <a:lnTo>
                    <a:pt x="78" y="152"/>
                  </a:lnTo>
                  <a:lnTo>
                    <a:pt x="77" y="151"/>
                  </a:lnTo>
                  <a:lnTo>
                    <a:pt x="77" y="150"/>
                  </a:lnTo>
                  <a:lnTo>
                    <a:pt x="75" y="149"/>
                  </a:lnTo>
                  <a:lnTo>
                    <a:pt x="74" y="147"/>
                  </a:lnTo>
                  <a:lnTo>
                    <a:pt x="72" y="145"/>
                  </a:lnTo>
                  <a:lnTo>
                    <a:pt x="68" y="142"/>
                  </a:lnTo>
                  <a:lnTo>
                    <a:pt x="67" y="142"/>
                  </a:lnTo>
                  <a:lnTo>
                    <a:pt x="66" y="141"/>
                  </a:lnTo>
                  <a:lnTo>
                    <a:pt x="65" y="140"/>
                  </a:lnTo>
                  <a:lnTo>
                    <a:pt x="63" y="139"/>
                  </a:lnTo>
                  <a:lnTo>
                    <a:pt x="61" y="138"/>
                  </a:lnTo>
                  <a:lnTo>
                    <a:pt x="60" y="138"/>
                  </a:lnTo>
                  <a:lnTo>
                    <a:pt x="61" y="137"/>
                  </a:lnTo>
                  <a:lnTo>
                    <a:pt x="62" y="138"/>
                  </a:lnTo>
                  <a:lnTo>
                    <a:pt x="62" y="137"/>
                  </a:lnTo>
                  <a:lnTo>
                    <a:pt x="62" y="136"/>
                  </a:lnTo>
                  <a:lnTo>
                    <a:pt x="61" y="136"/>
                  </a:lnTo>
                  <a:lnTo>
                    <a:pt x="61" y="137"/>
                  </a:lnTo>
                  <a:lnTo>
                    <a:pt x="60" y="137"/>
                  </a:lnTo>
                  <a:lnTo>
                    <a:pt x="59" y="137"/>
                  </a:lnTo>
                  <a:lnTo>
                    <a:pt x="57" y="136"/>
                  </a:lnTo>
                  <a:lnTo>
                    <a:pt x="56" y="136"/>
                  </a:lnTo>
                  <a:lnTo>
                    <a:pt x="54" y="135"/>
                  </a:lnTo>
                  <a:lnTo>
                    <a:pt x="53" y="134"/>
                  </a:lnTo>
                  <a:lnTo>
                    <a:pt x="51" y="133"/>
                  </a:lnTo>
                  <a:lnTo>
                    <a:pt x="48" y="130"/>
                  </a:lnTo>
                  <a:lnTo>
                    <a:pt x="44" y="127"/>
                  </a:lnTo>
                  <a:lnTo>
                    <a:pt x="38" y="122"/>
                  </a:lnTo>
                  <a:lnTo>
                    <a:pt x="35" y="120"/>
                  </a:lnTo>
                  <a:lnTo>
                    <a:pt x="32" y="118"/>
                  </a:lnTo>
                  <a:lnTo>
                    <a:pt x="30" y="116"/>
                  </a:lnTo>
                  <a:lnTo>
                    <a:pt x="29" y="116"/>
                  </a:lnTo>
                  <a:lnTo>
                    <a:pt x="29" y="115"/>
                  </a:lnTo>
                  <a:lnTo>
                    <a:pt x="28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10"/>
                  </a:lnTo>
                  <a:lnTo>
                    <a:pt x="17" y="107"/>
                  </a:lnTo>
                  <a:lnTo>
                    <a:pt x="14" y="105"/>
                  </a:lnTo>
                  <a:lnTo>
                    <a:pt x="10" y="102"/>
                  </a:lnTo>
                  <a:lnTo>
                    <a:pt x="8" y="100"/>
                  </a:lnTo>
                  <a:lnTo>
                    <a:pt x="7" y="99"/>
                  </a:lnTo>
                  <a:lnTo>
                    <a:pt x="5" y="96"/>
                  </a:lnTo>
                  <a:lnTo>
                    <a:pt x="3" y="94"/>
                  </a:lnTo>
                  <a:lnTo>
                    <a:pt x="1" y="91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84" name="Freeform 64"/>
            <p:cNvSpPr>
              <a:spLocks/>
            </p:cNvSpPr>
            <p:nvPr/>
          </p:nvSpPr>
          <p:spPr bwMode="auto">
            <a:xfrm>
              <a:off x="4147" y="3220"/>
              <a:ext cx="220" cy="166"/>
            </a:xfrm>
            <a:custGeom>
              <a:avLst/>
              <a:gdLst>
                <a:gd name="T0" fmla="*/ 52 w 62"/>
                <a:gd name="T1" fmla="*/ 12 h 47"/>
                <a:gd name="T2" fmla="*/ 50 w 62"/>
                <a:gd name="T3" fmla="*/ 15 h 47"/>
                <a:gd name="T4" fmla="*/ 47 w 62"/>
                <a:gd name="T5" fmla="*/ 19 h 47"/>
                <a:gd name="T6" fmla="*/ 47 w 62"/>
                <a:gd name="T7" fmla="*/ 21 h 47"/>
                <a:gd name="T8" fmla="*/ 46 w 62"/>
                <a:gd name="T9" fmla="*/ 22 h 47"/>
                <a:gd name="T10" fmla="*/ 41 w 62"/>
                <a:gd name="T11" fmla="*/ 24 h 47"/>
                <a:gd name="T12" fmla="*/ 38 w 62"/>
                <a:gd name="T13" fmla="*/ 35 h 47"/>
                <a:gd name="T14" fmla="*/ 37 w 62"/>
                <a:gd name="T15" fmla="*/ 36 h 47"/>
                <a:gd name="T16" fmla="*/ 35 w 62"/>
                <a:gd name="T17" fmla="*/ 36 h 47"/>
                <a:gd name="T18" fmla="*/ 34 w 62"/>
                <a:gd name="T19" fmla="*/ 37 h 47"/>
                <a:gd name="T20" fmla="*/ 30 w 62"/>
                <a:gd name="T21" fmla="*/ 41 h 47"/>
                <a:gd name="T22" fmla="*/ 24 w 62"/>
                <a:gd name="T23" fmla="*/ 43 h 47"/>
                <a:gd name="T24" fmla="*/ 22 w 62"/>
                <a:gd name="T25" fmla="*/ 42 h 47"/>
                <a:gd name="T26" fmla="*/ 20 w 62"/>
                <a:gd name="T27" fmla="*/ 44 h 47"/>
                <a:gd name="T28" fmla="*/ 18 w 62"/>
                <a:gd name="T29" fmla="*/ 46 h 47"/>
                <a:gd name="T30" fmla="*/ 16 w 62"/>
                <a:gd name="T31" fmla="*/ 46 h 47"/>
                <a:gd name="T32" fmla="*/ 15 w 62"/>
                <a:gd name="T33" fmla="*/ 45 h 47"/>
                <a:gd name="T34" fmla="*/ 14 w 62"/>
                <a:gd name="T35" fmla="*/ 43 h 47"/>
                <a:gd name="T36" fmla="*/ 11 w 62"/>
                <a:gd name="T37" fmla="*/ 42 h 47"/>
                <a:gd name="T38" fmla="*/ 8 w 62"/>
                <a:gd name="T39" fmla="*/ 40 h 47"/>
                <a:gd name="T40" fmla="*/ 9 w 62"/>
                <a:gd name="T41" fmla="*/ 35 h 47"/>
                <a:gd name="T42" fmla="*/ 3 w 62"/>
                <a:gd name="T43" fmla="*/ 32 h 47"/>
                <a:gd name="T44" fmla="*/ 1 w 62"/>
                <a:gd name="T45" fmla="*/ 28 h 47"/>
                <a:gd name="T46" fmla="*/ 1 w 62"/>
                <a:gd name="T47" fmla="*/ 24 h 47"/>
                <a:gd name="T48" fmla="*/ 0 w 62"/>
                <a:gd name="T49" fmla="*/ 24 h 47"/>
                <a:gd name="T50" fmla="*/ 1 w 62"/>
                <a:gd name="T51" fmla="*/ 22 h 47"/>
                <a:gd name="T52" fmla="*/ 3 w 62"/>
                <a:gd name="T53" fmla="*/ 20 h 47"/>
                <a:gd name="T54" fmla="*/ 4 w 62"/>
                <a:gd name="T55" fmla="*/ 18 h 47"/>
                <a:gd name="T56" fmla="*/ 5 w 62"/>
                <a:gd name="T57" fmla="*/ 12 h 47"/>
                <a:gd name="T58" fmla="*/ 8 w 62"/>
                <a:gd name="T59" fmla="*/ 12 h 47"/>
                <a:gd name="T60" fmla="*/ 11 w 62"/>
                <a:gd name="T61" fmla="*/ 8 h 47"/>
                <a:gd name="T62" fmla="*/ 15 w 62"/>
                <a:gd name="T63" fmla="*/ 8 h 47"/>
                <a:gd name="T64" fmla="*/ 14 w 62"/>
                <a:gd name="T65" fmla="*/ 2 h 47"/>
                <a:gd name="T66" fmla="*/ 16 w 62"/>
                <a:gd name="T67" fmla="*/ 1 h 47"/>
                <a:gd name="T68" fmla="*/ 19 w 62"/>
                <a:gd name="T69" fmla="*/ 3 h 47"/>
                <a:gd name="T70" fmla="*/ 21 w 62"/>
                <a:gd name="T71" fmla="*/ 4 h 47"/>
                <a:gd name="T72" fmla="*/ 24 w 62"/>
                <a:gd name="T73" fmla="*/ 1 h 47"/>
                <a:gd name="T74" fmla="*/ 26 w 62"/>
                <a:gd name="T75" fmla="*/ 2 h 47"/>
                <a:gd name="T76" fmla="*/ 29 w 62"/>
                <a:gd name="T77" fmla="*/ 1 h 47"/>
                <a:gd name="T78" fmla="*/ 33 w 62"/>
                <a:gd name="T79" fmla="*/ 3 h 47"/>
                <a:gd name="T80" fmla="*/ 36 w 62"/>
                <a:gd name="T81" fmla="*/ 7 h 47"/>
                <a:gd name="T82" fmla="*/ 41 w 62"/>
                <a:gd name="T83" fmla="*/ 6 h 47"/>
                <a:gd name="T84" fmla="*/ 44 w 62"/>
                <a:gd name="T85" fmla="*/ 6 h 47"/>
                <a:gd name="T86" fmla="*/ 47 w 62"/>
                <a:gd name="T87" fmla="*/ 7 h 47"/>
                <a:gd name="T88" fmla="*/ 50 w 62"/>
                <a:gd name="T89" fmla="*/ 5 h 47"/>
                <a:gd name="T90" fmla="*/ 51 w 62"/>
                <a:gd name="T91" fmla="*/ 2 h 47"/>
                <a:gd name="T92" fmla="*/ 53 w 62"/>
                <a:gd name="T93" fmla="*/ 2 h 47"/>
                <a:gd name="T94" fmla="*/ 58 w 62"/>
                <a:gd name="T95" fmla="*/ 3 h 47"/>
                <a:gd name="T96" fmla="*/ 60 w 62"/>
                <a:gd name="T97" fmla="*/ 1 h 47"/>
                <a:gd name="T98" fmla="*/ 62 w 62"/>
                <a:gd name="T99" fmla="*/ 2 h 47"/>
                <a:gd name="T100" fmla="*/ 61 w 62"/>
                <a:gd name="T101" fmla="*/ 6 h 47"/>
                <a:gd name="T102" fmla="*/ 60 w 62"/>
                <a:gd name="T103" fmla="*/ 6 h 47"/>
                <a:gd name="T104" fmla="*/ 58 w 62"/>
                <a:gd name="T105" fmla="*/ 7 h 4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2"/>
                <a:gd name="T160" fmla="*/ 0 h 47"/>
                <a:gd name="T161" fmla="*/ 62 w 62"/>
                <a:gd name="T162" fmla="*/ 47 h 4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2" h="47">
                  <a:moveTo>
                    <a:pt x="56" y="8"/>
                  </a:moveTo>
                  <a:lnTo>
                    <a:pt x="54" y="11"/>
                  </a:lnTo>
                  <a:lnTo>
                    <a:pt x="52" y="12"/>
                  </a:lnTo>
                  <a:lnTo>
                    <a:pt x="52" y="13"/>
                  </a:lnTo>
                  <a:lnTo>
                    <a:pt x="50" y="15"/>
                  </a:lnTo>
                  <a:lnTo>
                    <a:pt x="49" y="16"/>
                  </a:lnTo>
                  <a:lnTo>
                    <a:pt x="47" y="19"/>
                  </a:lnTo>
                  <a:lnTo>
                    <a:pt x="47" y="20"/>
                  </a:lnTo>
                  <a:lnTo>
                    <a:pt x="47" y="21"/>
                  </a:lnTo>
                  <a:lnTo>
                    <a:pt x="47" y="22"/>
                  </a:lnTo>
                  <a:lnTo>
                    <a:pt x="46" y="22"/>
                  </a:lnTo>
                  <a:lnTo>
                    <a:pt x="44" y="22"/>
                  </a:lnTo>
                  <a:lnTo>
                    <a:pt x="43" y="23"/>
                  </a:lnTo>
                  <a:lnTo>
                    <a:pt x="41" y="24"/>
                  </a:lnTo>
                  <a:lnTo>
                    <a:pt x="39" y="28"/>
                  </a:lnTo>
                  <a:lnTo>
                    <a:pt x="38" y="31"/>
                  </a:lnTo>
                  <a:lnTo>
                    <a:pt x="38" y="35"/>
                  </a:lnTo>
                  <a:lnTo>
                    <a:pt x="38" y="36"/>
                  </a:lnTo>
                  <a:lnTo>
                    <a:pt x="37" y="36"/>
                  </a:lnTo>
                  <a:lnTo>
                    <a:pt x="36" y="36"/>
                  </a:lnTo>
                  <a:lnTo>
                    <a:pt x="35" y="36"/>
                  </a:lnTo>
                  <a:lnTo>
                    <a:pt x="34" y="37"/>
                  </a:lnTo>
                  <a:lnTo>
                    <a:pt x="33" y="38"/>
                  </a:lnTo>
                  <a:lnTo>
                    <a:pt x="32" y="39"/>
                  </a:lnTo>
                  <a:lnTo>
                    <a:pt x="30" y="41"/>
                  </a:lnTo>
                  <a:lnTo>
                    <a:pt x="28" y="41"/>
                  </a:lnTo>
                  <a:lnTo>
                    <a:pt x="26" y="43"/>
                  </a:lnTo>
                  <a:lnTo>
                    <a:pt x="24" y="43"/>
                  </a:lnTo>
                  <a:lnTo>
                    <a:pt x="24" y="42"/>
                  </a:lnTo>
                  <a:lnTo>
                    <a:pt x="23" y="42"/>
                  </a:lnTo>
                  <a:lnTo>
                    <a:pt x="22" y="42"/>
                  </a:lnTo>
                  <a:lnTo>
                    <a:pt x="22" y="43"/>
                  </a:lnTo>
                  <a:lnTo>
                    <a:pt x="20" y="44"/>
                  </a:lnTo>
                  <a:lnTo>
                    <a:pt x="19" y="45"/>
                  </a:lnTo>
                  <a:lnTo>
                    <a:pt x="18" y="46"/>
                  </a:lnTo>
                  <a:lnTo>
                    <a:pt x="17" y="47"/>
                  </a:lnTo>
                  <a:lnTo>
                    <a:pt x="16" y="46"/>
                  </a:lnTo>
                  <a:lnTo>
                    <a:pt x="15" y="46"/>
                  </a:lnTo>
                  <a:lnTo>
                    <a:pt x="15" y="45"/>
                  </a:lnTo>
                  <a:lnTo>
                    <a:pt x="15" y="44"/>
                  </a:lnTo>
                  <a:lnTo>
                    <a:pt x="14" y="44"/>
                  </a:lnTo>
                  <a:lnTo>
                    <a:pt x="14" y="43"/>
                  </a:lnTo>
                  <a:lnTo>
                    <a:pt x="13" y="43"/>
                  </a:lnTo>
                  <a:lnTo>
                    <a:pt x="12" y="42"/>
                  </a:lnTo>
                  <a:lnTo>
                    <a:pt x="11" y="42"/>
                  </a:lnTo>
                  <a:lnTo>
                    <a:pt x="10" y="42"/>
                  </a:lnTo>
                  <a:lnTo>
                    <a:pt x="9" y="41"/>
                  </a:lnTo>
                  <a:lnTo>
                    <a:pt x="8" y="40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9" y="35"/>
                  </a:lnTo>
                  <a:lnTo>
                    <a:pt x="8" y="34"/>
                  </a:lnTo>
                  <a:lnTo>
                    <a:pt x="6" y="33"/>
                  </a:lnTo>
                  <a:lnTo>
                    <a:pt x="3" y="32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1" y="22"/>
                  </a:lnTo>
                  <a:lnTo>
                    <a:pt x="2" y="21"/>
                  </a:lnTo>
                  <a:lnTo>
                    <a:pt x="2" y="20"/>
                  </a:lnTo>
                  <a:lnTo>
                    <a:pt x="3" y="20"/>
                  </a:lnTo>
                  <a:lnTo>
                    <a:pt x="4" y="20"/>
                  </a:lnTo>
                  <a:lnTo>
                    <a:pt x="4" y="18"/>
                  </a:lnTo>
                  <a:lnTo>
                    <a:pt x="4" y="17"/>
                  </a:lnTo>
                  <a:lnTo>
                    <a:pt x="4" y="13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8" y="12"/>
                  </a:lnTo>
                  <a:lnTo>
                    <a:pt x="9" y="10"/>
                  </a:lnTo>
                  <a:lnTo>
                    <a:pt x="11" y="8"/>
                  </a:lnTo>
                  <a:lnTo>
                    <a:pt x="12" y="7"/>
                  </a:lnTo>
                  <a:lnTo>
                    <a:pt x="13" y="8"/>
                  </a:lnTo>
                  <a:lnTo>
                    <a:pt x="15" y="8"/>
                  </a:lnTo>
                  <a:lnTo>
                    <a:pt x="15" y="7"/>
                  </a:lnTo>
                  <a:lnTo>
                    <a:pt x="14" y="2"/>
                  </a:lnTo>
                  <a:lnTo>
                    <a:pt x="15" y="1"/>
                  </a:lnTo>
                  <a:lnTo>
                    <a:pt x="16" y="1"/>
                  </a:lnTo>
                  <a:lnTo>
                    <a:pt x="19" y="2"/>
                  </a:lnTo>
                  <a:lnTo>
                    <a:pt x="19" y="3"/>
                  </a:lnTo>
                  <a:lnTo>
                    <a:pt x="19" y="4"/>
                  </a:lnTo>
                  <a:lnTo>
                    <a:pt x="20" y="4"/>
                  </a:lnTo>
                  <a:lnTo>
                    <a:pt x="21" y="4"/>
                  </a:lnTo>
                  <a:lnTo>
                    <a:pt x="21" y="3"/>
                  </a:lnTo>
                  <a:lnTo>
                    <a:pt x="23" y="2"/>
                  </a:lnTo>
                  <a:lnTo>
                    <a:pt x="24" y="1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29" y="1"/>
                  </a:lnTo>
                  <a:lnTo>
                    <a:pt x="32" y="1"/>
                  </a:lnTo>
                  <a:lnTo>
                    <a:pt x="33" y="2"/>
                  </a:lnTo>
                  <a:lnTo>
                    <a:pt x="33" y="3"/>
                  </a:lnTo>
                  <a:lnTo>
                    <a:pt x="34" y="4"/>
                  </a:lnTo>
                  <a:lnTo>
                    <a:pt x="36" y="6"/>
                  </a:lnTo>
                  <a:lnTo>
                    <a:pt x="36" y="7"/>
                  </a:lnTo>
                  <a:lnTo>
                    <a:pt x="37" y="7"/>
                  </a:lnTo>
                  <a:lnTo>
                    <a:pt x="39" y="7"/>
                  </a:lnTo>
                  <a:lnTo>
                    <a:pt x="41" y="6"/>
                  </a:lnTo>
                  <a:lnTo>
                    <a:pt x="43" y="6"/>
                  </a:lnTo>
                  <a:lnTo>
                    <a:pt x="44" y="6"/>
                  </a:lnTo>
                  <a:lnTo>
                    <a:pt x="45" y="7"/>
                  </a:lnTo>
                  <a:lnTo>
                    <a:pt x="46" y="7"/>
                  </a:lnTo>
                  <a:lnTo>
                    <a:pt x="47" y="7"/>
                  </a:lnTo>
                  <a:lnTo>
                    <a:pt x="49" y="6"/>
                  </a:lnTo>
                  <a:lnTo>
                    <a:pt x="50" y="5"/>
                  </a:lnTo>
                  <a:lnTo>
                    <a:pt x="51" y="4"/>
                  </a:lnTo>
                  <a:lnTo>
                    <a:pt x="51" y="3"/>
                  </a:lnTo>
                  <a:lnTo>
                    <a:pt x="51" y="2"/>
                  </a:lnTo>
                  <a:lnTo>
                    <a:pt x="52" y="1"/>
                  </a:lnTo>
                  <a:lnTo>
                    <a:pt x="53" y="2"/>
                  </a:lnTo>
                  <a:lnTo>
                    <a:pt x="56" y="3"/>
                  </a:lnTo>
                  <a:lnTo>
                    <a:pt x="58" y="3"/>
                  </a:lnTo>
                  <a:lnTo>
                    <a:pt x="59" y="2"/>
                  </a:lnTo>
                  <a:lnTo>
                    <a:pt x="60" y="1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2" y="4"/>
                  </a:lnTo>
                  <a:lnTo>
                    <a:pt x="62" y="5"/>
                  </a:lnTo>
                  <a:lnTo>
                    <a:pt x="61" y="6"/>
                  </a:lnTo>
                  <a:lnTo>
                    <a:pt x="60" y="6"/>
                  </a:lnTo>
                  <a:lnTo>
                    <a:pt x="59" y="6"/>
                  </a:lnTo>
                  <a:lnTo>
                    <a:pt x="59" y="7"/>
                  </a:lnTo>
                  <a:lnTo>
                    <a:pt x="58" y="7"/>
                  </a:lnTo>
                  <a:lnTo>
                    <a:pt x="57" y="7"/>
                  </a:lnTo>
                  <a:lnTo>
                    <a:pt x="56" y="8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85" name="Freeform 65"/>
            <p:cNvSpPr>
              <a:spLocks/>
            </p:cNvSpPr>
            <p:nvPr/>
          </p:nvSpPr>
          <p:spPr bwMode="auto">
            <a:xfrm>
              <a:off x="3864" y="2026"/>
              <a:ext cx="747" cy="1360"/>
            </a:xfrm>
            <a:custGeom>
              <a:avLst/>
              <a:gdLst>
                <a:gd name="T0" fmla="*/ 144 w 211"/>
                <a:gd name="T1" fmla="*/ 369 h 384"/>
                <a:gd name="T2" fmla="*/ 154 w 211"/>
                <a:gd name="T3" fmla="*/ 369 h 384"/>
                <a:gd name="T4" fmla="*/ 177 w 211"/>
                <a:gd name="T5" fmla="*/ 365 h 384"/>
                <a:gd name="T6" fmla="*/ 190 w 211"/>
                <a:gd name="T7" fmla="*/ 347 h 384"/>
                <a:gd name="T8" fmla="*/ 184 w 211"/>
                <a:gd name="T9" fmla="*/ 331 h 384"/>
                <a:gd name="T10" fmla="*/ 187 w 211"/>
                <a:gd name="T11" fmla="*/ 315 h 384"/>
                <a:gd name="T12" fmla="*/ 199 w 211"/>
                <a:gd name="T13" fmla="*/ 328 h 384"/>
                <a:gd name="T14" fmla="*/ 207 w 211"/>
                <a:gd name="T15" fmla="*/ 319 h 384"/>
                <a:gd name="T16" fmla="*/ 202 w 211"/>
                <a:gd name="T17" fmla="*/ 275 h 384"/>
                <a:gd name="T18" fmla="*/ 186 w 211"/>
                <a:gd name="T19" fmla="*/ 248 h 384"/>
                <a:gd name="T20" fmla="*/ 182 w 211"/>
                <a:gd name="T21" fmla="*/ 227 h 384"/>
                <a:gd name="T22" fmla="*/ 173 w 211"/>
                <a:gd name="T23" fmla="*/ 213 h 384"/>
                <a:gd name="T24" fmla="*/ 166 w 211"/>
                <a:gd name="T25" fmla="*/ 203 h 384"/>
                <a:gd name="T26" fmla="*/ 148 w 211"/>
                <a:gd name="T27" fmla="*/ 195 h 384"/>
                <a:gd name="T28" fmla="*/ 130 w 211"/>
                <a:gd name="T29" fmla="*/ 195 h 384"/>
                <a:gd name="T30" fmla="*/ 129 w 211"/>
                <a:gd name="T31" fmla="*/ 213 h 384"/>
                <a:gd name="T32" fmla="*/ 116 w 211"/>
                <a:gd name="T33" fmla="*/ 221 h 384"/>
                <a:gd name="T34" fmla="*/ 114 w 211"/>
                <a:gd name="T35" fmla="*/ 211 h 384"/>
                <a:gd name="T36" fmla="*/ 107 w 211"/>
                <a:gd name="T37" fmla="*/ 205 h 384"/>
                <a:gd name="T38" fmla="*/ 103 w 211"/>
                <a:gd name="T39" fmla="*/ 218 h 384"/>
                <a:gd name="T40" fmla="*/ 84 w 211"/>
                <a:gd name="T41" fmla="*/ 210 h 384"/>
                <a:gd name="T42" fmla="*/ 82 w 211"/>
                <a:gd name="T43" fmla="*/ 190 h 384"/>
                <a:gd name="T44" fmla="*/ 90 w 211"/>
                <a:gd name="T45" fmla="*/ 162 h 384"/>
                <a:gd name="T46" fmla="*/ 90 w 211"/>
                <a:gd name="T47" fmla="*/ 143 h 384"/>
                <a:gd name="T48" fmla="*/ 95 w 211"/>
                <a:gd name="T49" fmla="*/ 122 h 384"/>
                <a:gd name="T50" fmla="*/ 99 w 211"/>
                <a:gd name="T51" fmla="*/ 93 h 384"/>
                <a:gd name="T52" fmla="*/ 108 w 211"/>
                <a:gd name="T53" fmla="*/ 66 h 384"/>
                <a:gd name="T54" fmla="*/ 120 w 211"/>
                <a:gd name="T55" fmla="*/ 56 h 384"/>
                <a:gd name="T56" fmla="*/ 131 w 211"/>
                <a:gd name="T57" fmla="*/ 50 h 384"/>
                <a:gd name="T58" fmla="*/ 140 w 211"/>
                <a:gd name="T59" fmla="*/ 42 h 384"/>
                <a:gd name="T60" fmla="*/ 122 w 211"/>
                <a:gd name="T61" fmla="*/ 29 h 384"/>
                <a:gd name="T62" fmla="*/ 114 w 211"/>
                <a:gd name="T63" fmla="*/ 23 h 384"/>
                <a:gd name="T64" fmla="*/ 101 w 211"/>
                <a:gd name="T65" fmla="*/ 1 h 384"/>
                <a:gd name="T66" fmla="*/ 83 w 211"/>
                <a:gd name="T67" fmla="*/ 9 h 384"/>
                <a:gd name="T68" fmla="*/ 74 w 211"/>
                <a:gd name="T69" fmla="*/ 15 h 384"/>
                <a:gd name="T70" fmla="*/ 60 w 211"/>
                <a:gd name="T71" fmla="*/ 24 h 384"/>
                <a:gd name="T72" fmla="*/ 41 w 211"/>
                <a:gd name="T73" fmla="*/ 26 h 384"/>
                <a:gd name="T74" fmla="*/ 44 w 211"/>
                <a:gd name="T75" fmla="*/ 48 h 384"/>
                <a:gd name="T76" fmla="*/ 37 w 211"/>
                <a:gd name="T77" fmla="*/ 64 h 384"/>
                <a:gd name="T78" fmla="*/ 51 w 211"/>
                <a:gd name="T79" fmla="*/ 89 h 384"/>
                <a:gd name="T80" fmla="*/ 43 w 211"/>
                <a:gd name="T81" fmla="*/ 108 h 384"/>
                <a:gd name="T82" fmla="*/ 26 w 211"/>
                <a:gd name="T83" fmla="*/ 124 h 384"/>
                <a:gd name="T84" fmla="*/ 9 w 211"/>
                <a:gd name="T85" fmla="*/ 130 h 384"/>
                <a:gd name="T86" fmla="*/ 4 w 211"/>
                <a:gd name="T87" fmla="*/ 152 h 384"/>
                <a:gd name="T88" fmla="*/ 10 w 211"/>
                <a:gd name="T89" fmla="*/ 168 h 384"/>
                <a:gd name="T90" fmla="*/ 10 w 211"/>
                <a:gd name="T91" fmla="*/ 184 h 384"/>
                <a:gd name="T92" fmla="*/ 14 w 211"/>
                <a:gd name="T93" fmla="*/ 198 h 384"/>
                <a:gd name="T94" fmla="*/ 28 w 211"/>
                <a:gd name="T95" fmla="*/ 213 h 384"/>
                <a:gd name="T96" fmla="*/ 43 w 211"/>
                <a:gd name="T97" fmla="*/ 216 h 384"/>
                <a:gd name="T98" fmla="*/ 33 w 211"/>
                <a:gd name="T99" fmla="*/ 234 h 384"/>
                <a:gd name="T100" fmla="*/ 38 w 211"/>
                <a:gd name="T101" fmla="*/ 255 h 384"/>
                <a:gd name="T102" fmla="*/ 57 w 211"/>
                <a:gd name="T103" fmla="*/ 261 h 384"/>
                <a:gd name="T104" fmla="*/ 73 w 211"/>
                <a:gd name="T105" fmla="*/ 246 h 384"/>
                <a:gd name="T106" fmla="*/ 88 w 211"/>
                <a:gd name="T107" fmla="*/ 241 h 384"/>
                <a:gd name="T108" fmla="*/ 96 w 211"/>
                <a:gd name="T109" fmla="*/ 261 h 384"/>
                <a:gd name="T110" fmla="*/ 82 w 211"/>
                <a:gd name="T111" fmla="*/ 275 h 384"/>
                <a:gd name="T112" fmla="*/ 63 w 211"/>
                <a:gd name="T113" fmla="*/ 297 h 384"/>
                <a:gd name="T114" fmla="*/ 63 w 211"/>
                <a:gd name="T115" fmla="*/ 314 h 384"/>
                <a:gd name="T116" fmla="*/ 73 w 211"/>
                <a:gd name="T117" fmla="*/ 326 h 384"/>
                <a:gd name="T118" fmla="*/ 88 w 211"/>
                <a:gd name="T119" fmla="*/ 349 h 384"/>
                <a:gd name="T120" fmla="*/ 109 w 211"/>
                <a:gd name="T121" fmla="*/ 338 h 384"/>
                <a:gd name="T122" fmla="*/ 133 w 211"/>
                <a:gd name="T123" fmla="*/ 339 h 384"/>
                <a:gd name="T124" fmla="*/ 142 w 211"/>
                <a:gd name="T125" fmla="*/ 346 h 38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11"/>
                <a:gd name="T190" fmla="*/ 0 h 384"/>
                <a:gd name="T191" fmla="*/ 211 w 211"/>
                <a:gd name="T192" fmla="*/ 384 h 38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11" h="384">
                  <a:moveTo>
                    <a:pt x="142" y="346"/>
                  </a:moveTo>
                  <a:lnTo>
                    <a:pt x="142" y="346"/>
                  </a:lnTo>
                  <a:lnTo>
                    <a:pt x="142" y="347"/>
                  </a:lnTo>
                  <a:lnTo>
                    <a:pt x="142" y="348"/>
                  </a:lnTo>
                  <a:lnTo>
                    <a:pt x="143" y="350"/>
                  </a:lnTo>
                  <a:lnTo>
                    <a:pt x="142" y="350"/>
                  </a:lnTo>
                  <a:lnTo>
                    <a:pt x="142" y="351"/>
                  </a:lnTo>
                  <a:lnTo>
                    <a:pt x="142" y="352"/>
                  </a:lnTo>
                  <a:lnTo>
                    <a:pt x="144" y="354"/>
                  </a:lnTo>
                  <a:lnTo>
                    <a:pt x="146" y="355"/>
                  </a:lnTo>
                  <a:lnTo>
                    <a:pt x="147" y="356"/>
                  </a:lnTo>
                  <a:lnTo>
                    <a:pt x="148" y="356"/>
                  </a:lnTo>
                  <a:lnTo>
                    <a:pt x="148" y="357"/>
                  </a:lnTo>
                  <a:lnTo>
                    <a:pt x="148" y="363"/>
                  </a:lnTo>
                  <a:lnTo>
                    <a:pt x="147" y="365"/>
                  </a:lnTo>
                  <a:lnTo>
                    <a:pt x="146" y="365"/>
                  </a:lnTo>
                  <a:lnTo>
                    <a:pt x="145" y="366"/>
                  </a:lnTo>
                  <a:lnTo>
                    <a:pt x="144" y="369"/>
                  </a:lnTo>
                  <a:lnTo>
                    <a:pt x="145" y="371"/>
                  </a:lnTo>
                  <a:lnTo>
                    <a:pt x="146" y="372"/>
                  </a:lnTo>
                  <a:lnTo>
                    <a:pt x="147" y="373"/>
                  </a:lnTo>
                  <a:lnTo>
                    <a:pt x="147" y="374"/>
                  </a:lnTo>
                  <a:lnTo>
                    <a:pt x="146" y="374"/>
                  </a:lnTo>
                  <a:lnTo>
                    <a:pt x="146" y="375"/>
                  </a:lnTo>
                  <a:lnTo>
                    <a:pt x="147" y="377"/>
                  </a:lnTo>
                  <a:lnTo>
                    <a:pt x="147" y="379"/>
                  </a:lnTo>
                  <a:lnTo>
                    <a:pt x="148" y="381"/>
                  </a:lnTo>
                  <a:lnTo>
                    <a:pt x="149" y="384"/>
                  </a:lnTo>
                  <a:lnTo>
                    <a:pt x="150" y="384"/>
                  </a:lnTo>
                  <a:lnTo>
                    <a:pt x="152" y="383"/>
                  </a:lnTo>
                  <a:lnTo>
                    <a:pt x="155" y="380"/>
                  </a:lnTo>
                  <a:lnTo>
                    <a:pt x="155" y="379"/>
                  </a:lnTo>
                  <a:lnTo>
                    <a:pt x="154" y="378"/>
                  </a:lnTo>
                  <a:lnTo>
                    <a:pt x="153" y="377"/>
                  </a:lnTo>
                  <a:lnTo>
                    <a:pt x="152" y="377"/>
                  </a:lnTo>
                  <a:lnTo>
                    <a:pt x="152" y="375"/>
                  </a:lnTo>
                  <a:lnTo>
                    <a:pt x="153" y="370"/>
                  </a:lnTo>
                  <a:lnTo>
                    <a:pt x="154" y="369"/>
                  </a:lnTo>
                  <a:lnTo>
                    <a:pt x="155" y="368"/>
                  </a:lnTo>
                  <a:lnTo>
                    <a:pt x="156" y="368"/>
                  </a:lnTo>
                  <a:lnTo>
                    <a:pt x="156" y="367"/>
                  </a:lnTo>
                  <a:lnTo>
                    <a:pt x="157" y="367"/>
                  </a:lnTo>
                  <a:lnTo>
                    <a:pt x="158" y="366"/>
                  </a:lnTo>
                  <a:lnTo>
                    <a:pt x="158" y="365"/>
                  </a:lnTo>
                  <a:lnTo>
                    <a:pt x="160" y="364"/>
                  </a:lnTo>
                  <a:lnTo>
                    <a:pt x="162" y="364"/>
                  </a:lnTo>
                  <a:lnTo>
                    <a:pt x="165" y="366"/>
                  </a:lnTo>
                  <a:lnTo>
                    <a:pt x="164" y="368"/>
                  </a:lnTo>
                  <a:lnTo>
                    <a:pt x="165" y="368"/>
                  </a:lnTo>
                  <a:lnTo>
                    <a:pt x="166" y="368"/>
                  </a:lnTo>
                  <a:lnTo>
                    <a:pt x="167" y="367"/>
                  </a:lnTo>
                  <a:lnTo>
                    <a:pt x="168" y="366"/>
                  </a:lnTo>
                  <a:lnTo>
                    <a:pt x="170" y="365"/>
                  </a:lnTo>
                  <a:lnTo>
                    <a:pt x="171" y="366"/>
                  </a:lnTo>
                  <a:lnTo>
                    <a:pt x="172" y="367"/>
                  </a:lnTo>
                  <a:lnTo>
                    <a:pt x="173" y="367"/>
                  </a:lnTo>
                  <a:lnTo>
                    <a:pt x="174" y="366"/>
                  </a:lnTo>
                  <a:lnTo>
                    <a:pt x="175" y="366"/>
                  </a:lnTo>
                  <a:lnTo>
                    <a:pt x="177" y="365"/>
                  </a:lnTo>
                  <a:lnTo>
                    <a:pt x="178" y="365"/>
                  </a:lnTo>
                  <a:lnTo>
                    <a:pt x="179" y="365"/>
                  </a:lnTo>
                  <a:lnTo>
                    <a:pt x="179" y="364"/>
                  </a:lnTo>
                  <a:lnTo>
                    <a:pt x="180" y="364"/>
                  </a:lnTo>
                  <a:lnTo>
                    <a:pt x="181" y="363"/>
                  </a:lnTo>
                  <a:lnTo>
                    <a:pt x="181" y="362"/>
                  </a:lnTo>
                  <a:lnTo>
                    <a:pt x="182" y="362"/>
                  </a:lnTo>
                  <a:lnTo>
                    <a:pt x="183" y="362"/>
                  </a:lnTo>
                  <a:lnTo>
                    <a:pt x="184" y="359"/>
                  </a:lnTo>
                  <a:lnTo>
                    <a:pt x="186" y="354"/>
                  </a:lnTo>
                  <a:lnTo>
                    <a:pt x="185" y="354"/>
                  </a:lnTo>
                  <a:lnTo>
                    <a:pt x="185" y="353"/>
                  </a:lnTo>
                  <a:lnTo>
                    <a:pt x="184" y="353"/>
                  </a:lnTo>
                  <a:lnTo>
                    <a:pt x="184" y="349"/>
                  </a:lnTo>
                  <a:lnTo>
                    <a:pt x="184" y="348"/>
                  </a:lnTo>
                  <a:lnTo>
                    <a:pt x="184" y="347"/>
                  </a:lnTo>
                  <a:lnTo>
                    <a:pt x="187" y="346"/>
                  </a:lnTo>
                  <a:lnTo>
                    <a:pt x="187" y="347"/>
                  </a:lnTo>
                  <a:lnTo>
                    <a:pt x="188" y="347"/>
                  </a:lnTo>
                  <a:lnTo>
                    <a:pt x="189" y="347"/>
                  </a:lnTo>
                  <a:lnTo>
                    <a:pt x="190" y="347"/>
                  </a:lnTo>
                  <a:lnTo>
                    <a:pt x="190" y="346"/>
                  </a:lnTo>
                  <a:lnTo>
                    <a:pt x="191" y="345"/>
                  </a:lnTo>
                  <a:lnTo>
                    <a:pt x="191" y="344"/>
                  </a:lnTo>
                  <a:lnTo>
                    <a:pt x="192" y="341"/>
                  </a:lnTo>
                  <a:lnTo>
                    <a:pt x="193" y="341"/>
                  </a:lnTo>
                  <a:lnTo>
                    <a:pt x="193" y="340"/>
                  </a:lnTo>
                  <a:lnTo>
                    <a:pt x="195" y="335"/>
                  </a:lnTo>
                  <a:lnTo>
                    <a:pt x="194" y="334"/>
                  </a:lnTo>
                  <a:lnTo>
                    <a:pt x="192" y="332"/>
                  </a:lnTo>
                  <a:lnTo>
                    <a:pt x="191" y="332"/>
                  </a:lnTo>
                  <a:lnTo>
                    <a:pt x="190" y="332"/>
                  </a:lnTo>
                  <a:lnTo>
                    <a:pt x="190" y="333"/>
                  </a:lnTo>
                  <a:lnTo>
                    <a:pt x="189" y="334"/>
                  </a:lnTo>
                  <a:lnTo>
                    <a:pt x="187" y="334"/>
                  </a:lnTo>
                  <a:lnTo>
                    <a:pt x="186" y="334"/>
                  </a:lnTo>
                  <a:lnTo>
                    <a:pt x="185" y="334"/>
                  </a:lnTo>
                  <a:lnTo>
                    <a:pt x="183" y="335"/>
                  </a:lnTo>
                  <a:lnTo>
                    <a:pt x="183" y="334"/>
                  </a:lnTo>
                  <a:lnTo>
                    <a:pt x="183" y="333"/>
                  </a:lnTo>
                  <a:lnTo>
                    <a:pt x="184" y="332"/>
                  </a:lnTo>
                  <a:lnTo>
                    <a:pt x="184" y="331"/>
                  </a:lnTo>
                  <a:lnTo>
                    <a:pt x="183" y="331"/>
                  </a:lnTo>
                  <a:lnTo>
                    <a:pt x="182" y="331"/>
                  </a:lnTo>
                  <a:lnTo>
                    <a:pt x="180" y="331"/>
                  </a:lnTo>
                  <a:lnTo>
                    <a:pt x="178" y="330"/>
                  </a:lnTo>
                  <a:lnTo>
                    <a:pt x="178" y="328"/>
                  </a:lnTo>
                  <a:lnTo>
                    <a:pt x="178" y="327"/>
                  </a:lnTo>
                  <a:lnTo>
                    <a:pt x="180" y="325"/>
                  </a:lnTo>
                  <a:lnTo>
                    <a:pt x="181" y="324"/>
                  </a:lnTo>
                  <a:lnTo>
                    <a:pt x="182" y="324"/>
                  </a:lnTo>
                  <a:lnTo>
                    <a:pt x="183" y="323"/>
                  </a:lnTo>
                  <a:lnTo>
                    <a:pt x="184" y="323"/>
                  </a:lnTo>
                  <a:lnTo>
                    <a:pt x="184" y="322"/>
                  </a:lnTo>
                  <a:lnTo>
                    <a:pt x="184" y="321"/>
                  </a:lnTo>
                  <a:lnTo>
                    <a:pt x="184" y="320"/>
                  </a:lnTo>
                  <a:lnTo>
                    <a:pt x="186" y="319"/>
                  </a:lnTo>
                  <a:lnTo>
                    <a:pt x="187" y="318"/>
                  </a:lnTo>
                  <a:lnTo>
                    <a:pt x="186" y="318"/>
                  </a:lnTo>
                  <a:lnTo>
                    <a:pt x="186" y="317"/>
                  </a:lnTo>
                  <a:lnTo>
                    <a:pt x="186" y="316"/>
                  </a:lnTo>
                  <a:lnTo>
                    <a:pt x="187" y="315"/>
                  </a:lnTo>
                  <a:lnTo>
                    <a:pt x="188" y="314"/>
                  </a:lnTo>
                  <a:lnTo>
                    <a:pt x="189" y="314"/>
                  </a:lnTo>
                  <a:lnTo>
                    <a:pt x="190" y="315"/>
                  </a:lnTo>
                  <a:lnTo>
                    <a:pt x="191" y="316"/>
                  </a:lnTo>
                  <a:lnTo>
                    <a:pt x="191" y="317"/>
                  </a:lnTo>
                  <a:lnTo>
                    <a:pt x="193" y="318"/>
                  </a:lnTo>
                  <a:lnTo>
                    <a:pt x="194" y="318"/>
                  </a:lnTo>
                  <a:lnTo>
                    <a:pt x="194" y="317"/>
                  </a:lnTo>
                  <a:lnTo>
                    <a:pt x="195" y="317"/>
                  </a:lnTo>
                  <a:lnTo>
                    <a:pt x="196" y="318"/>
                  </a:lnTo>
                  <a:lnTo>
                    <a:pt x="195" y="319"/>
                  </a:lnTo>
                  <a:lnTo>
                    <a:pt x="195" y="321"/>
                  </a:lnTo>
                  <a:lnTo>
                    <a:pt x="196" y="321"/>
                  </a:lnTo>
                  <a:lnTo>
                    <a:pt x="197" y="321"/>
                  </a:lnTo>
                  <a:lnTo>
                    <a:pt x="200" y="322"/>
                  </a:lnTo>
                  <a:lnTo>
                    <a:pt x="201" y="323"/>
                  </a:lnTo>
                  <a:lnTo>
                    <a:pt x="201" y="324"/>
                  </a:lnTo>
                  <a:lnTo>
                    <a:pt x="199" y="327"/>
                  </a:lnTo>
                  <a:lnTo>
                    <a:pt x="199" y="328"/>
                  </a:lnTo>
                  <a:lnTo>
                    <a:pt x="199" y="329"/>
                  </a:lnTo>
                  <a:lnTo>
                    <a:pt x="200" y="329"/>
                  </a:lnTo>
                  <a:lnTo>
                    <a:pt x="201" y="329"/>
                  </a:lnTo>
                  <a:lnTo>
                    <a:pt x="201" y="331"/>
                  </a:lnTo>
                  <a:lnTo>
                    <a:pt x="201" y="332"/>
                  </a:lnTo>
                  <a:lnTo>
                    <a:pt x="203" y="332"/>
                  </a:lnTo>
                  <a:lnTo>
                    <a:pt x="204" y="331"/>
                  </a:lnTo>
                  <a:lnTo>
                    <a:pt x="205" y="331"/>
                  </a:lnTo>
                  <a:lnTo>
                    <a:pt x="205" y="330"/>
                  </a:lnTo>
                  <a:lnTo>
                    <a:pt x="206" y="330"/>
                  </a:lnTo>
                  <a:lnTo>
                    <a:pt x="207" y="330"/>
                  </a:lnTo>
                  <a:lnTo>
                    <a:pt x="208" y="330"/>
                  </a:lnTo>
                  <a:lnTo>
                    <a:pt x="209" y="330"/>
                  </a:lnTo>
                  <a:lnTo>
                    <a:pt x="208" y="329"/>
                  </a:lnTo>
                  <a:lnTo>
                    <a:pt x="208" y="328"/>
                  </a:lnTo>
                  <a:lnTo>
                    <a:pt x="208" y="326"/>
                  </a:lnTo>
                  <a:lnTo>
                    <a:pt x="207" y="320"/>
                  </a:lnTo>
                  <a:lnTo>
                    <a:pt x="207" y="319"/>
                  </a:lnTo>
                  <a:lnTo>
                    <a:pt x="207" y="317"/>
                  </a:lnTo>
                  <a:lnTo>
                    <a:pt x="207" y="316"/>
                  </a:lnTo>
                  <a:lnTo>
                    <a:pt x="208" y="316"/>
                  </a:lnTo>
                  <a:lnTo>
                    <a:pt x="208" y="315"/>
                  </a:lnTo>
                  <a:lnTo>
                    <a:pt x="208" y="314"/>
                  </a:lnTo>
                  <a:lnTo>
                    <a:pt x="209" y="311"/>
                  </a:lnTo>
                  <a:lnTo>
                    <a:pt x="209" y="310"/>
                  </a:lnTo>
                  <a:lnTo>
                    <a:pt x="209" y="306"/>
                  </a:lnTo>
                  <a:lnTo>
                    <a:pt x="210" y="304"/>
                  </a:lnTo>
                  <a:lnTo>
                    <a:pt x="211" y="300"/>
                  </a:lnTo>
                  <a:lnTo>
                    <a:pt x="210" y="298"/>
                  </a:lnTo>
                  <a:lnTo>
                    <a:pt x="208" y="295"/>
                  </a:lnTo>
                  <a:lnTo>
                    <a:pt x="207" y="293"/>
                  </a:lnTo>
                  <a:lnTo>
                    <a:pt x="207" y="292"/>
                  </a:lnTo>
                  <a:lnTo>
                    <a:pt x="207" y="291"/>
                  </a:lnTo>
                  <a:lnTo>
                    <a:pt x="207" y="290"/>
                  </a:lnTo>
                  <a:lnTo>
                    <a:pt x="207" y="289"/>
                  </a:lnTo>
                  <a:lnTo>
                    <a:pt x="207" y="288"/>
                  </a:lnTo>
                  <a:lnTo>
                    <a:pt x="207" y="287"/>
                  </a:lnTo>
                  <a:lnTo>
                    <a:pt x="206" y="287"/>
                  </a:lnTo>
                  <a:lnTo>
                    <a:pt x="203" y="282"/>
                  </a:lnTo>
                  <a:lnTo>
                    <a:pt x="203" y="280"/>
                  </a:lnTo>
                  <a:lnTo>
                    <a:pt x="202" y="275"/>
                  </a:lnTo>
                  <a:lnTo>
                    <a:pt x="199" y="272"/>
                  </a:lnTo>
                  <a:lnTo>
                    <a:pt x="198" y="271"/>
                  </a:lnTo>
                  <a:lnTo>
                    <a:pt x="197" y="271"/>
                  </a:lnTo>
                  <a:lnTo>
                    <a:pt x="196" y="270"/>
                  </a:lnTo>
                  <a:lnTo>
                    <a:pt x="196" y="268"/>
                  </a:lnTo>
                  <a:lnTo>
                    <a:pt x="196" y="266"/>
                  </a:lnTo>
                  <a:lnTo>
                    <a:pt x="197" y="265"/>
                  </a:lnTo>
                  <a:lnTo>
                    <a:pt x="197" y="264"/>
                  </a:lnTo>
                  <a:lnTo>
                    <a:pt x="196" y="264"/>
                  </a:lnTo>
                  <a:lnTo>
                    <a:pt x="196" y="265"/>
                  </a:lnTo>
                  <a:lnTo>
                    <a:pt x="194" y="264"/>
                  </a:lnTo>
                  <a:lnTo>
                    <a:pt x="194" y="263"/>
                  </a:lnTo>
                  <a:lnTo>
                    <a:pt x="193" y="263"/>
                  </a:lnTo>
                  <a:lnTo>
                    <a:pt x="191" y="260"/>
                  </a:lnTo>
                  <a:lnTo>
                    <a:pt x="190" y="258"/>
                  </a:lnTo>
                  <a:lnTo>
                    <a:pt x="189" y="257"/>
                  </a:lnTo>
                  <a:lnTo>
                    <a:pt x="188" y="257"/>
                  </a:lnTo>
                  <a:lnTo>
                    <a:pt x="188" y="255"/>
                  </a:lnTo>
                  <a:lnTo>
                    <a:pt x="187" y="254"/>
                  </a:lnTo>
                  <a:lnTo>
                    <a:pt x="185" y="250"/>
                  </a:lnTo>
                  <a:lnTo>
                    <a:pt x="185" y="249"/>
                  </a:lnTo>
                  <a:lnTo>
                    <a:pt x="186" y="248"/>
                  </a:lnTo>
                  <a:lnTo>
                    <a:pt x="186" y="247"/>
                  </a:lnTo>
                  <a:lnTo>
                    <a:pt x="185" y="245"/>
                  </a:lnTo>
                  <a:lnTo>
                    <a:pt x="184" y="244"/>
                  </a:lnTo>
                  <a:lnTo>
                    <a:pt x="183" y="243"/>
                  </a:lnTo>
                  <a:lnTo>
                    <a:pt x="183" y="242"/>
                  </a:lnTo>
                  <a:lnTo>
                    <a:pt x="182" y="240"/>
                  </a:lnTo>
                  <a:lnTo>
                    <a:pt x="182" y="239"/>
                  </a:lnTo>
                  <a:lnTo>
                    <a:pt x="183" y="239"/>
                  </a:lnTo>
                  <a:lnTo>
                    <a:pt x="183" y="238"/>
                  </a:lnTo>
                  <a:lnTo>
                    <a:pt x="183" y="236"/>
                  </a:lnTo>
                  <a:lnTo>
                    <a:pt x="182" y="237"/>
                  </a:lnTo>
                  <a:lnTo>
                    <a:pt x="181" y="236"/>
                  </a:lnTo>
                  <a:lnTo>
                    <a:pt x="182" y="235"/>
                  </a:lnTo>
                  <a:lnTo>
                    <a:pt x="181" y="233"/>
                  </a:lnTo>
                  <a:lnTo>
                    <a:pt x="181" y="232"/>
                  </a:lnTo>
                  <a:lnTo>
                    <a:pt x="181" y="231"/>
                  </a:lnTo>
                  <a:lnTo>
                    <a:pt x="182" y="230"/>
                  </a:lnTo>
                  <a:lnTo>
                    <a:pt x="182" y="227"/>
                  </a:lnTo>
                  <a:lnTo>
                    <a:pt x="181" y="226"/>
                  </a:lnTo>
                  <a:lnTo>
                    <a:pt x="182" y="225"/>
                  </a:lnTo>
                  <a:lnTo>
                    <a:pt x="182" y="223"/>
                  </a:lnTo>
                  <a:lnTo>
                    <a:pt x="183" y="223"/>
                  </a:lnTo>
                  <a:lnTo>
                    <a:pt x="182" y="222"/>
                  </a:lnTo>
                  <a:lnTo>
                    <a:pt x="181" y="222"/>
                  </a:lnTo>
                  <a:lnTo>
                    <a:pt x="180" y="222"/>
                  </a:lnTo>
                  <a:lnTo>
                    <a:pt x="180" y="221"/>
                  </a:lnTo>
                  <a:lnTo>
                    <a:pt x="179" y="220"/>
                  </a:lnTo>
                  <a:lnTo>
                    <a:pt x="180" y="219"/>
                  </a:lnTo>
                  <a:lnTo>
                    <a:pt x="180" y="217"/>
                  </a:lnTo>
                  <a:lnTo>
                    <a:pt x="180" y="216"/>
                  </a:lnTo>
                  <a:lnTo>
                    <a:pt x="180" y="217"/>
                  </a:lnTo>
                  <a:lnTo>
                    <a:pt x="179" y="217"/>
                  </a:lnTo>
                  <a:lnTo>
                    <a:pt x="178" y="217"/>
                  </a:lnTo>
                  <a:lnTo>
                    <a:pt x="176" y="217"/>
                  </a:lnTo>
                  <a:lnTo>
                    <a:pt x="174" y="216"/>
                  </a:lnTo>
                  <a:lnTo>
                    <a:pt x="173" y="215"/>
                  </a:lnTo>
                  <a:lnTo>
                    <a:pt x="172" y="214"/>
                  </a:lnTo>
                  <a:lnTo>
                    <a:pt x="173" y="213"/>
                  </a:lnTo>
                  <a:lnTo>
                    <a:pt x="173" y="212"/>
                  </a:lnTo>
                  <a:lnTo>
                    <a:pt x="173" y="211"/>
                  </a:lnTo>
                  <a:lnTo>
                    <a:pt x="172" y="209"/>
                  </a:lnTo>
                  <a:lnTo>
                    <a:pt x="171" y="208"/>
                  </a:lnTo>
                  <a:lnTo>
                    <a:pt x="169" y="207"/>
                  </a:lnTo>
                  <a:lnTo>
                    <a:pt x="167" y="207"/>
                  </a:lnTo>
                  <a:lnTo>
                    <a:pt x="164" y="206"/>
                  </a:lnTo>
                  <a:lnTo>
                    <a:pt x="161" y="205"/>
                  </a:lnTo>
                  <a:lnTo>
                    <a:pt x="160" y="205"/>
                  </a:lnTo>
                  <a:lnTo>
                    <a:pt x="160" y="204"/>
                  </a:lnTo>
                  <a:lnTo>
                    <a:pt x="161" y="204"/>
                  </a:lnTo>
                  <a:lnTo>
                    <a:pt x="163" y="204"/>
                  </a:lnTo>
                  <a:lnTo>
                    <a:pt x="166" y="204"/>
                  </a:lnTo>
                  <a:lnTo>
                    <a:pt x="167" y="204"/>
                  </a:lnTo>
                  <a:lnTo>
                    <a:pt x="167" y="203"/>
                  </a:lnTo>
                  <a:lnTo>
                    <a:pt x="166" y="203"/>
                  </a:lnTo>
                  <a:lnTo>
                    <a:pt x="166" y="202"/>
                  </a:lnTo>
                  <a:lnTo>
                    <a:pt x="166" y="201"/>
                  </a:lnTo>
                  <a:lnTo>
                    <a:pt x="167" y="200"/>
                  </a:lnTo>
                  <a:lnTo>
                    <a:pt x="167" y="199"/>
                  </a:lnTo>
                  <a:lnTo>
                    <a:pt x="165" y="196"/>
                  </a:lnTo>
                  <a:lnTo>
                    <a:pt x="164" y="197"/>
                  </a:lnTo>
                  <a:lnTo>
                    <a:pt x="163" y="197"/>
                  </a:lnTo>
                  <a:lnTo>
                    <a:pt x="161" y="197"/>
                  </a:lnTo>
                  <a:lnTo>
                    <a:pt x="160" y="197"/>
                  </a:lnTo>
                  <a:lnTo>
                    <a:pt x="158" y="197"/>
                  </a:lnTo>
                  <a:lnTo>
                    <a:pt x="158" y="196"/>
                  </a:lnTo>
                  <a:lnTo>
                    <a:pt x="157" y="196"/>
                  </a:lnTo>
                  <a:lnTo>
                    <a:pt x="155" y="196"/>
                  </a:lnTo>
                  <a:lnTo>
                    <a:pt x="152" y="196"/>
                  </a:lnTo>
                  <a:lnTo>
                    <a:pt x="151" y="196"/>
                  </a:lnTo>
                  <a:lnTo>
                    <a:pt x="150" y="195"/>
                  </a:lnTo>
                  <a:lnTo>
                    <a:pt x="149" y="194"/>
                  </a:lnTo>
                  <a:lnTo>
                    <a:pt x="148" y="195"/>
                  </a:lnTo>
                  <a:lnTo>
                    <a:pt x="147" y="195"/>
                  </a:lnTo>
                  <a:lnTo>
                    <a:pt x="146" y="194"/>
                  </a:lnTo>
                  <a:lnTo>
                    <a:pt x="145" y="194"/>
                  </a:lnTo>
                  <a:lnTo>
                    <a:pt x="145" y="193"/>
                  </a:lnTo>
                  <a:lnTo>
                    <a:pt x="144" y="191"/>
                  </a:lnTo>
                  <a:lnTo>
                    <a:pt x="143" y="190"/>
                  </a:lnTo>
                  <a:lnTo>
                    <a:pt x="142" y="190"/>
                  </a:lnTo>
                  <a:lnTo>
                    <a:pt x="141" y="190"/>
                  </a:lnTo>
                  <a:lnTo>
                    <a:pt x="140" y="191"/>
                  </a:lnTo>
                  <a:lnTo>
                    <a:pt x="139" y="191"/>
                  </a:lnTo>
                  <a:lnTo>
                    <a:pt x="136" y="190"/>
                  </a:lnTo>
                  <a:lnTo>
                    <a:pt x="135" y="190"/>
                  </a:lnTo>
                  <a:lnTo>
                    <a:pt x="135" y="189"/>
                  </a:lnTo>
                  <a:lnTo>
                    <a:pt x="134" y="189"/>
                  </a:lnTo>
                  <a:lnTo>
                    <a:pt x="133" y="190"/>
                  </a:lnTo>
                  <a:lnTo>
                    <a:pt x="133" y="191"/>
                  </a:lnTo>
                  <a:lnTo>
                    <a:pt x="131" y="194"/>
                  </a:lnTo>
                  <a:lnTo>
                    <a:pt x="130" y="195"/>
                  </a:lnTo>
                  <a:lnTo>
                    <a:pt x="129" y="195"/>
                  </a:lnTo>
                  <a:lnTo>
                    <a:pt x="127" y="195"/>
                  </a:lnTo>
                  <a:lnTo>
                    <a:pt x="126" y="196"/>
                  </a:lnTo>
                  <a:lnTo>
                    <a:pt x="125" y="196"/>
                  </a:lnTo>
                  <a:lnTo>
                    <a:pt x="124" y="196"/>
                  </a:lnTo>
                  <a:lnTo>
                    <a:pt x="122" y="196"/>
                  </a:lnTo>
                  <a:lnTo>
                    <a:pt x="122" y="197"/>
                  </a:lnTo>
                  <a:lnTo>
                    <a:pt x="123" y="197"/>
                  </a:lnTo>
                  <a:lnTo>
                    <a:pt x="126" y="201"/>
                  </a:lnTo>
                  <a:lnTo>
                    <a:pt x="127" y="202"/>
                  </a:lnTo>
                  <a:lnTo>
                    <a:pt x="127" y="203"/>
                  </a:lnTo>
                  <a:lnTo>
                    <a:pt x="128" y="206"/>
                  </a:lnTo>
                  <a:lnTo>
                    <a:pt x="128" y="207"/>
                  </a:lnTo>
                  <a:lnTo>
                    <a:pt x="129" y="208"/>
                  </a:lnTo>
                  <a:lnTo>
                    <a:pt x="129" y="209"/>
                  </a:lnTo>
                  <a:lnTo>
                    <a:pt x="129" y="211"/>
                  </a:lnTo>
                  <a:lnTo>
                    <a:pt x="129" y="212"/>
                  </a:lnTo>
                  <a:lnTo>
                    <a:pt x="129" y="213"/>
                  </a:lnTo>
                  <a:lnTo>
                    <a:pt x="129" y="214"/>
                  </a:lnTo>
                  <a:lnTo>
                    <a:pt x="128" y="214"/>
                  </a:lnTo>
                  <a:lnTo>
                    <a:pt x="126" y="215"/>
                  </a:lnTo>
                  <a:lnTo>
                    <a:pt x="126" y="214"/>
                  </a:lnTo>
                  <a:lnTo>
                    <a:pt x="126" y="211"/>
                  </a:lnTo>
                  <a:lnTo>
                    <a:pt x="126" y="209"/>
                  </a:lnTo>
                  <a:lnTo>
                    <a:pt x="126" y="208"/>
                  </a:lnTo>
                  <a:lnTo>
                    <a:pt x="127" y="207"/>
                  </a:lnTo>
                  <a:lnTo>
                    <a:pt x="126" y="206"/>
                  </a:lnTo>
                  <a:lnTo>
                    <a:pt x="125" y="204"/>
                  </a:lnTo>
                  <a:lnTo>
                    <a:pt x="124" y="204"/>
                  </a:lnTo>
                  <a:lnTo>
                    <a:pt x="123" y="206"/>
                  </a:lnTo>
                  <a:lnTo>
                    <a:pt x="123" y="207"/>
                  </a:lnTo>
                  <a:lnTo>
                    <a:pt x="124" y="208"/>
                  </a:lnTo>
                  <a:lnTo>
                    <a:pt x="124" y="210"/>
                  </a:lnTo>
                  <a:lnTo>
                    <a:pt x="124" y="212"/>
                  </a:lnTo>
                  <a:lnTo>
                    <a:pt x="123" y="213"/>
                  </a:lnTo>
                  <a:lnTo>
                    <a:pt x="122" y="215"/>
                  </a:lnTo>
                  <a:lnTo>
                    <a:pt x="122" y="216"/>
                  </a:lnTo>
                  <a:lnTo>
                    <a:pt x="120" y="218"/>
                  </a:lnTo>
                  <a:lnTo>
                    <a:pt x="119" y="218"/>
                  </a:lnTo>
                  <a:lnTo>
                    <a:pt x="116" y="221"/>
                  </a:lnTo>
                  <a:lnTo>
                    <a:pt x="115" y="221"/>
                  </a:lnTo>
                  <a:lnTo>
                    <a:pt x="114" y="221"/>
                  </a:lnTo>
                  <a:lnTo>
                    <a:pt x="114" y="220"/>
                  </a:lnTo>
                  <a:lnTo>
                    <a:pt x="114" y="219"/>
                  </a:lnTo>
                  <a:lnTo>
                    <a:pt x="114" y="218"/>
                  </a:lnTo>
                  <a:lnTo>
                    <a:pt x="115" y="218"/>
                  </a:lnTo>
                  <a:lnTo>
                    <a:pt x="116" y="217"/>
                  </a:lnTo>
                  <a:lnTo>
                    <a:pt x="116" y="216"/>
                  </a:lnTo>
                  <a:lnTo>
                    <a:pt x="115" y="215"/>
                  </a:lnTo>
                  <a:lnTo>
                    <a:pt x="115" y="213"/>
                  </a:lnTo>
                  <a:lnTo>
                    <a:pt x="115" y="212"/>
                  </a:lnTo>
                  <a:lnTo>
                    <a:pt x="116" y="212"/>
                  </a:lnTo>
                  <a:lnTo>
                    <a:pt x="116" y="211"/>
                  </a:lnTo>
                  <a:lnTo>
                    <a:pt x="117" y="211"/>
                  </a:lnTo>
                  <a:lnTo>
                    <a:pt x="117" y="210"/>
                  </a:lnTo>
                  <a:lnTo>
                    <a:pt x="117" y="209"/>
                  </a:lnTo>
                  <a:lnTo>
                    <a:pt x="114" y="210"/>
                  </a:lnTo>
                  <a:lnTo>
                    <a:pt x="114" y="211"/>
                  </a:lnTo>
                  <a:lnTo>
                    <a:pt x="113" y="211"/>
                  </a:lnTo>
                  <a:lnTo>
                    <a:pt x="112" y="211"/>
                  </a:lnTo>
                  <a:lnTo>
                    <a:pt x="111" y="210"/>
                  </a:lnTo>
                  <a:lnTo>
                    <a:pt x="110" y="211"/>
                  </a:lnTo>
                  <a:lnTo>
                    <a:pt x="109" y="211"/>
                  </a:lnTo>
                  <a:lnTo>
                    <a:pt x="109" y="209"/>
                  </a:lnTo>
                  <a:lnTo>
                    <a:pt x="110" y="208"/>
                  </a:lnTo>
                  <a:lnTo>
                    <a:pt x="111" y="205"/>
                  </a:lnTo>
                  <a:lnTo>
                    <a:pt x="111" y="203"/>
                  </a:lnTo>
                  <a:lnTo>
                    <a:pt x="110" y="204"/>
                  </a:lnTo>
                  <a:lnTo>
                    <a:pt x="109" y="205"/>
                  </a:lnTo>
                  <a:lnTo>
                    <a:pt x="108" y="205"/>
                  </a:lnTo>
                  <a:lnTo>
                    <a:pt x="107" y="205"/>
                  </a:lnTo>
                  <a:lnTo>
                    <a:pt x="107" y="207"/>
                  </a:lnTo>
                  <a:lnTo>
                    <a:pt x="106" y="208"/>
                  </a:lnTo>
                  <a:lnTo>
                    <a:pt x="106" y="211"/>
                  </a:lnTo>
                  <a:lnTo>
                    <a:pt x="108" y="212"/>
                  </a:lnTo>
                  <a:lnTo>
                    <a:pt x="109" y="211"/>
                  </a:lnTo>
                  <a:lnTo>
                    <a:pt x="110" y="213"/>
                  </a:lnTo>
                  <a:lnTo>
                    <a:pt x="110" y="215"/>
                  </a:lnTo>
                  <a:lnTo>
                    <a:pt x="110" y="216"/>
                  </a:lnTo>
                  <a:lnTo>
                    <a:pt x="110" y="217"/>
                  </a:lnTo>
                  <a:lnTo>
                    <a:pt x="109" y="217"/>
                  </a:lnTo>
                  <a:lnTo>
                    <a:pt x="108" y="217"/>
                  </a:lnTo>
                  <a:lnTo>
                    <a:pt x="107" y="217"/>
                  </a:lnTo>
                  <a:lnTo>
                    <a:pt x="107" y="218"/>
                  </a:lnTo>
                  <a:lnTo>
                    <a:pt x="106" y="219"/>
                  </a:lnTo>
                  <a:lnTo>
                    <a:pt x="106" y="220"/>
                  </a:lnTo>
                  <a:lnTo>
                    <a:pt x="105" y="220"/>
                  </a:lnTo>
                  <a:lnTo>
                    <a:pt x="103" y="218"/>
                  </a:lnTo>
                  <a:lnTo>
                    <a:pt x="103" y="216"/>
                  </a:lnTo>
                  <a:lnTo>
                    <a:pt x="103" y="215"/>
                  </a:lnTo>
                  <a:lnTo>
                    <a:pt x="103" y="214"/>
                  </a:lnTo>
                  <a:lnTo>
                    <a:pt x="103" y="213"/>
                  </a:lnTo>
                  <a:lnTo>
                    <a:pt x="102" y="212"/>
                  </a:lnTo>
                  <a:lnTo>
                    <a:pt x="101" y="211"/>
                  </a:lnTo>
                  <a:lnTo>
                    <a:pt x="99" y="207"/>
                  </a:lnTo>
                  <a:lnTo>
                    <a:pt x="98" y="205"/>
                  </a:lnTo>
                  <a:lnTo>
                    <a:pt x="98" y="203"/>
                  </a:lnTo>
                  <a:lnTo>
                    <a:pt x="97" y="202"/>
                  </a:lnTo>
                  <a:lnTo>
                    <a:pt x="96" y="203"/>
                  </a:lnTo>
                  <a:lnTo>
                    <a:pt x="96" y="204"/>
                  </a:lnTo>
                  <a:lnTo>
                    <a:pt x="94" y="205"/>
                  </a:lnTo>
                  <a:lnTo>
                    <a:pt x="92" y="206"/>
                  </a:lnTo>
                  <a:lnTo>
                    <a:pt x="91" y="207"/>
                  </a:lnTo>
                  <a:lnTo>
                    <a:pt x="90" y="207"/>
                  </a:lnTo>
                  <a:lnTo>
                    <a:pt x="89" y="208"/>
                  </a:lnTo>
                  <a:lnTo>
                    <a:pt x="89" y="209"/>
                  </a:lnTo>
                  <a:lnTo>
                    <a:pt x="88" y="209"/>
                  </a:lnTo>
                  <a:lnTo>
                    <a:pt x="87" y="210"/>
                  </a:lnTo>
                  <a:lnTo>
                    <a:pt x="86" y="211"/>
                  </a:lnTo>
                  <a:lnTo>
                    <a:pt x="85" y="211"/>
                  </a:lnTo>
                  <a:lnTo>
                    <a:pt x="84" y="210"/>
                  </a:lnTo>
                  <a:lnTo>
                    <a:pt x="82" y="210"/>
                  </a:lnTo>
                  <a:lnTo>
                    <a:pt x="80" y="210"/>
                  </a:lnTo>
                  <a:lnTo>
                    <a:pt x="79" y="211"/>
                  </a:lnTo>
                  <a:lnTo>
                    <a:pt x="78" y="211"/>
                  </a:lnTo>
                  <a:lnTo>
                    <a:pt x="76" y="210"/>
                  </a:lnTo>
                  <a:lnTo>
                    <a:pt x="76" y="209"/>
                  </a:lnTo>
                  <a:lnTo>
                    <a:pt x="75" y="208"/>
                  </a:lnTo>
                  <a:lnTo>
                    <a:pt x="75" y="207"/>
                  </a:lnTo>
                  <a:lnTo>
                    <a:pt x="76" y="205"/>
                  </a:lnTo>
                  <a:lnTo>
                    <a:pt x="77" y="203"/>
                  </a:lnTo>
                  <a:lnTo>
                    <a:pt x="77" y="201"/>
                  </a:lnTo>
                  <a:lnTo>
                    <a:pt x="78" y="201"/>
                  </a:lnTo>
                  <a:lnTo>
                    <a:pt x="78" y="200"/>
                  </a:lnTo>
                  <a:lnTo>
                    <a:pt x="79" y="200"/>
                  </a:lnTo>
                  <a:lnTo>
                    <a:pt x="79" y="199"/>
                  </a:lnTo>
                  <a:lnTo>
                    <a:pt x="80" y="196"/>
                  </a:lnTo>
                  <a:lnTo>
                    <a:pt x="81" y="195"/>
                  </a:lnTo>
                  <a:lnTo>
                    <a:pt x="81" y="194"/>
                  </a:lnTo>
                  <a:lnTo>
                    <a:pt x="82" y="194"/>
                  </a:lnTo>
                  <a:lnTo>
                    <a:pt x="82" y="193"/>
                  </a:lnTo>
                  <a:lnTo>
                    <a:pt x="82" y="190"/>
                  </a:lnTo>
                  <a:lnTo>
                    <a:pt x="82" y="189"/>
                  </a:lnTo>
                  <a:lnTo>
                    <a:pt x="82" y="188"/>
                  </a:lnTo>
                  <a:lnTo>
                    <a:pt x="82" y="187"/>
                  </a:lnTo>
                  <a:lnTo>
                    <a:pt x="82" y="186"/>
                  </a:lnTo>
                  <a:lnTo>
                    <a:pt x="83" y="185"/>
                  </a:lnTo>
                  <a:lnTo>
                    <a:pt x="83" y="184"/>
                  </a:lnTo>
                  <a:lnTo>
                    <a:pt x="84" y="183"/>
                  </a:lnTo>
                  <a:lnTo>
                    <a:pt x="85" y="181"/>
                  </a:lnTo>
                  <a:lnTo>
                    <a:pt x="86" y="178"/>
                  </a:lnTo>
                  <a:lnTo>
                    <a:pt x="87" y="175"/>
                  </a:lnTo>
                  <a:lnTo>
                    <a:pt x="87" y="174"/>
                  </a:lnTo>
                  <a:lnTo>
                    <a:pt x="88" y="170"/>
                  </a:lnTo>
                  <a:lnTo>
                    <a:pt x="88" y="169"/>
                  </a:lnTo>
                  <a:lnTo>
                    <a:pt x="88" y="168"/>
                  </a:lnTo>
                  <a:lnTo>
                    <a:pt x="89" y="168"/>
                  </a:lnTo>
                  <a:lnTo>
                    <a:pt x="89" y="166"/>
                  </a:lnTo>
                  <a:lnTo>
                    <a:pt x="90" y="164"/>
                  </a:lnTo>
                  <a:lnTo>
                    <a:pt x="90" y="163"/>
                  </a:lnTo>
                  <a:lnTo>
                    <a:pt x="90" y="162"/>
                  </a:lnTo>
                  <a:lnTo>
                    <a:pt x="90" y="161"/>
                  </a:lnTo>
                  <a:lnTo>
                    <a:pt x="90" y="160"/>
                  </a:lnTo>
                  <a:lnTo>
                    <a:pt x="90" y="159"/>
                  </a:lnTo>
                  <a:lnTo>
                    <a:pt x="91" y="157"/>
                  </a:lnTo>
                  <a:lnTo>
                    <a:pt x="90" y="157"/>
                  </a:lnTo>
                  <a:lnTo>
                    <a:pt x="90" y="156"/>
                  </a:lnTo>
                  <a:lnTo>
                    <a:pt x="89" y="155"/>
                  </a:lnTo>
                  <a:lnTo>
                    <a:pt x="89" y="154"/>
                  </a:lnTo>
                  <a:lnTo>
                    <a:pt x="90" y="153"/>
                  </a:lnTo>
                  <a:lnTo>
                    <a:pt x="90" y="152"/>
                  </a:lnTo>
                  <a:lnTo>
                    <a:pt x="89" y="151"/>
                  </a:lnTo>
                  <a:lnTo>
                    <a:pt x="90" y="151"/>
                  </a:lnTo>
                  <a:lnTo>
                    <a:pt x="90" y="150"/>
                  </a:lnTo>
                  <a:lnTo>
                    <a:pt x="90" y="148"/>
                  </a:lnTo>
                  <a:lnTo>
                    <a:pt x="90" y="147"/>
                  </a:lnTo>
                  <a:lnTo>
                    <a:pt x="90" y="146"/>
                  </a:lnTo>
                  <a:lnTo>
                    <a:pt x="90" y="145"/>
                  </a:lnTo>
                  <a:lnTo>
                    <a:pt x="90" y="144"/>
                  </a:lnTo>
                  <a:lnTo>
                    <a:pt x="90" y="143"/>
                  </a:lnTo>
                  <a:lnTo>
                    <a:pt x="91" y="142"/>
                  </a:lnTo>
                  <a:lnTo>
                    <a:pt x="92" y="141"/>
                  </a:lnTo>
                  <a:lnTo>
                    <a:pt x="92" y="140"/>
                  </a:lnTo>
                  <a:lnTo>
                    <a:pt x="92" y="137"/>
                  </a:lnTo>
                  <a:lnTo>
                    <a:pt x="92" y="136"/>
                  </a:lnTo>
                  <a:lnTo>
                    <a:pt x="92" y="135"/>
                  </a:lnTo>
                  <a:lnTo>
                    <a:pt x="92" y="134"/>
                  </a:lnTo>
                  <a:lnTo>
                    <a:pt x="94" y="132"/>
                  </a:lnTo>
                  <a:lnTo>
                    <a:pt x="95" y="131"/>
                  </a:lnTo>
                  <a:lnTo>
                    <a:pt x="95" y="130"/>
                  </a:lnTo>
                  <a:lnTo>
                    <a:pt x="94" y="129"/>
                  </a:lnTo>
                  <a:lnTo>
                    <a:pt x="94" y="128"/>
                  </a:lnTo>
                  <a:lnTo>
                    <a:pt x="95" y="127"/>
                  </a:lnTo>
                  <a:lnTo>
                    <a:pt x="96" y="126"/>
                  </a:lnTo>
                  <a:lnTo>
                    <a:pt x="96" y="125"/>
                  </a:lnTo>
                  <a:lnTo>
                    <a:pt x="96" y="124"/>
                  </a:lnTo>
                  <a:lnTo>
                    <a:pt x="95" y="122"/>
                  </a:lnTo>
                  <a:lnTo>
                    <a:pt x="95" y="121"/>
                  </a:lnTo>
                  <a:lnTo>
                    <a:pt x="96" y="120"/>
                  </a:lnTo>
                  <a:lnTo>
                    <a:pt x="97" y="118"/>
                  </a:lnTo>
                  <a:lnTo>
                    <a:pt x="98" y="118"/>
                  </a:lnTo>
                  <a:lnTo>
                    <a:pt x="98" y="117"/>
                  </a:lnTo>
                  <a:lnTo>
                    <a:pt x="99" y="115"/>
                  </a:lnTo>
                  <a:lnTo>
                    <a:pt x="98" y="114"/>
                  </a:lnTo>
                  <a:lnTo>
                    <a:pt x="97" y="113"/>
                  </a:lnTo>
                  <a:lnTo>
                    <a:pt x="96" y="108"/>
                  </a:lnTo>
                  <a:lnTo>
                    <a:pt x="96" y="106"/>
                  </a:lnTo>
                  <a:lnTo>
                    <a:pt x="96" y="104"/>
                  </a:lnTo>
                  <a:lnTo>
                    <a:pt x="96" y="102"/>
                  </a:lnTo>
                  <a:lnTo>
                    <a:pt x="96" y="100"/>
                  </a:lnTo>
                  <a:lnTo>
                    <a:pt x="97" y="99"/>
                  </a:lnTo>
                  <a:lnTo>
                    <a:pt x="97" y="98"/>
                  </a:lnTo>
                  <a:lnTo>
                    <a:pt x="98" y="98"/>
                  </a:lnTo>
                  <a:lnTo>
                    <a:pt x="98" y="97"/>
                  </a:lnTo>
                  <a:lnTo>
                    <a:pt x="98" y="96"/>
                  </a:lnTo>
                  <a:lnTo>
                    <a:pt x="99" y="94"/>
                  </a:lnTo>
                  <a:lnTo>
                    <a:pt x="99" y="93"/>
                  </a:lnTo>
                  <a:lnTo>
                    <a:pt x="100" y="92"/>
                  </a:lnTo>
                  <a:lnTo>
                    <a:pt x="100" y="90"/>
                  </a:lnTo>
                  <a:lnTo>
                    <a:pt x="100" y="87"/>
                  </a:lnTo>
                  <a:lnTo>
                    <a:pt x="99" y="86"/>
                  </a:lnTo>
                  <a:lnTo>
                    <a:pt x="99" y="85"/>
                  </a:lnTo>
                  <a:lnTo>
                    <a:pt x="99" y="84"/>
                  </a:lnTo>
                  <a:lnTo>
                    <a:pt x="99" y="83"/>
                  </a:lnTo>
                  <a:lnTo>
                    <a:pt x="99" y="82"/>
                  </a:lnTo>
                  <a:lnTo>
                    <a:pt x="100" y="80"/>
                  </a:lnTo>
                  <a:lnTo>
                    <a:pt x="100" y="79"/>
                  </a:lnTo>
                  <a:lnTo>
                    <a:pt x="100" y="78"/>
                  </a:lnTo>
                  <a:lnTo>
                    <a:pt x="101" y="75"/>
                  </a:lnTo>
                  <a:lnTo>
                    <a:pt x="101" y="74"/>
                  </a:lnTo>
                  <a:lnTo>
                    <a:pt x="103" y="72"/>
                  </a:lnTo>
                  <a:lnTo>
                    <a:pt x="104" y="70"/>
                  </a:lnTo>
                  <a:lnTo>
                    <a:pt x="105" y="69"/>
                  </a:lnTo>
                  <a:lnTo>
                    <a:pt x="105" y="68"/>
                  </a:lnTo>
                  <a:lnTo>
                    <a:pt x="106" y="67"/>
                  </a:lnTo>
                  <a:lnTo>
                    <a:pt x="107" y="67"/>
                  </a:lnTo>
                  <a:lnTo>
                    <a:pt x="107" y="66"/>
                  </a:lnTo>
                  <a:lnTo>
                    <a:pt x="108" y="66"/>
                  </a:lnTo>
                  <a:lnTo>
                    <a:pt x="109" y="66"/>
                  </a:lnTo>
                  <a:lnTo>
                    <a:pt x="109" y="65"/>
                  </a:lnTo>
                  <a:lnTo>
                    <a:pt x="110" y="65"/>
                  </a:lnTo>
                  <a:lnTo>
                    <a:pt x="110" y="64"/>
                  </a:lnTo>
                  <a:lnTo>
                    <a:pt x="111" y="63"/>
                  </a:lnTo>
                  <a:lnTo>
                    <a:pt x="111" y="62"/>
                  </a:lnTo>
                  <a:lnTo>
                    <a:pt x="112" y="62"/>
                  </a:lnTo>
                  <a:lnTo>
                    <a:pt x="112" y="61"/>
                  </a:lnTo>
                  <a:lnTo>
                    <a:pt x="113" y="61"/>
                  </a:lnTo>
                  <a:lnTo>
                    <a:pt x="114" y="60"/>
                  </a:lnTo>
                  <a:lnTo>
                    <a:pt x="116" y="59"/>
                  </a:lnTo>
                  <a:lnTo>
                    <a:pt x="117" y="59"/>
                  </a:lnTo>
                  <a:lnTo>
                    <a:pt x="118" y="58"/>
                  </a:lnTo>
                  <a:lnTo>
                    <a:pt x="119" y="58"/>
                  </a:lnTo>
                  <a:lnTo>
                    <a:pt x="119" y="57"/>
                  </a:lnTo>
                  <a:lnTo>
                    <a:pt x="120" y="56"/>
                  </a:lnTo>
                  <a:lnTo>
                    <a:pt x="121" y="56"/>
                  </a:lnTo>
                  <a:lnTo>
                    <a:pt x="122" y="55"/>
                  </a:lnTo>
                  <a:lnTo>
                    <a:pt x="123" y="54"/>
                  </a:lnTo>
                  <a:lnTo>
                    <a:pt x="123" y="53"/>
                  </a:lnTo>
                  <a:lnTo>
                    <a:pt x="124" y="53"/>
                  </a:lnTo>
                  <a:lnTo>
                    <a:pt x="124" y="52"/>
                  </a:lnTo>
                  <a:lnTo>
                    <a:pt x="125" y="52"/>
                  </a:lnTo>
                  <a:lnTo>
                    <a:pt x="126" y="52"/>
                  </a:lnTo>
                  <a:lnTo>
                    <a:pt x="126" y="51"/>
                  </a:lnTo>
                  <a:lnTo>
                    <a:pt x="127" y="51"/>
                  </a:lnTo>
                  <a:lnTo>
                    <a:pt x="128" y="49"/>
                  </a:lnTo>
                  <a:lnTo>
                    <a:pt x="129" y="49"/>
                  </a:lnTo>
                  <a:lnTo>
                    <a:pt x="130" y="48"/>
                  </a:lnTo>
                  <a:lnTo>
                    <a:pt x="131" y="48"/>
                  </a:lnTo>
                  <a:lnTo>
                    <a:pt x="131" y="49"/>
                  </a:lnTo>
                  <a:lnTo>
                    <a:pt x="131" y="50"/>
                  </a:lnTo>
                  <a:lnTo>
                    <a:pt x="131" y="51"/>
                  </a:lnTo>
                  <a:lnTo>
                    <a:pt x="132" y="52"/>
                  </a:lnTo>
                  <a:lnTo>
                    <a:pt x="134" y="52"/>
                  </a:lnTo>
                  <a:lnTo>
                    <a:pt x="135" y="52"/>
                  </a:lnTo>
                  <a:lnTo>
                    <a:pt x="136" y="51"/>
                  </a:lnTo>
                  <a:lnTo>
                    <a:pt x="137" y="49"/>
                  </a:lnTo>
                  <a:lnTo>
                    <a:pt x="137" y="48"/>
                  </a:lnTo>
                  <a:lnTo>
                    <a:pt x="136" y="47"/>
                  </a:lnTo>
                  <a:lnTo>
                    <a:pt x="135" y="46"/>
                  </a:lnTo>
                  <a:lnTo>
                    <a:pt x="134" y="45"/>
                  </a:lnTo>
                  <a:lnTo>
                    <a:pt x="134" y="44"/>
                  </a:lnTo>
                  <a:lnTo>
                    <a:pt x="135" y="43"/>
                  </a:lnTo>
                  <a:lnTo>
                    <a:pt x="136" y="42"/>
                  </a:lnTo>
                  <a:lnTo>
                    <a:pt x="137" y="42"/>
                  </a:lnTo>
                  <a:lnTo>
                    <a:pt x="138" y="42"/>
                  </a:lnTo>
                  <a:lnTo>
                    <a:pt x="139" y="43"/>
                  </a:lnTo>
                  <a:lnTo>
                    <a:pt x="139" y="42"/>
                  </a:lnTo>
                  <a:lnTo>
                    <a:pt x="140" y="42"/>
                  </a:lnTo>
                  <a:lnTo>
                    <a:pt x="140" y="41"/>
                  </a:lnTo>
                  <a:lnTo>
                    <a:pt x="141" y="40"/>
                  </a:lnTo>
                  <a:lnTo>
                    <a:pt x="141" y="39"/>
                  </a:lnTo>
                  <a:lnTo>
                    <a:pt x="140" y="37"/>
                  </a:lnTo>
                  <a:lnTo>
                    <a:pt x="139" y="36"/>
                  </a:lnTo>
                  <a:lnTo>
                    <a:pt x="139" y="35"/>
                  </a:lnTo>
                  <a:lnTo>
                    <a:pt x="135" y="31"/>
                  </a:lnTo>
                  <a:lnTo>
                    <a:pt x="133" y="30"/>
                  </a:lnTo>
                  <a:lnTo>
                    <a:pt x="132" y="31"/>
                  </a:lnTo>
                  <a:lnTo>
                    <a:pt x="132" y="32"/>
                  </a:lnTo>
                  <a:lnTo>
                    <a:pt x="131" y="33"/>
                  </a:lnTo>
                  <a:lnTo>
                    <a:pt x="129" y="31"/>
                  </a:lnTo>
                  <a:lnTo>
                    <a:pt x="128" y="30"/>
                  </a:lnTo>
                  <a:lnTo>
                    <a:pt x="127" y="30"/>
                  </a:lnTo>
                  <a:lnTo>
                    <a:pt x="125" y="30"/>
                  </a:lnTo>
                  <a:lnTo>
                    <a:pt x="123" y="29"/>
                  </a:lnTo>
                  <a:lnTo>
                    <a:pt x="122" y="29"/>
                  </a:lnTo>
                  <a:lnTo>
                    <a:pt x="121" y="30"/>
                  </a:lnTo>
                  <a:lnTo>
                    <a:pt x="121" y="31"/>
                  </a:lnTo>
                  <a:lnTo>
                    <a:pt x="121" y="32"/>
                  </a:lnTo>
                  <a:lnTo>
                    <a:pt x="120" y="32"/>
                  </a:lnTo>
                  <a:lnTo>
                    <a:pt x="119" y="33"/>
                  </a:lnTo>
                  <a:lnTo>
                    <a:pt x="119" y="34"/>
                  </a:lnTo>
                  <a:lnTo>
                    <a:pt x="118" y="34"/>
                  </a:lnTo>
                  <a:lnTo>
                    <a:pt x="117" y="34"/>
                  </a:lnTo>
                  <a:lnTo>
                    <a:pt x="116" y="34"/>
                  </a:lnTo>
                  <a:lnTo>
                    <a:pt x="115" y="34"/>
                  </a:lnTo>
                  <a:lnTo>
                    <a:pt x="115" y="33"/>
                  </a:lnTo>
                  <a:lnTo>
                    <a:pt x="113" y="32"/>
                  </a:lnTo>
                  <a:lnTo>
                    <a:pt x="112" y="31"/>
                  </a:lnTo>
                  <a:lnTo>
                    <a:pt x="112" y="30"/>
                  </a:lnTo>
                  <a:lnTo>
                    <a:pt x="112" y="28"/>
                  </a:lnTo>
                  <a:lnTo>
                    <a:pt x="113" y="27"/>
                  </a:lnTo>
                  <a:lnTo>
                    <a:pt x="113" y="26"/>
                  </a:lnTo>
                  <a:lnTo>
                    <a:pt x="114" y="23"/>
                  </a:lnTo>
                  <a:lnTo>
                    <a:pt x="115" y="22"/>
                  </a:lnTo>
                  <a:lnTo>
                    <a:pt x="117" y="22"/>
                  </a:lnTo>
                  <a:lnTo>
                    <a:pt x="117" y="21"/>
                  </a:lnTo>
                  <a:lnTo>
                    <a:pt x="117" y="20"/>
                  </a:lnTo>
                  <a:lnTo>
                    <a:pt x="115" y="17"/>
                  </a:lnTo>
                  <a:lnTo>
                    <a:pt x="115" y="16"/>
                  </a:lnTo>
                  <a:lnTo>
                    <a:pt x="114" y="16"/>
                  </a:lnTo>
                  <a:lnTo>
                    <a:pt x="114" y="15"/>
                  </a:lnTo>
                  <a:lnTo>
                    <a:pt x="115" y="15"/>
                  </a:lnTo>
                  <a:lnTo>
                    <a:pt x="116" y="14"/>
                  </a:lnTo>
                  <a:lnTo>
                    <a:pt x="116" y="13"/>
                  </a:lnTo>
                  <a:lnTo>
                    <a:pt x="114" y="11"/>
                  </a:lnTo>
                  <a:lnTo>
                    <a:pt x="113" y="9"/>
                  </a:lnTo>
                  <a:lnTo>
                    <a:pt x="111" y="7"/>
                  </a:lnTo>
                  <a:lnTo>
                    <a:pt x="108" y="6"/>
                  </a:lnTo>
                  <a:lnTo>
                    <a:pt x="107" y="5"/>
                  </a:lnTo>
                  <a:lnTo>
                    <a:pt x="106" y="3"/>
                  </a:lnTo>
                  <a:lnTo>
                    <a:pt x="104" y="3"/>
                  </a:lnTo>
                  <a:lnTo>
                    <a:pt x="103" y="2"/>
                  </a:lnTo>
                  <a:lnTo>
                    <a:pt x="101" y="1"/>
                  </a:lnTo>
                  <a:lnTo>
                    <a:pt x="101" y="0"/>
                  </a:lnTo>
                  <a:lnTo>
                    <a:pt x="98" y="0"/>
                  </a:lnTo>
                  <a:lnTo>
                    <a:pt x="97" y="0"/>
                  </a:lnTo>
                  <a:lnTo>
                    <a:pt x="95" y="0"/>
                  </a:lnTo>
                  <a:lnTo>
                    <a:pt x="94" y="0"/>
                  </a:lnTo>
                  <a:lnTo>
                    <a:pt x="93" y="0"/>
                  </a:lnTo>
                  <a:lnTo>
                    <a:pt x="92" y="1"/>
                  </a:lnTo>
                  <a:lnTo>
                    <a:pt x="92" y="2"/>
                  </a:lnTo>
                  <a:lnTo>
                    <a:pt x="92" y="4"/>
                  </a:lnTo>
                  <a:lnTo>
                    <a:pt x="91" y="4"/>
                  </a:lnTo>
                  <a:lnTo>
                    <a:pt x="89" y="4"/>
                  </a:lnTo>
                  <a:lnTo>
                    <a:pt x="89" y="5"/>
                  </a:lnTo>
                  <a:lnTo>
                    <a:pt x="89" y="6"/>
                  </a:lnTo>
                  <a:lnTo>
                    <a:pt x="87" y="6"/>
                  </a:lnTo>
                  <a:lnTo>
                    <a:pt x="86" y="5"/>
                  </a:lnTo>
                  <a:lnTo>
                    <a:pt x="85" y="5"/>
                  </a:lnTo>
                  <a:lnTo>
                    <a:pt x="84" y="6"/>
                  </a:lnTo>
                  <a:lnTo>
                    <a:pt x="84" y="7"/>
                  </a:lnTo>
                  <a:lnTo>
                    <a:pt x="83" y="9"/>
                  </a:lnTo>
                  <a:lnTo>
                    <a:pt x="84" y="10"/>
                  </a:lnTo>
                  <a:lnTo>
                    <a:pt x="84" y="11"/>
                  </a:lnTo>
                  <a:lnTo>
                    <a:pt x="84" y="13"/>
                  </a:lnTo>
                  <a:lnTo>
                    <a:pt x="83" y="15"/>
                  </a:lnTo>
                  <a:lnTo>
                    <a:pt x="83" y="17"/>
                  </a:lnTo>
                  <a:lnTo>
                    <a:pt x="82" y="18"/>
                  </a:lnTo>
                  <a:lnTo>
                    <a:pt x="81" y="18"/>
                  </a:lnTo>
                  <a:lnTo>
                    <a:pt x="81" y="17"/>
                  </a:lnTo>
                  <a:lnTo>
                    <a:pt x="80" y="16"/>
                  </a:lnTo>
                  <a:lnTo>
                    <a:pt x="79" y="16"/>
                  </a:lnTo>
                  <a:lnTo>
                    <a:pt x="79" y="15"/>
                  </a:lnTo>
                  <a:lnTo>
                    <a:pt x="78" y="14"/>
                  </a:lnTo>
                  <a:lnTo>
                    <a:pt x="78" y="13"/>
                  </a:lnTo>
                  <a:lnTo>
                    <a:pt x="77" y="15"/>
                  </a:lnTo>
                  <a:lnTo>
                    <a:pt x="77" y="16"/>
                  </a:lnTo>
                  <a:lnTo>
                    <a:pt x="77" y="17"/>
                  </a:lnTo>
                  <a:lnTo>
                    <a:pt x="76" y="17"/>
                  </a:lnTo>
                  <a:lnTo>
                    <a:pt x="75" y="16"/>
                  </a:lnTo>
                  <a:lnTo>
                    <a:pt x="75" y="15"/>
                  </a:lnTo>
                  <a:lnTo>
                    <a:pt x="74" y="14"/>
                  </a:lnTo>
                  <a:lnTo>
                    <a:pt x="74" y="15"/>
                  </a:lnTo>
                  <a:lnTo>
                    <a:pt x="73" y="15"/>
                  </a:lnTo>
                  <a:lnTo>
                    <a:pt x="72" y="16"/>
                  </a:lnTo>
                  <a:lnTo>
                    <a:pt x="71" y="16"/>
                  </a:lnTo>
                  <a:lnTo>
                    <a:pt x="70" y="16"/>
                  </a:lnTo>
                  <a:lnTo>
                    <a:pt x="70" y="15"/>
                  </a:lnTo>
                  <a:lnTo>
                    <a:pt x="69" y="16"/>
                  </a:lnTo>
                  <a:lnTo>
                    <a:pt x="70" y="19"/>
                  </a:lnTo>
                  <a:lnTo>
                    <a:pt x="70" y="21"/>
                  </a:lnTo>
                  <a:lnTo>
                    <a:pt x="68" y="21"/>
                  </a:lnTo>
                  <a:lnTo>
                    <a:pt x="67" y="21"/>
                  </a:lnTo>
                  <a:lnTo>
                    <a:pt x="67" y="22"/>
                  </a:lnTo>
                  <a:lnTo>
                    <a:pt x="66" y="25"/>
                  </a:lnTo>
                  <a:lnTo>
                    <a:pt x="65" y="25"/>
                  </a:lnTo>
                  <a:lnTo>
                    <a:pt x="65" y="24"/>
                  </a:lnTo>
                  <a:lnTo>
                    <a:pt x="61" y="22"/>
                  </a:lnTo>
                  <a:lnTo>
                    <a:pt x="60" y="23"/>
                  </a:lnTo>
                  <a:lnTo>
                    <a:pt x="60" y="24"/>
                  </a:lnTo>
                  <a:lnTo>
                    <a:pt x="60" y="25"/>
                  </a:lnTo>
                  <a:lnTo>
                    <a:pt x="59" y="25"/>
                  </a:lnTo>
                  <a:lnTo>
                    <a:pt x="58" y="25"/>
                  </a:lnTo>
                  <a:lnTo>
                    <a:pt x="57" y="25"/>
                  </a:lnTo>
                  <a:lnTo>
                    <a:pt x="56" y="24"/>
                  </a:lnTo>
                  <a:lnTo>
                    <a:pt x="54" y="24"/>
                  </a:lnTo>
                  <a:lnTo>
                    <a:pt x="50" y="22"/>
                  </a:lnTo>
                  <a:lnTo>
                    <a:pt x="49" y="21"/>
                  </a:lnTo>
                  <a:lnTo>
                    <a:pt x="48" y="21"/>
                  </a:lnTo>
                  <a:lnTo>
                    <a:pt x="48" y="22"/>
                  </a:lnTo>
                  <a:lnTo>
                    <a:pt x="47" y="22"/>
                  </a:lnTo>
                  <a:lnTo>
                    <a:pt x="43" y="21"/>
                  </a:lnTo>
                  <a:lnTo>
                    <a:pt x="42" y="22"/>
                  </a:lnTo>
                  <a:lnTo>
                    <a:pt x="42" y="23"/>
                  </a:lnTo>
                  <a:lnTo>
                    <a:pt x="43" y="24"/>
                  </a:lnTo>
                  <a:lnTo>
                    <a:pt x="43" y="25"/>
                  </a:lnTo>
                  <a:lnTo>
                    <a:pt x="43" y="26"/>
                  </a:lnTo>
                  <a:lnTo>
                    <a:pt x="42" y="26"/>
                  </a:lnTo>
                  <a:lnTo>
                    <a:pt x="41" y="26"/>
                  </a:lnTo>
                  <a:lnTo>
                    <a:pt x="41" y="27"/>
                  </a:lnTo>
                  <a:lnTo>
                    <a:pt x="41" y="28"/>
                  </a:lnTo>
                  <a:lnTo>
                    <a:pt x="42" y="30"/>
                  </a:lnTo>
                  <a:lnTo>
                    <a:pt x="43" y="31"/>
                  </a:lnTo>
                  <a:lnTo>
                    <a:pt x="43" y="32"/>
                  </a:lnTo>
                  <a:lnTo>
                    <a:pt x="44" y="34"/>
                  </a:lnTo>
                  <a:lnTo>
                    <a:pt x="44" y="37"/>
                  </a:lnTo>
                  <a:lnTo>
                    <a:pt x="43" y="37"/>
                  </a:lnTo>
                  <a:lnTo>
                    <a:pt x="43" y="39"/>
                  </a:lnTo>
                  <a:lnTo>
                    <a:pt x="44" y="40"/>
                  </a:lnTo>
                  <a:lnTo>
                    <a:pt x="44" y="41"/>
                  </a:lnTo>
                  <a:lnTo>
                    <a:pt x="44" y="43"/>
                  </a:lnTo>
                  <a:lnTo>
                    <a:pt x="44" y="44"/>
                  </a:lnTo>
                  <a:lnTo>
                    <a:pt x="44" y="45"/>
                  </a:lnTo>
                  <a:lnTo>
                    <a:pt x="44" y="46"/>
                  </a:lnTo>
                  <a:lnTo>
                    <a:pt x="44" y="47"/>
                  </a:lnTo>
                  <a:lnTo>
                    <a:pt x="44" y="48"/>
                  </a:lnTo>
                  <a:lnTo>
                    <a:pt x="45" y="50"/>
                  </a:lnTo>
                  <a:lnTo>
                    <a:pt x="44" y="50"/>
                  </a:lnTo>
                  <a:lnTo>
                    <a:pt x="43" y="51"/>
                  </a:lnTo>
                  <a:lnTo>
                    <a:pt x="43" y="52"/>
                  </a:lnTo>
                  <a:lnTo>
                    <a:pt x="42" y="53"/>
                  </a:lnTo>
                  <a:lnTo>
                    <a:pt x="41" y="54"/>
                  </a:lnTo>
                  <a:lnTo>
                    <a:pt x="41" y="55"/>
                  </a:lnTo>
                  <a:lnTo>
                    <a:pt x="41" y="56"/>
                  </a:lnTo>
                  <a:lnTo>
                    <a:pt x="41" y="57"/>
                  </a:lnTo>
                  <a:lnTo>
                    <a:pt x="40" y="56"/>
                  </a:lnTo>
                  <a:lnTo>
                    <a:pt x="39" y="57"/>
                  </a:lnTo>
                  <a:lnTo>
                    <a:pt x="39" y="58"/>
                  </a:lnTo>
                  <a:lnTo>
                    <a:pt x="39" y="59"/>
                  </a:lnTo>
                  <a:lnTo>
                    <a:pt x="39" y="60"/>
                  </a:lnTo>
                  <a:lnTo>
                    <a:pt x="40" y="60"/>
                  </a:lnTo>
                  <a:lnTo>
                    <a:pt x="40" y="62"/>
                  </a:lnTo>
                  <a:lnTo>
                    <a:pt x="39" y="62"/>
                  </a:lnTo>
                  <a:lnTo>
                    <a:pt x="39" y="63"/>
                  </a:lnTo>
                  <a:lnTo>
                    <a:pt x="38" y="64"/>
                  </a:lnTo>
                  <a:lnTo>
                    <a:pt x="37" y="64"/>
                  </a:lnTo>
                  <a:lnTo>
                    <a:pt x="38" y="65"/>
                  </a:lnTo>
                  <a:lnTo>
                    <a:pt x="39" y="66"/>
                  </a:lnTo>
                  <a:lnTo>
                    <a:pt x="39" y="67"/>
                  </a:lnTo>
                  <a:lnTo>
                    <a:pt x="38" y="68"/>
                  </a:lnTo>
                  <a:lnTo>
                    <a:pt x="39" y="69"/>
                  </a:lnTo>
                  <a:lnTo>
                    <a:pt x="40" y="70"/>
                  </a:lnTo>
                  <a:lnTo>
                    <a:pt x="41" y="71"/>
                  </a:lnTo>
                  <a:lnTo>
                    <a:pt x="42" y="71"/>
                  </a:lnTo>
                  <a:lnTo>
                    <a:pt x="44" y="72"/>
                  </a:lnTo>
                  <a:lnTo>
                    <a:pt x="44" y="73"/>
                  </a:lnTo>
                  <a:lnTo>
                    <a:pt x="45" y="76"/>
                  </a:lnTo>
                  <a:lnTo>
                    <a:pt x="46" y="78"/>
                  </a:lnTo>
                  <a:lnTo>
                    <a:pt x="47" y="80"/>
                  </a:lnTo>
                  <a:lnTo>
                    <a:pt x="47" y="81"/>
                  </a:lnTo>
                  <a:lnTo>
                    <a:pt x="47" y="82"/>
                  </a:lnTo>
                  <a:lnTo>
                    <a:pt x="48" y="84"/>
                  </a:lnTo>
                  <a:lnTo>
                    <a:pt x="49" y="85"/>
                  </a:lnTo>
                  <a:lnTo>
                    <a:pt x="50" y="87"/>
                  </a:lnTo>
                  <a:lnTo>
                    <a:pt x="51" y="89"/>
                  </a:lnTo>
                  <a:lnTo>
                    <a:pt x="51" y="90"/>
                  </a:lnTo>
                  <a:lnTo>
                    <a:pt x="52" y="92"/>
                  </a:lnTo>
                  <a:lnTo>
                    <a:pt x="53" y="92"/>
                  </a:lnTo>
                  <a:lnTo>
                    <a:pt x="53" y="93"/>
                  </a:lnTo>
                  <a:lnTo>
                    <a:pt x="52" y="94"/>
                  </a:lnTo>
                  <a:lnTo>
                    <a:pt x="51" y="93"/>
                  </a:lnTo>
                  <a:lnTo>
                    <a:pt x="51" y="92"/>
                  </a:lnTo>
                  <a:lnTo>
                    <a:pt x="50" y="92"/>
                  </a:lnTo>
                  <a:lnTo>
                    <a:pt x="48" y="94"/>
                  </a:lnTo>
                  <a:lnTo>
                    <a:pt x="48" y="95"/>
                  </a:lnTo>
                  <a:lnTo>
                    <a:pt x="47" y="95"/>
                  </a:lnTo>
                  <a:lnTo>
                    <a:pt x="47" y="96"/>
                  </a:lnTo>
                  <a:lnTo>
                    <a:pt x="46" y="99"/>
                  </a:lnTo>
                  <a:lnTo>
                    <a:pt x="47" y="99"/>
                  </a:lnTo>
                  <a:lnTo>
                    <a:pt x="47" y="101"/>
                  </a:lnTo>
                  <a:lnTo>
                    <a:pt x="46" y="104"/>
                  </a:lnTo>
                  <a:lnTo>
                    <a:pt x="45" y="104"/>
                  </a:lnTo>
                  <a:lnTo>
                    <a:pt x="44" y="106"/>
                  </a:lnTo>
                  <a:lnTo>
                    <a:pt x="43" y="107"/>
                  </a:lnTo>
                  <a:lnTo>
                    <a:pt x="43" y="108"/>
                  </a:lnTo>
                  <a:lnTo>
                    <a:pt x="42" y="109"/>
                  </a:lnTo>
                  <a:lnTo>
                    <a:pt x="41" y="109"/>
                  </a:lnTo>
                  <a:lnTo>
                    <a:pt x="40" y="109"/>
                  </a:lnTo>
                  <a:lnTo>
                    <a:pt x="38" y="110"/>
                  </a:lnTo>
                  <a:lnTo>
                    <a:pt x="35" y="111"/>
                  </a:lnTo>
                  <a:lnTo>
                    <a:pt x="34" y="110"/>
                  </a:lnTo>
                  <a:lnTo>
                    <a:pt x="32" y="110"/>
                  </a:lnTo>
                  <a:lnTo>
                    <a:pt x="31" y="110"/>
                  </a:lnTo>
                  <a:lnTo>
                    <a:pt x="30" y="112"/>
                  </a:lnTo>
                  <a:lnTo>
                    <a:pt x="29" y="115"/>
                  </a:lnTo>
                  <a:lnTo>
                    <a:pt x="29" y="120"/>
                  </a:lnTo>
                  <a:lnTo>
                    <a:pt x="30" y="120"/>
                  </a:lnTo>
                  <a:lnTo>
                    <a:pt x="30" y="122"/>
                  </a:lnTo>
                  <a:lnTo>
                    <a:pt x="29" y="122"/>
                  </a:lnTo>
                  <a:lnTo>
                    <a:pt x="29" y="123"/>
                  </a:lnTo>
                  <a:lnTo>
                    <a:pt x="28" y="123"/>
                  </a:lnTo>
                  <a:lnTo>
                    <a:pt x="27" y="123"/>
                  </a:lnTo>
                  <a:lnTo>
                    <a:pt x="26" y="123"/>
                  </a:lnTo>
                  <a:lnTo>
                    <a:pt x="26" y="124"/>
                  </a:lnTo>
                  <a:lnTo>
                    <a:pt x="25" y="124"/>
                  </a:lnTo>
                  <a:lnTo>
                    <a:pt x="24" y="123"/>
                  </a:lnTo>
                  <a:lnTo>
                    <a:pt x="22" y="124"/>
                  </a:lnTo>
                  <a:lnTo>
                    <a:pt x="22" y="125"/>
                  </a:lnTo>
                  <a:lnTo>
                    <a:pt x="21" y="125"/>
                  </a:lnTo>
                  <a:lnTo>
                    <a:pt x="18" y="126"/>
                  </a:lnTo>
                  <a:lnTo>
                    <a:pt x="17" y="125"/>
                  </a:lnTo>
                  <a:lnTo>
                    <a:pt x="16" y="126"/>
                  </a:lnTo>
                  <a:lnTo>
                    <a:pt x="15" y="127"/>
                  </a:lnTo>
                  <a:lnTo>
                    <a:pt x="14" y="127"/>
                  </a:lnTo>
                  <a:lnTo>
                    <a:pt x="14" y="128"/>
                  </a:lnTo>
                  <a:lnTo>
                    <a:pt x="12" y="128"/>
                  </a:lnTo>
                  <a:lnTo>
                    <a:pt x="11" y="127"/>
                  </a:lnTo>
                  <a:lnTo>
                    <a:pt x="11" y="128"/>
                  </a:lnTo>
                  <a:lnTo>
                    <a:pt x="10" y="129"/>
                  </a:lnTo>
                  <a:lnTo>
                    <a:pt x="9" y="130"/>
                  </a:lnTo>
                  <a:lnTo>
                    <a:pt x="8" y="131"/>
                  </a:lnTo>
                  <a:lnTo>
                    <a:pt x="7" y="132"/>
                  </a:lnTo>
                  <a:lnTo>
                    <a:pt x="7" y="133"/>
                  </a:lnTo>
                  <a:lnTo>
                    <a:pt x="5" y="135"/>
                  </a:lnTo>
                  <a:lnTo>
                    <a:pt x="6" y="137"/>
                  </a:lnTo>
                  <a:lnTo>
                    <a:pt x="7" y="140"/>
                  </a:lnTo>
                  <a:lnTo>
                    <a:pt x="6" y="141"/>
                  </a:lnTo>
                  <a:lnTo>
                    <a:pt x="6" y="140"/>
                  </a:lnTo>
                  <a:lnTo>
                    <a:pt x="5" y="141"/>
                  </a:lnTo>
                  <a:lnTo>
                    <a:pt x="5" y="143"/>
                  </a:lnTo>
                  <a:lnTo>
                    <a:pt x="6" y="144"/>
                  </a:lnTo>
                  <a:lnTo>
                    <a:pt x="7" y="146"/>
                  </a:lnTo>
                  <a:lnTo>
                    <a:pt x="7" y="147"/>
                  </a:lnTo>
                  <a:lnTo>
                    <a:pt x="6" y="148"/>
                  </a:lnTo>
                  <a:lnTo>
                    <a:pt x="6" y="150"/>
                  </a:lnTo>
                  <a:lnTo>
                    <a:pt x="5" y="151"/>
                  </a:lnTo>
                  <a:lnTo>
                    <a:pt x="4" y="152"/>
                  </a:lnTo>
                  <a:lnTo>
                    <a:pt x="5" y="153"/>
                  </a:lnTo>
                  <a:lnTo>
                    <a:pt x="6" y="154"/>
                  </a:lnTo>
                  <a:lnTo>
                    <a:pt x="7" y="156"/>
                  </a:lnTo>
                  <a:lnTo>
                    <a:pt x="7" y="157"/>
                  </a:lnTo>
                  <a:lnTo>
                    <a:pt x="6" y="157"/>
                  </a:lnTo>
                  <a:lnTo>
                    <a:pt x="6" y="159"/>
                  </a:lnTo>
                  <a:lnTo>
                    <a:pt x="7" y="160"/>
                  </a:lnTo>
                  <a:lnTo>
                    <a:pt x="8" y="160"/>
                  </a:lnTo>
                  <a:lnTo>
                    <a:pt x="8" y="161"/>
                  </a:lnTo>
                  <a:lnTo>
                    <a:pt x="8" y="162"/>
                  </a:lnTo>
                  <a:lnTo>
                    <a:pt x="7" y="162"/>
                  </a:lnTo>
                  <a:lnTo>
                    <a:pt x="7" y="161"/>
                  </a:lnTo>
                  <a:lnTo>
                    <a:pt x="5" y="161"/>
                  </a:lnTo>
                  <a:lnTo>
                    <a:pt x="4" y="161"/>
                  </a:lnTo>
                  <a:lnTo>
                    <a:pt x="3" y="160"/>
                  </a:lnTo>
                  <a:lnTo>
                    <a:pt x="1" y="161"/>
                  </a:lnTo>
                  <a:lnTo>
                    <a:pt x="0" y="162"/>
                  </a:lnTo>
                  <a:lnTo>
                    <a:pt x="3" y="164"/>
                  </a:lnTo>
                  <a:lnTo>
                    <a:pt x="6" y="166"/>
                  </a:lnTo>
                  <a:lnTo>
                    <a:pt x="7" y="166"/>
                  </a:lnTo>
                  <a:lnTo>
                    <a:pt x="8" y="167"/>
                  </a:lnTo>
                  <a:lnTo>
                    <a:pt x="10" y="168"/>
                  </a:lnTo>
                  <a:lnTo>
                    <a:pt x="11" y="169"/>
                  </a:lnTo>
                  <a:lnTo>
                    <a:pt x="12" y="169"/>
                  </a:lnTo>
                  <a:lnTo>
                    <a:pt x="11" y="171"/>
                  </a:lnTo>
                  <a:lnTo>
                    <a:pt x="10" y="172"/>
                  </a:lnTo>
                  <a:lnTo>
                    <a:pt x="9" y="173"/>
                  </a:lnTo>
                  <a:lnTo>
                    <a:pt x="9" y="177"/>
                  </a:lnTo>
                  <a:lnTo>
                    <a:pt x="9" y="178"/>
                  </a:lnTo>
                  <a:lnTo>
                    <a:pt x="10" y="179"/>
                  </a:lnTo>
                  <a:lnTo>
                    <a:pt x="10" y="180"/>
                  </a:lnTo>
                  <a:lnTo>
                    <a:pt x="10" y="181"/>
                  </a:lnTo>
                  <a:lnTo>
                    <a:pt x="9" y="181"/>
                  </a:lnTo>
                  <a:lnTo>
                    <a:pt x="8" y="182"/>
                  </a:lnTo>
                  <a:lnTo>
                    <a:pt x="7" y="182"/>
                  </a:lnTo>
                  <a:lnTo>
                    <a:pt x="6" y="182"/>
                  </a:lnTo>
                  <a:lnTo>
                    <a:pt x="6" y="183"/>
                  </a:lnTo>
                  <a:lnTo>
                    <a:pt x="6" y="184"/>
                  </a:lnTo>
                  <a:lnTo>
                    <a:pt x="7" y="185"/>
                  </a:lnTo>
                  <a:lnTo>
                    <a:pt x="9" y="184"/>
                  </a:lnTo>
                  <a:lnTo>
                    <a:pt x="9" y="185"/>
                  </a:lnTo>
                  <a:lnTo>
                    <a:pt x="10" y="184"/>
                  </a:lnTo>
                  <a:lnTo>
                    <a:pt x="11" y="185"/>
                  </a:lnTo>
                  <a:lnTo>
                    <a:pt x="11" y="186"/>
                  </a:lnTo>
                  <a:lnTo>
                    <a:pt x="13" y="187"/>
                  </a:lnTo>
                  <a:lnTo>
                    <a:pt x="14" y="187"/>
                  </a:lnTo>
                  <a:lnTo>
                    <a:pt x="16" y="188"/>
                  </a:lnTo>
                  <a:lnTo>
                    <a:pt x="17" y="189"/>
                  </a:lnTo>
                  <a:lnTo>
                    <a:pt x="18" y="190"/>
                  </a:lnTo>
                  <a:lnTo>
                    <a:pt x="18" y="191"/>
                  </a:lnTo>
                  <a:lnTo>
                    <a:pt x="17" y="192"/>
                  </a:lnTo>
                  <a:lnTo>
                    <a:pt x="18" y="195"/>
                  </a:lnTo>
                  <a:lnTo>
                    <a:pt x="20" y="196"/>
                  </a:lnTo>
                  <a:lnTo>
                    <a:pt x="19" y="197"/>
                  </a:lnTo>
                  <a:lnTo>
                    <a:pt x="18" y="196"/>
                  </a:lnTo>
                  <a:lnTo>
                    <a:pt x="17" y="195"/>
                  </a:lnTo>
                  <a:lnTo>
                    <a:pt x="16" y="196"/>
                  </a:lnTo>
                  <a:lnTo>
                    <a:pt x="15" y="198"/>
                  </a:lnTo>
                  <a:lnTo>
                    <a:pt x="14" y="198"/>
                  </a:lnTo>
                  <a:lnTo>
                    <a:pt x="14" y="199"/>
                  </a:lnTo>
                  <a:lnTo>
                    <a:pt x="14" y="200"/>
                  </a:lnTo>
                  <a:lnTo>
                    <a:pt x="14" y="201"/>
                  </a:lnTo>
                  <a:lnTo>
                    <a:pt x="14" y="202"/>
                  </a:lnTo>
                  <a:lnTo>
                    <a:pt x="14" y="203"/>
                  </a:lnTo>
                  <a:lnTo>
                    <a:pt x="15" y="203"/>
                  </a:lnTo>
                  <a:lnTo>
                    <a:pt x="15" y="204"/>
                  </a:lnTo>
                  <a:lnTo>
                    <a:pt x="15" y="205"/>
                  </a:lnTo>
                  <a:lnTo>
                    <a:pt x="15" y="206"/>
                  </a:lnTo>
                  <a:lnTo>
                    <a:pt x="14" y="207"/>
                  </a:lnTo>
                  <a:lnTo>
                    <a:pt x="16" y="212"/>
                  </a:lnTo>
                  <a:lnTo>
                    <a:pt x="17" y="215"/>
                  </a:lnTo>
                  <a:lnTo>
                    <a:pt x="18" y="215"/>
                  </a:lnTo>
                  <a:lnTo>
                    <a:pt x="18" y="216"/>
                  </a:lnTo>
                  <a:lnTo>
                    <a:pt x="18" y="217"/>
                  </a:lnTo>
                  <a:lnTo>
                    <a:pt x="20" y="217"/>
                  </a:lnTo>
                  <a:lnTo>
                    <a:pt x="21" y="217"/>
                  </a:lnTo>
                  <a:lnTo>
                    <a:pt x="24" y="215"/>
                  </a:lnTo>
                  <a:lnTo>
                    <a:pt x="26" y="214"/>
                  </a:lnTo>
                  <a:lnTo>
                    <a:pt x="27" y="213"/>
                  </a:lnTo>
                  <a:lnTo>
                    <a:pt x="28" y="213"/>
                  </a:lnTo>
                  <a:lnTo>
                    <a:pt x="29" y="213"/>
                  </a:lnTo>
                  <a:lnTo>
                    <a:pt x="30" y="212"/>
                  </a:lnTo>
                  <a:lnTo>
                    <a:pt x="30" y="211"/>
                  </a:lnTo>
                  <a:lnTo>
                    <a:pt x="31" y="211"/>
                  </a:lnTo>
                  <a:lnTo>
                    <a:pt x="33" y="210"/>
                  </a:lnTo>
                  <a:lnTo>
                    <a:pt x="33" y="209"/>
                  </a:lnTo>
                  <a:lnTo>
                    <a:pt x="34" y="209"/>
                  </a:lnTo>
                  <a:lnTo>
                    <a:pt x="35" y="208"/>
                  </a:lnTo>
                  <a:lnTo>
                    <a:pt x="37" y="208"/>
                  </a:lnTo>
                  <a:lnTo>
                    <a:pt x="39" y="209"/>
                  </a:lnTo>
                  <a:lnTo>
                    <a:pt x="39" y="210"/>
                  </a:lnTo>
                  <a:lnTo>
                    <a:pt x="42" y="212"/>
                  </a:lnTo>
                  <a:lnTo>
                    <a:pt x="43" y="211"/>
                  </a:lnTo>
                  <a:lnTo>
                    <a:pt x="45" y="212"/>
                  </a:lnTo>
                  <a:lnTo>
                    <a:pt x="43" y="213"/>
                  </a:lnTo>
                  <a:lnTo>
                    <a:pt x="43" y="215"/>
                  </a:lnTo>
                  <a:lnTo>
                    <a:pt x="43" y="216"/>
                  </a:lnTo>
                  <a:lnTo>
                    <a:pt x="43" y="217"/>
                  </a:lnTo>
                  <a:lnTo>
                    <a:pt x="41" y="218"/>
                  </a:lnTo>
                  <a:lnTo>
                    <a:pt x="40" y="218"/>
                  </a:lnTo>
                  <a:lnTo>
                    <a:pt x="40" y="219"/>
                  </a:lnTo>
                  <a:lnTo>
                    <a:pt x="40" y="220"/>
                  </a:lnTo>
                  <a:lnTo>
                    <a:pt x="41" y="220"/>
                  </a:lnTo>
                  <a:lnTo>
                    <a:pt x="41" y="221"/>
                  </a:lnTo>
                  <a:lnTo>
                    <a:pt x="42" y="221"/>
                  </a:lnTo>
                  <a:lnTo>
                    <a:pt x="41" y="222"/>
                  </a:lnTo>
                  <a:lnTo>
                    <a:pt x="40" y="223"/>
                  </a:lnTo>
                  <a:lnTo>
                    <a:pt x="39" y="223"/>
                  </a:lnTo>
                  <a:lnTo>
                    <a:pt x="38" y="223"/>
                  </a:lnTo>
                  <a:lnTo>
                    <a:pt x="37" y="225"/>
                  </a:lnTo>
                  <a:lnTo>
                    <a:pt x="38" y="226"/>
                  </a:lnTo>
                  <a:lnTo>
                    <a:pt x="38" y="227"/>
                  </a:lnTo>
                  <a:lnTo>
                    <a:pt x="35" y="233"/>
                  </a:lnTo>
                  <a:lnTo>
                    <a:pt x="34" y="234"/>
                  </a:lnTo>
                  <a:lnTo>
                    <a:pt x="33" y="234"/>
                  </a:lnTo>
                  <a:lnTo>
                    <a:pt x="32" y="238"/>
                  </a:lnTo>
                  <a:lnTo>
                    <a:pt x="33" y="239"/>
                  </a:lnTo>
                  <a:lnTo>
                    <a:pt x="33" y="240"/>
                  </a:lnTo>
                  <a:lnTo>
                    <a:pt x="34" y="243"/>
                  </a:lnTo>
                  <a:lnTo>
                    <a:pt x="34" y="244"/>
                  </a:lnTo>
                  <a:lnTo>
                    <a:pt x="33" y="245"/>
                  </a:lnTo>
                  <a:lnTo>
                    <a:pt x="32" y="245"/>
                  </a:lnTo>
                  <a:lnTo>
                    <a:pt x="30" y="247"/>
                  </a:lnTo>
                  <a:lnTo>
                    <a:pt x="29" y="251"/>
                  </a:lnTo>
                  <a:lnTo>
                    <a:pt x="28" y="252"/>
                  </a:lnTo>
                  <a:lnTo>
                    <a:pt x="29" y="253"/>
                  </a:lnTo>
                  <a:lnTo>
                    <a:pt x="29" y="254"/>
                  </a:lnTo>
                  <a:lnTo>
                    <a:pt x="29" y="256"/>
                  </a:lnTo>
                  <a:lnTo>
                    <a:pt x="29" y="257"/>
                  </a:lnTo>
                  <a:lnTo>
                    <a:pt x="30" y="257"/>
                  </a:lnTo>
                  <a:lnTo>
                    <a:pt x="32" y="257"/>
                  </a:lnTo>
                  <a:lnTo>
                    <a:pt x="32" y="256"/>
                  </a:lnTo>
                  <a:lnTo>
                    <a:pt x="33" y="256"/>
                  </a:lnTo>
                  <a:lnTo>
                    <a:pt x="35" y="256"/>
                  </a:lnTo>
                  <a:lnTo>
                    <a:pt x="37" y="256"/>
                  </a:lnTo>
                  <a:lnTo>
                    <a:pt x="38" y="255"/>
                  </a:lnTo>
                  <a:lnTo>
                    <a:pt x="39" y="255"/>
                  </a:lnTo>
                  <a:lnTo>
                    <a:pt x="42" y="254"/>
                  </a:lnTo>
                  <a:lnTo>
                    <a:pt x="43" y="254"/>
                  </a:lnTo>
                  <a:lnTo>
                    <a:pt x="43" y="255"/>
                  </a:lnTo>
                  <a:lnTo>
                    <a:pt x="44" y="257"/>
                  </a:lnTo>
                  <a:lnTo>
                    <a:pt x="45" y="257"/>
                  </a:lnTo>
                  <a:lnTo>
                    <a:pt x="46" y="258"/>
                  </a:lnTo>
                  <a:lnTo>
                    <a:pt x="47" y="261"/>
                  </a:lnTo>
                  <a:lnTo>
                    <a:pt x="49" y="263"/>
                  </a:lnTo>
                  <a:lnTo>
                    <a:pt x="49" y="264"/>
                  </a:lnTo>
                  <a:lnTo>
                    <a:pt x="49" y="265"/>
                  </a:lnTo>
                  <a:lnTo>
                    <a:pt x="50" y="265"/>
                  </a:lnTo>
                  <a:lnTo>
                    <a:pt x="52" y="263"/>
                  </a:lnTo>
                  <a:lnTo>
                    <a:pt x="54" y="264"/>
                  </a:lnTo>
                  <a:lnTo>
                    <a:pt x="55" y="265"/>
                  </a:lnTo>
                  <a:lnTo>
                    <a:pt x="56" y="264"/>
                  </a:lnTo>
                  <a:lnTo>
                    <a:pt x="56" y="262"/>
                  </a:lnTo>
                  <a:lnTo>
                    <a:pt x="57" y="261"/>
                  </a:lnTo>
                  <a:lnTo>
                    <a:pt x="59" y="260"/>
                  </a:lnTo>
                  <a:lnTo>
                    <a:pt x="61" y="259"/>
                  </a:lnTo>
                  <a:lnTo>
                    <a:pt x="63" y="258"/>
                  </a:lnTo>
                  <a:lnTo>
                    <a:pt x="64" y="257"/>
                  </a:lnTo>
                  <a:lnTo>
                    <a:pt x="65" y="256"/>
                  </a:lnTo>
                  <a:lnTo>
                    <a:pt x="66" y="256"/>
                  </a:lnTo>
                  <a:lnTo>
                    <a:pt x="66" y="255"/>
                  </a:lnTo>
                  <a:lnTo>
                    <a:pt x="68" y="253"/>
                  </a:lnTo>
                  <a:lnTo>
                    <a:pt x="68" y="252"/>
                  </a:lnTo>
                  <a:lnTo>
                    <a:pt x="68" y="251"/>
                  </a:lnTo>
                  <a:lnTo>
                    <a:pt x="68" y="250"/>
                  </a:lnTo>
                  <a:lnTo>
                    <a:pt x="69" y="249"/>
                  </a:lnTo>
                  <a:lnTo>
                    <a:pt x="70" y="248"/>
                  </a:lnTo>
                  <a:lnTo>
                    <a:pt x="70" y="247"/>
                  </a:lnTo>
                  <a:lnTo>
                    <a:pt x="71" y="246"/>
                  </a:lnTo>
                  <a:lnTo>
                    <a:pt x="71" y="245"/>
                  </a:lnTo>
                  <a:lnTo>
                    <a:pt x="72" y="245"/>
                  </a:lnTo>
                  <a:lnTo>
                    <a:pt x="73" y="246"/>
                  </a:lnTo>
                  <a:lnTo>
                    <a:pt x="74" y="246"/>
                  </a:lnTo>
                  <a:lnTo>
                    <a:pt x="75" y="246"/>
                  </a:lnTo>
                  <a:lnTo>
                    <a:pt x="76" y="245"/>
                  </a:lnTo>
                  <a:lnTo>
                    <a:pt x="77" y="245"/>
                  </a:lnTo>
                  <a:lnTo>
                    <a:pt x="78" y="244"/>
                  </a:lnTo>
                  <a:lnTo>
                    <a:pt x="79" y="243"/>
                  </a:lnTo>
                  <a:lnTo>
                    <a:pt x="79" y="242"/>
                  </a:lnTo>
                  <a:lnTo>
                    <a:pt x="80" y="241"/>
                  </a:lnTo>
                  <a:lnTo>
                    <a:pt x="81" y="241"/>
                  </a:lnTo>
                  <a:lnTo>
                    <a:pt x="81" y="240"/>
                  </a:lnTo>
                  <a:lnTo>
                    <a:pt x="81" y="239"/>
                  </a:lnTo>
                  <a:lnTo>
                    <a:pt x="82" y="238"/>
                  </a:lnTo>
                  <a:lnTo>
                    <a:pt x="83" y="238"/>
                  </a:lnTo>
                  <a:lnTo>
                    <a:pt x="85" y="238"/>
                  </a:lnTo>
                  <a:lnTo>
                    <a:pt x="85" y="239"/>
                  </a:lnTo>
                  <a:lnTo>
                    <a:pt x="86" y="239"/>
                  </a:lnTo>
                  <a:lnTo>
                    <a:pt x="87" y="239"/>
                  </a:lnTo>
                  <a:lnTo>
                    <a:pt x="88" y="239"/>
                  </a:lnTo>
                  <a:lnTo>
                    <a:pt x="89" y="240"/>
                  </a:lnTo>
                  <a:lnTo>
                    <a:pt x="89" y="241"/>
                  </a:lnTo>
                  <a:lnTo>
                    <a:pt x="88" y="241"/>
                  </a:lnTo>
                  <a:lnTo>
                    <a:pt x="88" y="242"/>
                  </a:lnTo>
                  <a:lnTo>
                    <a:pt x="89" y="242"/>
                  </a:lnTo>
                  <a:lnTo>
                    <a:pt x="91" y="242"/>
                  </a:lnTo>
                  <a:lnTo>
                    <a:pt x="91" y="244"/>
                  </a:lnTo>
                  <a:lnTo>
                    <a:pt x="90" y="244"/>
                  </a:lnTo>
                  <a:lnTo>
                    <a:pt x="91" y="246"/>
                  </a:lnTo>
                  <a:lnTo>
                    <a:pt x="91" y="248"/>
                  </a:lnTo>
                  <a:lnTo>
                    <a:pt x="91" y="249"/>
                  </a:lnTo>
                  <a:lnTo>
                    <a:pt x="91" y="251"/>
                  </a:lnTo>
                  <a:lnTo>
                    <a:pt x="91" y="253"/>
                  </a:lnTo>
                  <a:lnTo>
                    <a:pt x="91" y="254"/>
                  </a:lnTo>
                  <a:lnTo>
                    <a:pt x="93" y="255"/>
                  </a:lnTo>
                  <a:lnTo>
                    <a:pt x="94" y="255"/>
                  </a:lnTo>
                  <a:lnTo>
                    <a:pt x="95" y="256"/>
                  </a:lnTo>
                  <a:lnTo>
                    <a:pt x="95" y="257"/>
                  </a:lnTo>
                  <a:lnTo>
                    <a:pt x="95" y="258"/>
                  </a:lnTo>
                  <a:lnTo>
                    <a:pt x="94" y="259"/>
                  </a:lnTo>
                  <a:lnTo>
                    <a:pt x="95" y="260"/>
                  </a:lnTo>
                  <a:lnTo>
                    <a:pt x="96" y="260"/>
                  </a:lnTo>
                  <a:lnTo>
                    <a:pt x="96" y="261"/>
                  </a:lnTo>
                  <a:lnTo>
                    <a:pt x="96" y="262"/>
                  </a:lnTo>
                  <a:lnTo>
                    <a:pt x="95" y="262"/>
                  </a:lnTo>
                  <a:lnTo>
                    <a:pt x="94" y="262"/>
                  </a:lnTo>
                  <a:lnTo>
                    <a:pt x="90" y="263"/>
                  </a:lnTo>
                  <a:lnTo>
                    <a:pt x="88" y="264"/>
                  </a:lnTo>
                  <a:lnTo>
                    <a:pt x="86" y="265"/>
                  </a:lnTo>
                  <a:lnTo>
                    <a:pt x="85" y="265"/>
                  </a:lnTo>
                  <a:lnTo>
                    <a:pt x="82" y="265"/>
                  </a:lnTo>
                  <a:lnTo>
                    <a:pt x="81" y="265"/>
                  </a:lnTo>
                  <a:lnTo>
                    <a:pt x="79" y="264"/>
                  </a:lnTo>
                  <a:lnTo>
                    <a:pt x="78" y="265"/>
                  </a:lnTo>
                  <a:lnTo>
                    <a:pt x="77" y="265"/>
                  </a:lnTo>
                  <a:lnTo>
                    <a:pt x="76" y="266"/>
                  </a:lnTo>
                  <a:lnTo>
                    <a:pt x="77" y="268"/>
                  </a:lnTo>
                  <a:lnTo>
                    <a:pt x="80" y="272"/>
                  </a:lnTo>
                  <a:lnTo>
                    <a:pt x="81" y="272"/>
                  </a:lnTo>
                  <a:lnTo>
                    <a:pt x="82" y="272"/>
                  </a:lnTo>
                  <a:lnTo>
                    <a:pt x="83" y="273"/>
                  </a:lnTo>
                  <a:lnTo>
                    <a:pt x="82" y="275"/>
                  </a:lnTo>
                  <a:lnTo>
                    <a:pt x="81" y="276"/>
                  </a:lnTo>
                  <a:lnTo>
                    <a:pt x="80" y="276"/>
                  </a:lnTo>
                  <a:lnTo>
                    <a:pt x="79" y="277"/>
                  </a:lnTo>
                  <a:lnTo>
                    <a:pt x="79" y="278"/>
                  </a:lnTo>
                  <a:lnTo>
                    <a:pt x="76" y="279"/>
                  </a:lnTo>
                  <a:lnTo>
                    <a:pt x="74" y="282"/>
                  </a:lnTo>
                  <a:lnTo>
                    <a:pt x="73" y="285"/>
                  </a:lnTo>
                  <a:lnTo>
                    <a:pt x="74" y="287"/>
                  </a:lnTo>
                  <a:lnTo>
                    <a:pt x="73" y="290"/>
                  </a:lnTo>
                  <a:lnTo>
                    <a:pt x="72" y="290"/>
                  </a:lnTo>
                  <a:lnTo>
                    <a:pt x="70" y="291"/>
                  </a:lnTo>
                  <a:lnTo>
                    <a:pt x="70" y="292"/>
                  </a:lnTo>
                  <a:lnTo>
                    <a:pt x="70" y="293"/>
                  </a:lnTo>
                  <a:lnTo>
                    <a:pt x="68" y="294"/>
                  </a:lnTo>
                  <a:lnTo>
                    <a:pt x="67" y="295"/>
                  </a:lnTo>
                  <a:lnTo>
                    <a:pt x="66" y="297"/>
                  </a:lnTo>
                  <a:lnTo>
                    <a:pt x="65" y="297"/>
                  </a:lnTo>
                  <a:lnTo>
                    <a:pt x="64" y="297"/>
                  </a:lnTo>
                  <a:lnTo>
                    <a:pt x="63" y="297"/>
                  </a:lnTo>
                  <a:lnTo>
                    <a:pt x="64" y="299"/>
                  </a:lnTo>
                  <a:lnTo>
                    <a:pt x="65" y="300"/>
                  </a:lnTo>
                  <a:lnTo>
                    <a:pt x="66" y="301"/>
                  </a:lnTo>
                  <a:lnTo>
                    <a:pt x="67" y="302"/>
                  </a:lnTo>
                  <a:lnTo>
                    <a:pt x="67" y="303"/>
                  </a:lnTo>
                  <a:lnTo>
                    <a:pt x="68" y="304"/>
                  </a:lnTo>
                  <a:lnTo>
                    <a:pt x="67" y="304"/>
                  </a:lnTo>
                  <a:lnTo>
                    <a:pt x="66" y="304"/>
                  </a:lnTo>
                  <a:lnTo>
                    <a:pt x="65" y="304"/>
                  </a:lnTo>
                  <a:lnTo>
                    <a:pt x="65" y="305"/>
                  </a:lnTo>
                  <a:lnTo>
                    <a:pt x="65" y="306"/>
                  </a:lnTo>
                  <a:lnTo>
                    <a:pt x="65" y="307"/>
                  </a:lnTo>
                  <a:lnTo>
                    <a:pt x="65" y="308"/>
                  </a:lnTo>
                  <a:lnTo>
                    <a:pt x="64" y="308"/>
                  </a:lnTo>
                  <a:lnTo>
                    <a:pt x="63" y="309"/>
                  </a:lnTo>
                  <a:lnTo>
                    <a:pt x="63" y="312"/>
                  </a:lnTo>
                  <a:lnTo>
                    <a:pt x="63" y="313"/>
                  </a:lnTo>
                  <a:lnTo>
                    <a:pt x="63" y="314"/>
                  </a:lnTo>
                  <a:lnTo>
                    <a:pt x="63" y="315"/>
                  </a:lnTo>
                  <a:lnTo>
                    <a:pt x="62" y="317"/>
                  </a:lnTo>
                  <a:lnTo>
                    <a:pt x="63" y="318"/>
                  </a:lnTo>
                  <a:lnTo>
                    <a:pt x="63" y="322"/>
                  </a:lnTo>
                  <a:lnTo>
                    <a:pt x="63" y="324"/>
                  </a:lnTo>
                  <a:lnTo>
                    <a:pt x="65" y="324"/>
                  </a:lnTo>
                  <a:lnTo>
                    <a:pt x="65" y="323"/>
                  </a:lnTo>
                  <a:lnTo>
                    <a:pt x="67" y="322"/>
                  </a:lnTo>
                  <a:lnTo>
                    <a:pt x="69" y="323"/>
                  </a:lnTo>
                  <a:lnTo>
                    <a:pt x="69" y="324"/>
                  </a:lnTo>
                  <a:lnTo>
                    <a:pt x="69" y="325"/>
                  </a:lnTo>
                  <a:lnTo>
                    <a:pt x="68" y="326"/>
                  </a:lnTo>
                  <a:lnTo>
                    <a:pt x="68" y="327"/>
                  </a:lnTo>
                  <a:lnTo>
                    <a:pt x="70" y="328"/>
                  </a:lnTo>
                  <a:lnTo>
                    <a:pt x="70" y="327"/>
                  </a:lnTo>
                  <a:lnTo>
                    <a:pt x="71" y="327"/>
                  </a:lnTo>
                  <a:lnTo>
                    <a:pt x="72" y="325"/>
                  </a:lnTo>
                  <a:lnTo>
                    <a:pt x="73" y="326"/>
                  </a:lnTo>
                  <a:lnTo>
                    <a:pt x="74" y="327"/>
                  </a:lnTo>
                  <a:lnTo>
                    <a:pt x="75" y="326"/>
                  </a:lnTo>
                  <a:lnTo>
                    <a:pt x="76" y="328"/>
                  </a:lnTo>
                  <a:lnTo>
                    <a:pt x="78" y="329"/>
                  </a:lnTo>
                  <a:lnTo>
                    <a:pt x="78" y="328"/>
                  </a:lnTo>
                  <a:lnTo>
                    <a:pt x="79" y="329"/>
                  </a:lnTo>
                  <a:lnTo>
                    <a:pt x="78" y="331"/>
                  </a:lnTo>
                  <a:lnTo>
                    <a:pt x="78" y="332"/>
                  </a:lnTo>
                  <a:lnTo>
                    <a:pt x="78" y="334"/>
                  </a:lnTo>
                  <a:lnTo>
                    <a:pt x="79" y="334"/>
                  </a:lnTo>
                  <a:lnTo>
                    <a:pt x="79" y="333"/>
                  </a:lnTo>
                  <a:lnTo>
                    <a:pt x="81" y="333"/>
                  </a:lnTo>
                  <a:lnTo>
                    <a:pt x="82" y="334"/>
                  </a:lnTo>
                  <a:lnTo>
                    <a:pt x="83" y="337"/>
                  </a:lnTo>
                  <a:lnTo>
                    <a:pt x="85" y="340"/>
                  </a:lnTo>
                  <a:lnTo>
                    <a:pt x="87" y="344"/>
                  </a:lnTo>
                  <a:lnTo>
                    <a:pt x="87" y="345"/>
                  </a:lnTo>
                  <a:lnTo>
                    <a:pt x="87" y="347"/>
                  </a:lnTo>
                  <a:lnTo>
                    <a:pt x="87" y="348"/>
                  </a:lnTo>
                  <a:lnTo>
                    <a:pt x="88" y="349"/>
                  </a:lnTo>
                  <a:lnTo>
                    <a:pt x="89" y="347"/>
                  </a:lnTo>
                  <a:lnTo>
                    <a:pt x="91" y="345"/>
                  </a:lnTo>
                  <a:lnTo>
                    <a:pt x="92" y="344"/>
                  </a:lnTo>
                  <a:lnTo>
                    <a:pt x="93" y="345"/>
                  </a:lnTo>
                  <a:lnTo>
                    <a:pt x="95" y="345"/>
                  </a:lnTo>
                  <a:lnTo>
                    <a:pt x="95" y="344"/>
                  </a:lnTo>
                  <a:lnTo>
                    <a:pt x="94" y="339"/>
                  </a:lnTo>
                  <a:lnTo>
                    <a:pt x="95" y="338"/>
                  </a:lnTo>
                  <a:lnTo>
                    <a:pt x="96" y="338"/>
                  </a:lnTo>
                  <a:lnTo>
                    <a:pt x="99" y="339"/>
                  </a:lnTo>
                  <a:lnTo>
                    <a:pt x="99" y="340"/>
                  </a:lnTo>
                  <a:lnTo>
                    <a:pt x="99" y="341"/>
                  </a:lnTo>
                  <a:lnTo>
                    <a:pt x="100" y="341"/>
                  </a:lnTo>
                  <a:lnTo>
                    <a:pt x="101" y="341"/>
                  </a:lnTo>
                  <a:lnTo>
                    <a:pt x="101" y="340"/>
                  </a:lnTo>
                  <a:lnTo>
                    <a:pt x="103" y="339"/>
                  </a:lnTo>
                  <a:lnTo>
                    <a:pt x="104" y="338"/>
                  </a:lnTo>
                  <a:lnTo>
                    <a:pt x="104" y="337"/>
                  </a:lnTo>
                  <a:lnTo>
                    <a:pt x="106" y="339"/>
                  </a:lnTo>
                  <a:lnTo>
                    <a:pt x="109" y="338"/>
                  </a:lnTo>
                  <a:lnTo>
                    <a:pt x="112" y="338"/>
                  </a:lnTo>
                  <a:lnTo>
                    <a:pt x="113" y="339"/>
                  </a:lnTo>
                  <a:lnTo>
                    <a:pt x="113" y="340"/>
                  </a:lnTo>
                  <a:lnTo>
                    <a:pt x="114" y="341"/>
                  </a:lnTo>
                  <a:lnTo>
                    <a:pt x="116" y="343"/>
                  </a:lnTo>
                  <a:lnTo>
                    <a:pt x="116" y="344"/>
                  </a:lnTo>
                  <a:lnTo>
                    <a:pt x="117" y="344"/>
                  </a:lnTo>
                  <a:lnTo>
                    <a:pt x="119" y="344"/>
                  </a:lnTo>
                  <a:lnTo>
                    <a:pt x="121" y="343"/>
                  </a:lnTo>
                  <a:lnTo>
                    <a:pt x="123" y="343"/>
                  </a:lnTo>
                  <a:lnTo>
                    <a:pt x="124" y="343"/>
                  </a:lnTo>
                  <a:lnTo>
                    <a:pt x="125" y="344"/>
                  </a:lnTo>
                  <a:lnTo>
                    <a:pt x="126" y="344"/>
                  </a:lnTo>
                  <a:lnTo>
                    <a:pt x="127" y="344"/>
                  </a:lnTo>
                  <a:lnTo>
                    <a:pt x="129" y="343"/>
                  </a:lnTo>
                  <a:lnTo>
                    <a:pt x="130" y="342"/>
                  </a:lnTo>
                  <a:lnTo>
                    <a:pt x="131" y="341"/>
                  </a:lnTo>
                  <a:lnTo>
                    <a:pt x="131" y="340"/>
                  </a:lnTo>
                  <a:lnTo>
                    <a:pt x="131" y="339"/>
                  </a:lnTo>
                  <a:lnTo>
                    <a:pt x="132" y="338"/>
                  </a:lnTo>
                  <a:lnTo>
                    <a:pt x="133" y="339"/>
                  </a:lnTo>
                  <a:lnTo>
                    <a:pt x="136" y="340"/>
                  </a:lnTo>
                  <a:lnTo>
                    <a:pt x="138" y="340"/>
                  </a:lnTo>
                  <a:lnTo>
                    <a:pt x="139" y="339"/>
                  </a:lnTo>
                  <a:lnTo>
                    <a:pt x="140" y="338"/>
                  </a:lnTo>
                  <a:lnTo>
                    <a:pt x="140" y="337"/>
                  </a:lnTo>
                  <a:lnTo>
                    <a:pt x="142" y="337"/>
                  </a:lnTo>
                  <a:lnTo>
                    <a:pt x="142" y="339"/>
                  </a:lnTo>
                  <a:lnTo>
                    <a:pt x="142" y="341"/>
                  </a:lnTo>
                  <a:lnTo>
                    <a:pt x="142" y="342"/>
                  </a:lnTo>
                  <a:lnTo>
                    <a:pt x="141" y="343"/>
                  </a:lnTo>
                  <a:lnTo>
                    <a:pt x="140" y="343"/>
                  </a:lnTo>
                  <a:lnTo>
                    <a:pt x="139" y="343"/>
                  </a:lnTo>
                  <a:lnTo>
                    <a:pt x="139" y="344"/>
                  </a:lnTo>
                  <a:lnTo>
                    <a:pt x="138" y="344"/>
                  </a:lnTo>
                  <a:lnTo>
                    <a:pt x="137" y="344"/>
                  </a:lnTo>
                  <a:lnTo>
                    <a:pt x="136" y="345"/>
                  </a:lnTo>
                  <a:lnTo>
                    <a:pt x="137" y="346"/>
                  </a:lnTo>
                  <a:lnTo>
                    <a:pt x="140" y="346"/>
                  </a:lnTo>
                  <a:lnTo>
                    <a:pt x="142" y="346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86" name="Freeform 66"/>
            <p:cNvSpPr>
              <a:spLocks/>
            </p:cNvSpPr>
            <p:nvPr/>
          </p:nvSpPr>
          <p:spPr bwMode="auto">
            <a:xfrm>
              <a:off x="3134" y="1509"/>
              <a:ext cx="113" cy="102"/>
            </a:xfrm>
            <a:custGeom>
              <a:avLst/>
              <a:gdLst>
                <a:gd name="T0" fmla="*/ 2 w 32"/>
                <a:gd name="T1" fmla="*/ 12 h 29"/>
                <a:gd name="T2" fmla="*/ 1 w 32"/>
                <a:gd name="T3" fmla="*/ 6 h 29"/>
                <a:gd name="T4" fmla="*/ 3 w 32"/>
                <a:gd name="T5" fmla="*/ 7 h 29"/>
                <a:gd name="T6" fmla="*/ 6 w 32"/>
                <a:gd name="T7" fmla="*/ 5 h 29"/>
                <a:gd name="T8" fmla="*/ 4 w 32"/>
                <a:gd name="T9" fmla="*/ 2 h 29"/>
                <a:gd name="T10" fmla="*/ 5 w 32"/>
                <a:gd name="T11" fmla="*/ 3 h 29"/>
                <a:gd name="T12" fmla="*/ 6 w 32"/>
                <a:gd name="T13" fmla="*/ 4 h 29"/>
                <a:gd name="T14" fmla="*/ 7 w 32"/>
                <a:gd name="T15" fmla="*/ 1 h 29"/>
                <a:gd name="T16" fmla="*/ 8 w 32"/>
                <a:gd name="T17" fmla="*/ 1 h 29"/>
                <a:gd name="T18" fmla="*/ 10 w 32"/>
                <a:gd name="T19" fmla="*/ 2 h 29"/>
                <a:gd name="T20" fmla="*/ 13 w 32"/>
                <a:gd name="T21" fmla="*/ 3 h 29"/>
                <a:gd name="T22" fmla="*/ 13 w 32"/>
                <a:gd name="T23" fmla="*/ 1 h 29"/>
                <a:gd name="T24" fmla="*/ 15 w 32"/>
                <a:gd name="T25" fmla="*/ 4 h 29"/>
                <a:gd name="T26" fmla="*/ 16 w 32"/>
                <a:gd name="T27" fmla="*/ 3 h 29"/>
                <a:gd name="T28" fmla="*/ 17 w 32"/>
                <a:gd name="T29" fmla="*/ 5 h 29"/>
                <a:gd name="T30" fmla="*/ 18 w 32"/>
                <a:gd name="T31" fmla="*/ 6 h 29"/>
                <a:gd name="T32" fmla="*/ 20 w 32"/>
                <a:gd name="T33" fmla="*/ 3 h 29"/>
                <a:gd name="T34" fmla="*/ 21 w 32"/>
                <a:gd name="T35" fmla="*/ 1 h 29"/>
                <a:gd name="T36" fmla="*/ 22 w 32"/>
                <a:gd name="T37" fmla="*/ 3 h 29"/>
                <a:gd name="T38" fmla="*/ 23 w 32"/>
                <a:gd name="T39" fmla="*/ 5 h 29"/>
                <a:gd name="T40" fmla="*/ 25 w 32"/>
                <a:gd name="T41" fmla="*/ 5 h 29"/>
                <a:gd name="T42" fmla="*/ 26 w 32"/>
                <a:gd name="T43" fmla="*/ 7 h 29"/>
                <a:gd name="T44" fmla="*/ 27 w 32"/>
                <a:gd name="T45" fmla="*/ 9 h 29"/>
                <a:gd name="T46" fmla="*/ 28 w 32"/>
                <a:gd name="T47" fmla="*/ 13 h 29"/>
                <a:gd name="T48" fmla="*/ 27 w 32"/>
                <a:gd name="T49" fmla="*/ 15 h 29"/>
                <a:gd name="T50" fmla="*/ 28 w 32"/>
                <a:gd name="T51" fmla="*/ 17 h 29"/>
                <a:gd name="T52" fmla="*/ 28 w 32"/>
                <a:gd name="T53" fmla="*/ 18 h 29"/>
                <a:gd name="T54" fmla="*/ 30 w 32"/>
                <a:gd name="T55" fmla="*/ 24 h 29"/>
                <a:gd name="T56" fmla="*/ 31 w 32"/>
                <a:gd name="T57" fmla="*/ 28 h 29"/>
                <a:gd name="T58" fmla="*/ 30 w 32"/>
                <a:gd name="T59" fmla="*/ 28 h 29"/>
                <a:gd name="T60" fmla="*/ 28 w 32"/>
                <a:gd name="T61" fmla="*/ 28 h 29"/>
                <a:gd name="T62" fmla="*/ 28 w 32"/>
                <a:gd name="T63" fmla="*/ 28 h 29"/>
                <a:gd name="T64" fmla="*/ 25 w 32"/>
                <a:gd name="T65" fmla="*/ 27 h 29"/>
                <a:gd name="T66" fmla="*/ 24 w 32"/>
                <a:gd name="T67" fmla="*/ 27 h 29"/>
                <a:gd name="T68" fmla="*/ 23 w 32"/>
                <a:gd name="T69" fmla="*/ 26 h 29"/>
                <a:gd name="T70" fmla="*/ 20 w 32"/>
                <a:gd name="T71" fmla="*/ 25 h 29"/>
                <a:gd name="T72" fmla="*/ 19 w 32"/>
                <a:gd name="T73" fmla="*/ 25 h 29"/>
                <a:gd name="T74" fmla="*/ 18 w 32"/>
                <a:gd name="T75" fmla="*/ 24 h 29"/>
                <a:gd name="T76" fmla="*/ 16 w 32"/>
                <a:gd name="T77" fmla="*/ 25 h 29"/>
                <a:gd name="T78" fmla="*/ 15 w 32"/>
                <a:gd name="T79" fmla="*/ 25 h 29"/>
                <a:gd name="T80" fmla="*/ 13 w 32"/>
                <a:gd name="T81" fmla="*/ 24 h 29"/>
                <a:gd name="T82" fmla="*/ 11 w 32"/>
                <a:gd name="T83" fmla="*/ 24 h 29"/>
                <a:gd name="T84" fmla="*/ 10 w 32"/>
                <a:gd name="T85" fmla="*/ 24 h 29"/>
                <a:gd name="T86" fmla="*/ 8 w 32"/>
                <a:gd name="T87" fmla="*/ 24 h 29"/>
                <a:gd name="T88" fmla="*/ 5 w 32"/>
                <a:gd name="T89" fmla="*/ 24 h 29"/>
                <a:gd name="T90" fmla="*/ 1 w 32"/>
                <a:gd name="T91" fmla="*/ 24 h 29"/>
                <a:gd name="T92" fmla="*/ 0 w 32"/>
                <a:gd name="T93" fmla="*/ 23 h 29"/>
                <a:gd name="T94" fmla="*/ 1 w 32"/>
                <a:gd name="T95" fmla="*/ 22 h 29"/>
                <a:gd name="T96" fmla="*/ 3 w 32"/>
                <a:gd name="T97" fmla="*/ 22 h 29"/>
                <a:gd name="T98" fmla="*/ 5 w 32"/>
                <a:gd name="T99" fmla="*/ 23 h 29"/>
                <a:gd name="T100" fmla="*/ 6 w 32"/>
                <a:gd name="T101" fmla="*/ 22 h 29"/>
                <a:gd name="T102" fmla="*/ 5 w 32"/>
                <a:gd name="T103" fmla="*/ 17 h 29"/>
                <a:gd name="T104" fmla="*/ 6 w 32"/>
                <a:gd name="T105" fmla="*/ 16 h 29"/>
                <a:gd name="T106" fmla="*/ 7 w 32"/>
                <a:gd name="T107" fmla="*/ 16 h 29"/>
                <a:gd name="T108" fmla="*/ 6 w 32"/>
                <a:gd name="T109" fmla="*/ 15 h 2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2"/>
                <a:gd name="T166" fmla="*/ 0 h 29"/>
                <a:gd name="T167" fmla="*/ 32 w 32"/>
                <a:gd name="T168" fmla="*/ 29 h 2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2" h="29">
                  <a:moveTo>
                    <a:pt x="6" y="15"/>
                  </a:moveTo>
                  <a:lnTo>
                    <a:pt x="6" y="15"/>
                  </a:lnTo>
                  <a:lnTo>
                    <a:pt x="4" y="14"/>
                  </a:lnTo>
                  <a:lnTo>
                    <a:pt x="2" y="12"/>
                  </a:lnTo>
                  <a:lnTo>
                    <a:pt x="1" y="9"/>
                  </a:lnTo>
                  <a:lnTo>
                    <a:pt x="2" y="8"/>
                  </a:lnTo>
                  <a:lnTo>
                    <a:pt x="2" y="7"/>
                  </a:lnTo>
                  <a:lnTo>
                    <a:pt x="1" y="6"/>
                  </a:lnTo>
                  <a:lnTo>
                    <a:pt x="2" y="6"/>
                  </a:lnTo>
                  <a:lnTo>
                    <a:pt x="2" y="5"/>
                  </a:lnTo>
                  <a:lnTo>
                    <a:pt x="3" y="6"/>
                  </a:lnTo>
                  <a:lnTo>
                    <a:pt x="3" y="7"/>
                  </a:lnTo>
                  <a:lnTo>
                    <a:pt x="4" y="7"/>
                  </a:lnTo>
                  <a:lnTo>
                    <a:pt x="6" y="5"/>
                  </a:lnTo>
                  <a:lnTo>
                    <a:pt x="5" y="5"/>
                  </a:lnTo>
                  <a:lnTo>
                    <a:pt x="4" y="2"/>
                  </a:lnTo>
                  <a:lnTo>
                    <a:pt x="5" y="3"/>
                  </a:lnTo>
                  <a:lnTo>
                    <a:pt x="5" y="4"/>
                  </a:lnTo>
                  <a:lnTo>
                    <a:pt x="6" y="4"/>
                  </a:lnTo>
                  <a:lnTo>
                    <a:pt x="6" y="3"/>
                  </a:lnTo>
                  <a:lnTo>
                    <a:pt x="6" y="2"/>
                  </a:lnTo>
                  <a:lnTo>
                    <a:pt x="7" y="1"/>
                  </a:lnTo>
                  <a:lnTo>
                    <a:pt x="7" y="0"/>
                  </a:lnTo>
                  <a:lnTo>
                    <a:pt x="8" y="1"/>
                  </a:lnTo>
                  <a:lnTo>
                    <a:pt x="9" y="2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2" y="1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5" y="4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7" y="5"/>
                  </a:lnTo>
                  <a:lnTo>
                    <a:pt x="18" y="6"/>
                  </a:lnTo>
                  <a:lnTo>
                    <a:pt x="18" y="5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21" y="1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5"/>
                  </a:lnTo>
                  <a:lnTo>
                    <a:pt x="23" y="5"/>
                  </a:lnTo>
                  <a:lnTo>
                    <a:pt x="23" y="4"/>
                  </a:lnTo>
                  <a:lnTo>
                    <a:pt x="25" y="5"/>
                  </a:lnTo>
                  <a:lnTo>
                    <a:pt x="26" y="6"/>
                  </a:lnTo>
                  <a:lnTo>
                    <a:pt x="26" y="7"/>
                  </a:lnTo>
                  <a:lnTo>
                    <a:pt x="26" y="8"/>
                  </a:lnTo>
                  <a:lnTo>
                    <a:pt x="27" y="8"/>
                  </a:lnTo>
                  <a:lnTo>
                    <a:pt x="27" y="9"/>
                  </a:lnTo>
                  <a:lnTo>
                    <a:pt x="28" y="10"/>
                  </a:lnTo>
                  <a:lnTo>
                    <a:pt x="28" y="11"/>
                  </a:lnTo>
                  <a:lnTo>
                    <a:pt x="28" y="13"/>
                  </a:lnTo>
                  <a:lnTo>
                    <a:pt x="27" y="14"/>
                  </a:lnTo>
                  <a:lnTo>
                    <a:pt x="27" y="15"/>
                  </a:lnTo>
                  <a:lnTo>
                    <a:pt x="27" y="16"/>
                  </a:lnTo>
                  <a:lnTo>
                    <a:pt x="28" y="17"/>
                  </a:lnTo>
                  <a:lnTo>
                    <a:pt x="28" y="18"/>
                  </a:lnTo>
                  <a:lnTo>
                    <a:pt x="29" y="20"/>
                  </a:lnTo>
                  <a:lnTo>
                    <a:pt x="30" y="23"/>
                  </a:lnTo>
                  <a:lnTo>
                    <a:pt x="30" y="24"/>
                  </a:lnTo>
                  <a:lnTo>
                    <a:pt x="31" y="25"/>
                  </a:lnTo>
                  <a:lnTo>
                    <a:pt x="32" y="26"/>
                  </a:lnTo>
                  <a:lnTo>
                    <a:pt x="31" y="28"/>
                  </a:lnTo>
                  <a:lnTo>
                    <a:pt x="31" y="29"/>
                  </a:lnTo>
                  <a:lnTo>
                    <a:pt x="30" y="28"/>
                  </a:lnTo>
                  <a:lnTo>
                    <a:pt x="29" y="28"/>
                  </a:lnTo>
                  <a:lnTo>
                    <a:pt x="28" y="28"/>
                  </a:lnTo>
                  <a:lnTo>
                    <a:pt x="27" y="28"/>
                  </a:lnTo>
                  <a:lnTo>
                    <a:pt x="26" y="28"/>
                  </a:lnTo>
                  <a:lnTo>
                    <a:pt x="26" y="27"/>
                  </a:lnTo>
                  <a:lnTo>
                    <a:pt x="25" y="27"/>
                  </a:lnTo>
                  <a:lnTo>
                    <a:pt x="24" y="27"/>
                  </a:lnTo>
                  <a:lnTo>
                    <a:pt x="23" y="27"/>
                  </a:lnTo>
                  <a:lnTo>
                    <a:pt x="23" y="26"/>
                  </a:lnTo>
                  <a:lnTo>
                    <a:pt x="22" y="26"/>
                  </a:lnTo>
                  <a:lnTo>
                    <a:pt x="20" y="25"/>
                  </a:lnTo>
                  <a:lnTo>
                    <a:pt x="19" y="25"/>
                  </a:lnTo>
                  <a:lnTo>
                    <a:pt x="18" y="24"/>
                  </a:lnTo>
                  <a:lnTo>
                    <a:pt x="17" y="24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5" y="25"/>
                  </a:lnTo>
                  <a:lnTo>
                    <a:pt x="14" y="24"/>
                  </a:lnTo>
                  <a:lnTo>
                    <a:pt x="13" y="24"/>
                  </a:lnTo>
                  <a:lnTo>
                    <a:pt x="12" y="24"/>
                  </a:lnTo>
                  <a:lnTo>
                    <a:pt x="11" y="24"/>
                  </a:lnTo>
                  <a:lnTo>
                    <a:pt x="10" y="24"/>
                  </a:lnTo>
                  <a:lnTo>
                    <a:pt x="9" y="24"/>
                  </a:lnTo>
                  <a:lnTo>
                    <a:pt x="8" y="24"/>
                  </a:lnTo>
                  <a:lnTo>
                    <a:pt x="7" y="24"/>
                  </a:lnTo>
                  <a:lnTo>
                    <a:pt x="7" y="23"/>
                  </a:lnTo>
                  <a:lnTo>
                    <a:pt x="6" y="23"/>
                  </a:lnTo>
                  <a:lnTo>
                    <a:pt x="5" y="24"/>
                  </a:lnTo>
                  <a:lnTo>
                    <a:pt x="4" y="24"/>
                  </a:lnTo>
                  <a:lnTo>
                    <a:pt x="1" y="24"/>
                  </a:lnTo>
                  <a:lnTo>
                    <a:pt x="1" y="23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1" y="22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5" y="23"/>
                  </a:lnTo>
                  <a:lnTo>
                    <a:pt x="6" y="23"/>
                  </a:lnTo>
                  <a:lnTo>
                    <a:pt x="6" y="22"/>
                  </a:lnTo>
                  <a:lnTo>
                    <a:pt x="6" y="21"/>
                  </a:lnTo>
                  <a:lnTo>
                    <a:pt x="6" y="20"/>
                  </a:lnTo>
                  <a:lnTo>
                    <a:pt x="5" y="17"/>
                  </a:lnTo>
                  <a:lnTo>
                    <a:pt x="6" y="16"/>
                  </a:lnTo>
                  <a:lnTo>
                    <a:pt x="6" y="17"/>
                  </a:lnTo>
                  <a:lnTo>
                    <a:pt x="7" y="16"/>
                  </a:lnTo>
                  <a:lnTo>
                    <a:pt x="7" y="15"/>
                  </a:lnTo>
                  <a:lnTo>
                    <a:pt x="6" y="15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87" name="Freeform 67"/>
            <p:cNvSpPr>
              <a:spLocks/>
            </p:cNvSpPr>
            <p:nvPr/>
          </p:nvSpPr>
          <p:spPr bwMode="auto">
            <a:xfrm>
              <a:off x="3222" y="1502"/>
              <a:ext cx="68" cy="95"/>
            </a:xfrm>
            <a:custGeom>
              <a:avLst/>
              <a:gdLst>
                <a:gd name="T0" fmla="*/ 3 w 19"/>
                <a:gd name="T1" fmla="*/ 10 h 27"/>
                <a:gd name="T2" fmla="*/ 1 w 19"/>
                <a:gd name="T3" fmla="*/ 9 h 27"/>
                <a:gd name="T4" fmla="*/ 0 w 19"/>
                <a:gd name="T5" fmla="*/ 6 h 27"/>
                <a:gd name="T6" fmla="*/ 0 w 19"/>
                <a:gd name="T7" fmla="*/ 5 h 27"/>
                <a:gd name="T8" fmla="*/ 1 w 19"/>
                <a:gd name="T9" fmla="*/ 5 h 27"/>
                <a:gd name="T10" fmla="*/ 1 w 19"/>
                <a:gd name="T11" fmla="*/ 5 h 27"/>
                <a:gd name="T12" fmla="*/ 1 w 19"/>
                <a:gd name="T13" fmla="*/ 3 h 27"/>
                <a:gd name="T14" fmla="*/ 1 w 19"/>
                <a:gd name="T15" fmla="*/ 3 h 27"/>
                <a:gd name="T16" fmla="*/ 0 w 19"/>
                <a:gd name="T17" fmla="*/ 2 h 27"/>
                <a:gd name="T18" fmla="*/ 1 w 19"/>
                <a:gd name="T19" fmla="*/ 2 h 27"/>
                <a:gd name="T20" fmla="*/ 1 w 19"/>
                <a:gd name="T21" fmla="*/ 1 h 27"/>
                <a:gd name="T22" fmla="*/ 3 w 19"/>
                <a:gd name="T23" fmla="*/ 1 h 27"/>
                <a:gd name="T24" fmla="*/ 5 w 19"/>
                <a:gd name="T25" fmla="*/ 2 h 27"/>
                <a:gd name="T26" fmla="*/ 6 w 19"/>
                <a:gd name="T27" fmla="*/ 1 h 27"/>
                <a:gd name="T28" fmla="*/ 8 w 19"/>
                <a:gd name="T29" fmla="*/ 0 h 27"/>
                <a:gd name="T30" fmla="*/ 10 w 19"/>
                <a:gd name="T31" fmla="*/ 3 h 27"/>
                <a:gd name="T32" fmla="*/ 12 w 19"/>
                <a:gd name="T33" fmla="*/ 2 h 27"/>
                <a:gd name="T34" fmla="*/ 11 w 19"/>
                <a:gd name="T35" fmla="*/ 3 h 27"/>
                <a:gd name="T36" fmla="*/ 13 w 19"/>
                <a:gd name="T37" fmla="*/ 4 h 27"/>
                <a:gd name="T38" fmla="*/ 14 w 19"/>
                <a:gd name="T39" fmla="*/ 3 h 27"/>
                <a:gd name="T40" fmla="*/ 14 w 19"/>
                <a:gd name="T41" fmla="*/ 3 h 27"/>
                <a:gd name="T42" fmla="*/ 16 w 19"/>
                <a:gd name="T43" fmla="*/ 3 h 27"/>
                <a:gd name="T44" fmla="*/ 17 w 19"/>
                <a:gd name="T45" fmla="*/ 5 h 27"/>
                <a:gd name="T46" fmla="*/ 17 w 19"/>
                <a:gd name="T47" fmla="*/ 7 h 27"/>
                <a:gd name="T48" fmla="*/ 18 w 19"/>
                <a:gd name="T49" fmla="*/ 6 h 27"/>
                <a:gd name="T50" fmla="*/ 18 w 19"/>
                <a:gd name="T51" fmla="*/ 5 h 27"/>
                <a:gd name="T52" fmla="*/ 18 w 19"/>
                <a:gd name="T53" fmla="*/ 5 h 27"/>
                <a:gd name="T54" fmla="*/ 19 w 19"/>
                <a:gd name="T55" fmla="*/ 5 h 27"/>
                <a:gd name="T56" fmla="*/ 19 w 19"/>
                <a:gd name="T57" fmla="*/ 7 h 27"/>
                <a:gd name="T58" fmla="*/ 19 w 19"/>
                <a:gd name="T59" fmla="*/ 8 h 27"/>
                <a:gd name="T60" fmla="*/ 17 w 19"/>
                <a:gd name="T61" fmla="*/ 10 h 27"/>
                <a:gd name="T62" fmla="*/ 16 w 19"/>
                <a:gd name="T63" fmla="*/ 11 h 27"/>
                <a:gd name="T64" fmla="*/ 15 w 19"/>
                <a:gd name="T65" fmla="*/ 11 h 27"/>
                <a:gd name="T66" fmla="*/ 15 w 19"/>
                <a:gd name="T67" fmla="*/ 12 h 27"/>
                <a:gd name="T68" fmla="*/ 15 w 19"/>
                <a:gd name="T69" fmla="*/ 13 h 27"/>
                <a:gd name="T70" fmla="*/ 15 w 19"/>
                <a:gd name="T71" fmla="*/ 14 h 27"/>
                <a:gd name="T72" fmla="*/ 14 w 19"/>
                <a:gd name="T73" fmla="*/ 15 h 27"/>
                <a:gd name="T74" fmla="*/ 14 w 19"/>
                <a:gd name="T75" fmla="*/ 15 h 27"/>
                <a:gd name="T76" fmla="*/ 13 w 19"/>
                <a:gd name="T77" fmla="*/ 16 h 27"/>
                <a:gd name="T78" fmla="*/ 13 w 19"/>
                <a:gd name="T79" fmla="*/ 17 h 27"/>
                <a:gd name="T80" fmla="*/ 12 w 19"/>
                <a:gd name="T81" fmla="*/ 18 h 27"/>
                <a:gd name="T82" fmla="*/ 11 w 19"/>
                <a:gd name="T83" fmla="*/ 18 h 27"/>
                <a:gd name="T84" fmla="*/ 11 w 19"/>
                <a:gd name="T85" fmla="*/ 18 h 27"/>
                <a:gd name="T86" fmla="*/ 10 w 19"/>
                <a:gd name="T87" fmla="*/ 19 h 27"/>
                <a:gd name="T88" fmla="*/ 9 w 19"/>
                <a:gd name="T89" fmla="*/ 22 h 27"/>
                <a:gd name="T90" fmla="*/ 9 w 19"/>
                <a:gd name="T91" fmla="*/ 23 h 27"/>
                <a:gd name="T92" fmla="*/ 8 w 19"/>
                <a:gd name="T93" fmla="*/ 24 h 27"/>
                <a:gd name="T94" fmla="*/ 7 w 19"/>
                <a:gd name="T95" fmla="*/ 24 h 27"/>
                <a:gd name="T96" fmla="*/ 7 w 19"/>
                <a:gd name="T97" fmla="*/ 26 h 27"/>
                <a:gd name="T98" fmla="*/ 8 w 19"/>
                <a:gd name="T99" fmla="*/ 27 h 27"/>
                <a:gd name="T100" fmla="*/ 8 w 19"/>
                <a:gd name="T101" fmla="*/ 27 h 27"/>
                <a:gd name="T102" fmla="*/ 7 w 19"/>
                <a:gd name="T103" fmla="*/ 27 h 27"/>
                <a:gd name="T104" fmla="*/ 6 w 19"/>
                <a:gd name="T105" fmla="*/ 27 h 27"/>
                <a:gd name="T106" fmla="*/ 5 w 19"/>
                <a:gd name="T107" fmla="*/ 26 h 27"/>
                <a:gd name="T108" fmla="*/ 4 w 19"/>
                <a:gd name="T109" fmla="*/ 19 h 27"/>
                <a:gd name="T110" fmla="*/ 3 w 19"/>
                <a:gd name="T111" fmla="*/ 18 h 27"/>
                <a:gd name="T112" fmla="*/ 2 w 19"/>
                <a:gd name="T113" fmla="*/ 18 h 27"/>
                <a:gd name="T114" fmla="*/ 2 w 19"/>
                <a:gd name="T115" fmla="*/ 17 h 27"/>
                <a:gd name="T116" fmla="*/ 3 w 19"/>
                <a:gd name="T117" fmla="*/ 16 h 27"/>
                <a:gd name="T118" fmla="*/ 3 w 19"/>
                <a:gd name="T119" fmla="*/ 15 h 27"/>
                <a:gd name="T120" fmla="*/ 3 w 19"/>
                <a:gd name="T121" fmla="*/ 14 h 27"/>
                <a:gd name="T122" fmla="*/ 3 w 19"/>
                <a:gd name="T123" fmla="*/ 12 h 2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9"/>
                <a:gd name="T187" fmla="*/ 0 h 27"/>
                <a:gd name="T188" fmla="*/ 19 w 19"/>
                <a:gd name="T189" fmla="*/ 27 h 2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9" h="27">
                  <a:moveTo>
                    <a:pt x="3" y="12"/>
                  </a:moveTo>
                  <a:lnTo>
                    <a:pt x="3" y="10"/>
                  </a:lnTo>
                  <a:lnTo>
                    <a:pt x="2" y="10"/>
                  </a:lnTo>
                  <a:lnTo>
                    <a:pt x="1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5" y="2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0"/>
                  </a:lnTo>
                  <a:lnTo>
                    <a:pt x="9" y="2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7" y="4"/>
                  </a:lnTo>
                  <a:lnTo>
                    <a:pt x="17" y="5"/>
                  </a:lnTo>
                  <a:lnTo>
                    <a:pt x="17" y="7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5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7" y="10"/>
                  </a:lnTo>
                  <a:lnTo>
                    <a:pt x="16" y="11"/>
                  </a:lnTo>
                  <a:lnTo>
                    <a:pt x="15" y="11"/>
                  </a:lnTo>
                  <a:lnTo>
                    <a:pt x="15" y="12"/>
                  </a:lnTo>
                  <a:lnTo>
                    <a:pt x="15" y="13"/>
                  </a:lnTo>
                  <a:lnTo>
                    <a:pt x="15" y="14"/>
                  </a:lnTo>
                  <a:lnTo>
                    <a:pt x="15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10" y="19"/>
                  </a:lnTo>
                  <a:lnTo>
                    <a:pt x="10" y="21"/>
                  </a:lnTo>
                  <a:lnTo>
                    <a:pt x="9" y="22"/>
                  </a:lnTo>
                  <a:lnTo>
                    <a:pt x="9" y="23"/>
                  </a:lnTo>
                  <a:lnTo>
                    <a:pt x="8" y="23"/>
                  </a:lnTo>
                  <a:lnTo>
                    <a:pt x="8" y="24"/>
                  </a:lnTo>
                  <a:lnTo>
                    <a:pt x="7" y="24"/>
                  </a:lnTo>
                  <a:lnTo>
                    <a:pt x="7" y="25"/>
                  </a:lnTo>
                  <a:lnTo>
                    <a:pt x="7" y="26"/>
                  </a:lnTo>
                  <a:lnTo>
                    <a:pt x="8" y="27"/>
                  </a:lnTo>
                  <a:lnTo>
                    <a:pt x="7" y="27"/>
                  </a:lnTo>
                  <a:lnTo>
                    <a:pt x="6" y="27"/>
                  </a:lnTo>
                  <a:lnTo>
                    <a:pt x="6" y="26"/>
                  </a:lnTo>
                  <a:lnTo>
                    <a:pt x="5" y="26"/>
                  </a:lnTo>
                  <a:lnTo>
                    <a:pt x="4" y="22"/>
                  </a:lnTo>
                  <a:lnTo>
                    <a:pt x="4" y="19"/>
                  </a:lnTo>
                  <a:lnTo>
                    <a:pt x="3" y="19"/>
                  </a:lnTo>
                  <a:lnTo>
                    <a:pt x="3" y="18"/>
                  </a:lnTo>
                  <a:lnTo>
                    <a:pt x="2" y="18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3" y="12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88" name="Freeform 68"/>
            <p:cNvSpPr>
              <a:spLocks/>
            </p:cNvSpPr>
            <p:nvPr/>
          </p:nvSpPr>
          <p:spPr bwMode="auto">
            <a:xfrm>
              <a:off x="3251" y="1565"/>
              <a:ext cx="78" cy="36"/>
            </a:xfrm>
            <a:custGeom>
              <a:avLst/>
              <a:gdLst>
                <a:gd name="T0" fmla="*/ 0 w 22"/>
                <a:gd name="T1" fmla="*/ 8 h 10"/>
                <a:gd name="T2" fmla="*/ 0 w 22"/>
                <a:gd name="T3" fmla="*/ 7 h 10"/>
                <a:gd name="T4" fmla="*/ 0 w 22"/>
                <a:gd name="T5" fmla="*/ 7 h 10"/>
                <a:gd name="T6" fmla="*/ 0 w 22"/>
                <a:gd name="T7" fmla="*/ 6 h 10"/>
                <a:gd name="T8" fmla="*/ 1 w 22"/>
                <a:gd name="T9" fmla="*/ 6 h 10"/>
                <a:gd name="T10" fmla="*/ 2 w 22"/>
                <a:gd name="T11" fmla="*/ 6 h 10"/>
                <a:gd name="T12" fmla="*/ 2 w 22"/>
                <a:gd name="T13" fmla="*/ 4 h 10"/>
                <a:gd name="T14" fmla="*/ 2 w 22"/>
                <a:gd name="T15" fmla="*/ 4 h 10"/>
                <a:gd name="T16" fmla="*/ 3 w 22"/>
                <a:gd name="T17" fmla="*/ 3 h 10"/>
                <a:gd name="T18" fmla="*/ 3 w 22"/>
                <a:gd name="T19" fmla="*/ 3 h 10"/>
                <a:gd name="T20" fmla="*/ 4 w 22"/>
                <a:gd name="T21" fmla="*/ 2 h 10"/>
                <a:gd name="T22" fmla="*/ 6 w 22"/>
                <a:gd name="T23" fmla="*/ 1 h 10"/>
                <a:gd name="T24" fmla="*/ 7 w 22"/>
                <a:gd name="T25" fmla="*/ 1 h 10"/>
                <a:gd name="T26" fmla="*/ 8 w 22"/>
                <a:gd name="T27" fmla="*/ 1 h 10"/>
                <a:gd name="T28" fmla="*/ 13 w 22"/>
                <a:gd name="T29" fmla="*/ 2 h 10"/>
                <a:gd name="T30" fmla="*/ 14 w 22"/>
                <a:gd name="T31" fmla="*/ 2 h 10"/>
                <a:gd name="T32" fmla="*/ 15 w 22"/>
                <a:gd name="T33" fmla="*/ 1 h 10"/>
                <a:gd name="T34" fmla="*/ 16 w 22"/>
                <a:gd name="T35" fmla="*/ 1 h 10"/>
                <a:gd name="T36" fmla="*/ 16 w 22"/>
                <a:gd name="T37" fmla="*/ 0 h 10"/>
                <a:gd name="T38" fmla="*/ 17 w 22"/>
                <a:gd name="T39" fmla="*/ 0 h 10"/>
                <a:gd name="T40" fmla="*/ 18 w 22"/>
                <a:gd name="T41" fmla="*/ 0 h 10"/>
                <a:gd name="T42" fmla="*/ 18 w 22"/>
                <a:gd name="T43" fmla="*/ 1 h 10"/>
                <a:gd name="T44" fmla="*/ 19 w 22"/>
                <a:gd name="T45" fmla="*/ 1 h 10"/>
                <a:gd name="T46" fmla="*/ 20 w 22"/>
                <a:gd name="T47" fmla="*/ 2 h 10"/>
                <a:gd name="T48" fmla="*/ 20 w 22"/>
                <a:gd name="T49" fmla="*/ 2 h 10"/>
                <a:gd name="T50" fmla="*/ 20 w 22"/>
                <a:gd name="T51" fmla="*/ 3 h 10"/>
                <a:gd name="T52" fmla="*/ 20 w 22"/>
                <a:gd name="T53" fmla="*/ 3 h 10"/>
                <a:gd name="T54" fmla="*/ 20 w 22"/>
                <a:gd name="T55" fmla="*/ 4 h 10"/>
                <a:gd name="T56" fmla="*/ 20 w 22"/>
                <a:gd name="T57" fmla="*/ 4 h 10"/>
                <a:gd name="T58" fmla="*/ 21 w 22"/>
                <a:gd name="T59" fmla="*/ 4 h 10"/>
                <a:gd name="T60" fmla="*/ 22 w 22"/>
                <a:gd name="T61" fmla="*/ 5 h 10"/>
                <a:gd name="T62" fmla="*/ 21 w 22"/>
                <a:gd name="T63" fmla="*/ 5 h 10"/>
                <a:gd name="T64" fmla="*/ 21 w 22"/>
                <a:gd name="T65" fmla="*/ 7 h 10"/>
                <a:gd name="T66" fmla="*/ 21 w 22"/>
                <a:gd name="T67" fmla="*/ 7 h 10"/>
                <a:gd name="T68" fmla="*/ 22 w 22"/>
                <a:gd name="T69" fmla="*/ 7 h 10"/>
                <a:gd name="T70" fmla="*/ 22 w 22"/>
                <a:gd name="T71" fmla="*/ 8 h 10"/>
                <a:gd name="T72" fmla="*/ 21 w 22"/>
                <a:gd name="T73" fmla="*/ 8 h 10"/>
                <a:gd name="T74" fmla="*/ 19 w 22"/>
                <a:gd name="T75" fmla="*/ 9 h 10"/>
                <a:gd name="T76" fmla="*/ 18 w 22"/>
                <a:gd name="T77" fmla="*/ 10 h 10"/>
                <a:gd name="T78" fmla="*/ 15 w 22"/>
                <a:gd name="T79" fmla="*/ 9 h 10"/>
                <a:gd name="T80" fmla="*/ 15 w 22"/>
                <a:gd name="T81" fmla="*/ 9 h 10"/>
                <a:gd name="T82" fmla="*/ 12 w 22"/>
                <a:gd name="T83" fmla="*/ 8 h 10"/>
                <a:gd name="T84" fmla="*/ 10 w 22"/>
                <a:gd name="T85" fmla="*/ 7 h 10"/>
                <a:gd name="T86" fmla="*/ 7 w 22"/>
                <a:gd name="T87" fmla="*/ 6 h 10"/>
                <a:gd name="T88" fmla="*/ 7 w 22"/>
                <a:gd name="T89" fmla="*/ 6 h 10"/>
                <a:gd name="T90" fmla="*/ 6 w 22"/>
                <a:gd name="T91" fmla="*/ 6 h 10"/>
                <a:gd name="T92" fmla="*/ 5 w 22"/>
                <a:gd name="T93" fmla="*/ 6 h 10"/>
                <a:gd name="T94" fmla="*/ 4 w 22"/>
                <a:gd name="T95" fmla="*/ 7 h 10"/>
                <a:gd name="T96" fmla="*/ 3 w 22"/>
                <a:gd name="T97" fmla="*/ 7 h 10"/>
                <a:gd name="T98" fmla="*/ 0 w 22"/>
                <a:gd name="T99" fmla="*/ 8 h 1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2"/>
                <a:gd name="T151" fmla="*/ 0 h 10"/>
                <a:gd name="T152" fmla="*/ 22 w 22"/>
                <a:gd name="T153" fmla="*/ 10 h 1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2" h="10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6"/>
                  </a:lnTo>
                  <a:lnTo>
                    <a:pt x="2" y="6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5" y="1"/>
                  </a:lnTo>
                  <a:lnTo>
                    <a:pt x="16" y="1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9" y="1"/>
                  </a:lnTo>
                  <a:lnTo>
                    <a:pt x="20" y="2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1" y="4"/>
                  </a:lnTo>
                  <a:lnTo>
                    <a:pt x="22" y="4"/>
                  </a:lnTo>
                  <a:lnTo>
                    <a:pt x="22" y="5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2" y="7"/>
                  </a:lnTo>
                  <a:lnTo>
                    <a:pt x="22" y="8"/>
                  </a:lnTo>
                  <a:lnTo>
                    <a:pt x="21" y="8"/>
                  </a:lnTo>
                  <a:lnTo>
                    <a:pt x="20" y="9"/>
                  </a:lnTo>
                  <a:lnTo>
                    <a:pt x="19" y="9"/>
                  </a:lnTo>
                  <a:lnTo>
                    <a:pt x="19" y="10"/>
                  </a:lnTo>
                  <a:lnTo>
                    <a:pt x="18" y="10"/>
                  </a:lnTo>
                  <a:lnTo>
                    <a:pt x="17" y="10"/>
                  </a:lnTo>
                  <a:lnTo>
                    <a:pt x="15" y="9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9" y="7"/>
                  </a:lnTo>
                  <a:lnTo>
                    <a:pt x="7" y="6"/>
                  </a:lnTo>
                  <a:lnTo>
                    <a:pt x="6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3" y="7"/>
                  </a:lnTo>
                  <a:lnTo>
                    <a:pt x="1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89" name="Freeform 69"/>
            <p:cNvSpPr>
              <a:spLocks/>
            </p:cNvSpPr>
            <p:nvPr/>
          </p:nvSpPr>
          <p:spPr bwMode="auto">
            <a:xfrm>
              <a:off x="1317" y="1519"/>
              <a:ext cx="765" cy="989"/>
            </a:xfrm>
            <a:custGeom>
              <a:avLst/>
              <a:gdLst>
                <a:gd name="T0" fmla="*/ 179 w 216"/>
                <a:gd name="T1" fmla="*/ 27 h 279"/>
                <a:gd name="T2" fmla="*/ 173 w 216"/>
                <a:gd name="T3" fmla="*/ 33 h 279"/>
                <a:gd name="T4" fmla="*/ 154 w 216"/>
                <a:gd name="T5" fmla="*/ 48 h 279"/>
                <a:gd name="T6" fmla="*/ 153 w 216"/>
                <a:gd name="T7" fmla="*/ 68 h 279"/>
                <a:gd name="T8" fmla="*/ 139 w 216"/>
                <a:gd name="T9" fmla="*/ 95 h 279"/>
                <a:gd name="T10" fmla="*/ 158 w 216"/>
                <a:gd name="T11" fmla="*/ 100 h 279"/>
                <a:gd name="T12" fmla="*/ 166 w 216"/>
                <a:gd name="T13" fmla="*/ 118 h 279"/>
                <a:gd name="T14" fmla="*/ 160 w 216"/>
                <a:gd name="T15" fmla="*/ 138 h 279"/>
                <a:gd name="T16" fmla="*/ 166 w 216"/>
                <a:gd name="T17" fmla="*/ 143 h 279"/>
                <a:gd name="T18" fmla="*/ 157 w 216"/>
                <a:gd name="T19" fmla="*/ 131 h 279"/>
                <a:gd name="T20" fmla="*/ 150 w 216"/>
                <a:gd name="T21" fmla="*/ 105 h 279"/>
                <a:gd name="T22" fmla="*/ 135 w 216"/>
                <a:gd name="T23" fmla="*/ 129 h 279"/>
                <a:gd name="T24" fmla="*/ 109 w 216"/>
                <a:gd name="T25" fmla="*/ 146 h 279"/>
                <a:gd name="T26" fmla="*/ 89 w 216"/>
                <a:gd name="T27" fmla="*/ 144 h 279"/>
                <a:gd name="T28" fmla="*/ 82 w 216"/>
                <a:gd name="T29" fmla="*/ 129 h 279"/>
                <a:gd name="T30" fmla="*/ 93 w 216"/>
                <a:gd name="T31" fmla="*/ 141 h 279"/>
                <a:gd name="T32" fmla="*/ 111 w 216"/>
                <a:gd name="T33" fmla="*/ 130 h 279"/>
                <a:gd name="T34" fmla="*/ 129 w 216"/>
                <a:gd name="T35" fmla="*/ 111 h 279"/>
                <a:gd name="T36" fmla="*/ 128 w 216"/>
                <a:gd name="T37" fmla="*/ 91 h 279"/>
                <a:gd name="T38" fmla="*/ 138 w 216"/>
                <a:gd name="T39" fmla="*/ 67 h 279"/>
                <a:gd name="T40" fmla="*/ 144 w 216"/>
                <a:gd name="T41" fmla="*/ 40 h 279"/>
                <a:gd name="T42" fmla="*/ 162 w 216"/>
                <a:gd name="T43" fmla="*/ 15 h 279"/>
                <a:gd name="T44" fmla="*/ 150 w 216"/>
                <a:gd name="T45" fmla="*/ 6 h 279"/>
                <a:gd name="T46" fmla="*/ 137 w 216"/>
                <a:gd name="T47" fmla="*/ 4 h 279"/>
                <a:gd name="T48" fmla="*/ 104 w 216"/>
                <a:gd name="T49" fmla="*/ 32 h 279"/>
                <a:gd name="T50" fmla="*/ 99 w 216"/>
                <a:gd name="T51" fmla="*/ 53 h 279"/>
                <a:gd name="T52" fmla="*/ 96 w 216"/>
                <a:gd name="T53" fmla="*/ 65 h 279"/>
                <a:gd name="T54" fmla="*/ 101 w 216"/>
                <a:gd name="T55" fmla="*/ 84 h 279"/>
                <a:gd name="T56" fmla="*/ 86 w 216"/>
                <a:gd name="T57" fmla="*/ 88 h 279"/>
                <a:gd name="T58" fmla="*/ 76 w 216"/>
                <a:gd name="T59" fmla="*/ 67 h 279"/>
                <a:gd name="T60" fmla="*/ 67 w 216"/>
                <a:gd name="T61" fmla="*/ 68 h 279"/>
                <a:gd name="T62" fmla="*/ 65 w 216"/>
                <a:gd name="T63" fmla="*/ 92 h 279"/>
                <a:gd name="T64" fmla="*/ 59 w 216"/>
                <a:gd name="T65" fmla="*/ 103 h 279"/>
                <a:gd name="T66" fmla="*/ 24 w 216"/>
                <a:gd name="T67" fmla="*/ 114 h 279"/>
                <a:gd name="T68" fmla="*/ 6 w 216"/>
                <a:gd name="T69" fmla="*/ 140 h 279"/>
                <a:gd name="T70" fmla="*/ 24 w 216"/>
                <a:gd name="T71" fmla="*/ 159 h 279"/>
                <a:gd name="T72" fmla="*/ 37 w 216"/>
                <a:gd name="T73" fmla="*/ 177 h 279"/>
                <a:gd name="T74" fmla="*/ 59 w 216"/>
                <a:gd name="T75" fmla="*/ 179 h 279"/>
                <a:gd name="T76" fmla="*/ 66 w 216"/>
                <a:gd name="T77" fmla="*/ 197 h 279"/>
                <a:gd name="T78" fmla="*/ 86 w 216"/>
                <a:gd name="T79" fmla="*/ 219 h 279"/>
                <a:gd name="T80" fmla="*/ 112 w 216"/>
                <a:gd name="T81" fmla="*/ 237 h 279"/>
                <a:gd name="T82" fmla="*/ 136 w 216"/>
                <a:gd name="T83" fmla="*/ 254 h 279"/>
                <a:gd name="T84" fmla="*/ 161 w 216"/>
                <a:gd name="T85" fmla="*/ 254 h 279"/>
                <a:gd name="T86" fmla="*/ 179 w 216"/>
                <a:gd name="T87" fmla="*/ 269 h 279"/>
                <a:gd name="T88" fmla="*/ 195 w 216"/>
                <a:gd name="T89" fmla="*/ 274 h 279"/>
                <a:gd name="T90" fmla="*/ 204 w 216"/>
                <a:gd name="T91" fmla="*/ 250 h 279"/>
                <a:gd name="T92" fmla="*/ 216 w 216"/>
                <a:gd name="T93" fmla="*/ 225 h 279"/>
                <a:gd name="T94" fmla="*/ 203 w 216"/>
                <a:gd name="T95" fmla="*/ 213 h 279"/>
                <a:gd name="T96" fmla="*/ 200 w 216"/>
                <a:gd name="T97" fmla="*/ 196 h 279"/>
                <a:gd name="T98" fmla="*/ 200 w 216"/>
                <a:gd name="T99" fmla="*/ 176 h 279"/>
                <a:gd name="T100" fmla="*/ 196 w 216"/>
                <a:gd name="T101" fmla="*/ 147 h 279"/>
                <a:gd name="T102" fmla="*/ 207 w 216"/>
                <a:gd name="T103" fmla="*/ 125 h 279"/>
                <a:gd name="T104" fmla="*/ 203 w 216"/>
                <a:gd name="T105" fmla="*/ 110 h 279"/>
                <a:gd name="T106" fmla="*/ 188 w 216"/>
                <a:gd name="T107" fmla="*/ 101 h 279"/>
                <a:gd name="T108" fmla="*/ 200 w 216"/>
                <a:gd name="T109" fmla="*/ 84 h 279"/>
                <a:gd name="T110" fmla="*/ 199 w 216"/>
                <a:gd name="T111" fmla="*/ 63 h 279"/>
                <a:gd name="T112" fmla="*/ 205 w 216"/>
                <a:gd name="T113" fmla="*/ 47 h 279"/>
                <a:gd name="T114" fmla="*/ 191 w 216"/>
                <a:gd name="T115" fmla="*/ 39 h 279"/>
                <a:gd name="T116" fmla="*/ 189 w 216"/>
                <a:gd name="T117" fmla="*/ 47 h 279"/>
                <a:gd name="T118" fmla="*/ 179 w 216"/>
                <a:gd name="T119" fmla="*/ 53 h 279"/>
                <a:gd name="T120" fmla="*/ 189 w 216"/>
                <a:gd name="T121" fmla="*/ 62 h 279"/>
                <a:gd name="T122" fmla="*/ 189 w 216"/>
                <a:gd name="T123" fmla="*/ 69 h 279"/>
                <a:gd name="T124" fmla="*/ 176 w 216"/>
                <a:gd name="T125" fmla="*/ 58 h 27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16"/>
                <a:gd name="T190" fmla="*/ 0 h 279"/>
                <a:gd name="T191" fmla="*/ 216 w 216"/>
                <a:gd name="T192" fmla="*/ 279 h 27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16" h="279">
                  <a:moveTo>
                    <a:pt x="168" y="52"/>
                  </a:moveTo>
                  <a:lnTo>
                    <a:pt x="168" y="52"/>
                  </a:lnTo>
                  <a:lnTo>
                    <a:pt x="168" y="51"/>
                  </a:lnTo>
                  <a:lnTo>
                    <a:pt x="168" y="49"/>
                  </a:lnTo>
                  <a:lnTo>
                    <a:pt x="169" y="49"/>
                  </a:lnTo>
                  <a:lnTo>
                    <a:pt x="170" y="49"/>
                  </a:lnTo>
                  <a:lnTo>
                    <a:pt x="171" y="48"/>
                  </a:lnTo>
                  <a:lnTo>
                    <a:pt x="172" y="45"/>
                  </a:lnTo>
                  <a:lnTo>
                    <a:pt x="171" y="45"/>
                  </a:lnTo>
                  <a:lnTo>
                    <a:pt x="171" y="44"/>
                  </a:lnTo>
                  <a:lnTo>
                    <a:pt x="171" y="43"/>
                  </a:lnTo>
                  <a:lnTo>
                    <a:pt x="171" y="42"/>
                  </a:lnTo>
                  <a:lnTo>
                    <a:pt x="171" y="41"/>
                  </a:lnTo>
                  <a:lnTo>
                    <a:pt x="173" y="39"/>
                  </a:lnTo>
                  <a:lnTo>
                    <a:pt x="174" y="38"/>
                  </a:lnTo>
                  <a:lnTo>
                    <a:pt x="174" y="37"/>
                  </a:lnTo>
                  <a:lnTo>
                    <a:pt x="176" y="35"/>
                  </a:lnTo>
                  <a:lnTo>
                    <a:pt x="177" y="34"/>
                  </a:lnTo>
                  <a:lnTo>
                    <a:pt x="177" y="33"/>
                  </a:lnTo>
                  <a:lnTo>
                    <a:pt x="178" y="33"/>
                  </a:lnTo>
                  <a:lnTo>
                    <a:pt x="179" y="32"/>
                  </a:lnTo>
                  <a:lnTo>
                    <a:pt x="178" y="32"/>
                  </a:lnTo>
                  <a:lnTo>
                    <a:pt x="179" y="28"/>
                  </a:lnTo>
                  <a:lnTo>
                    <a:pt x="179" y="27"/>
                  </a:lnTo>
                  <a:lnTo>
                    <a:pt x="179" y="26"/>
                  </a:lnTo>
                  <a:lnTo>
                    <a:pt x="180" y="26"/>
                  </a:lnTo>
                  <a:lnTo>
                    <a:pt x="180" y="27"/>
                  </a:lnTo>
                  <a:lnTo>
                    <a:pt x="180" y="26"/>
                  </a:lnTo>
                  <a:lnTo>
                    <a:pt x="180" y="25"/>
                  </a:lnTo>
                  <a:lnTo>
                    <a:pt x="179" y="24"/>
                  </a:lnTo>
                  <a:lnTo>
                    <a:pt x="179" y="23"/>
                  </a:lnTo>
                  <a:lnTo>
                    <a:pt x="180" y="22"/>
                  </a:lnTo>
                  <a:lnTo>
                    <a:pt x="180" y="23"/>
                  </a:lnTo>
                  <a:lnTo>
                    <a:pt x="180" y="22"/>
                  </a:lnTo>
                  <a:lnTo>
                    <a:pt x="180" y="20"/>
                  </a:lnTo>
                  <a:lnTo>
                    <a:pt x="179" y="19"/>
                  </a:lnTo>
                  <a:lnTo>
                    <a:pt x="179" y="18"/>
                  </a:lnTo>
                  <a:lnTo>
                    <a:pt x="178" y="18"/>
                  </a:lnTo>
                  <a:lnTo>
                    <a:pt x="176" y="18"/>
                  </a:lnTo>
                  <a:lnTo>
                    <a:pt x="176" y="19"/>
                  </a:lnTo>
                  <a:lnTo>
                    <a:pt x="176" y="20"/>
                  </a:lnTo>
                  <a:lnTo>
                    <a:pt x="176" y="21"/>
                  </a:lnTo>
                  <a:lnTo>
                    <a:pt x="176" y="22"/>
                  </a:lnTo>
                  <a:lnTo>
                    <a:pt x="176" y="23"/>
                  </a:lnTo>
                  <a:lnTo>
                    <a:pt x="176" y="24"/>
                  </a:lnTo>
                  <a:lnTo>
                    <a:pt x="175" y="27"/>
                  </a:lnTo>
                  <a:lnTo>
                    <a:pt x="175" y="28"/>
                  </a:lnTo>
                  <a:lnTo>
                    <a:pt x="175" y="29"/>
                  </a:lnTo>
                  <a:lnTo>
                    <a:pt x="173" y="32"/>
                  </a:lnTo>
                  <a:lnTo>
                    <a:pt x="173" y="33"/>
                  </a:lnTo>
                  <a:lnTo>
                    <a:pt x="172" y="33"/>
                  </a:lnTo>
                  <a:lnTo>
                    <a:pt x="172" y="34"/>
                  </a:lnTo>
                  <a:lnTo>
                    <a:pt x="171" y="34"/>
                  </a:lnTo>
                  <a:lnTo>
                    <a:pt x="170" y="35"/>
                  </a:lnTo>
                  <a:lnTo>
                    <a:pt x="167" y="36"/>
                  </a:lnTo>
                  <a:lnTo>
                    <a:pt x="164" y="36"/>
                  </a:lnTo>
                  <a:lnTo>
                    <a:pt x="163" y="36"/>
                  </a:lnTo>
                  <a:lnTo>
                    <a:pt x="161" y="36"/>
                  </a:lnTo>
                  <a:lnTo>
                    <a:pt x="160" y="36"/>
                  </a:lnTo>
                  <a:lnTo>
                    <a:pt x="160" y="37"/>
                  </a:lnTo>
                  <a:lnTo>
                    <a:pt x="159" y="37"/>
                  </a:lnTo>
                  <a:lnTo>
                    <a:pt x="158" y="38"/>
                  </a:lnTo>
                  <a:lnTo>
                    <a:pt x="158" y="39"/>
                  </a:lnTo>
                  <a:lnTo>
                    <a:pt x="158" y="40"/>
                  </a:lnTo>
                  <a:lnTo>
                    <a:pt x="157" y="40"/>
                  </a:lnTo>
                  <a:lnTo>
                    <a:pt x="156" y="41"/>
                  </a:lnTo>
                  <a:lnTo>
                    <a:pt x="156" y="42"/>
                  </a:lnTo>
                  <a:lnTo>
                    <a:pt x="154" y="43"/>
                  </a:lnTo>
                  <a:lnTo>
                    <a:pt x="153" y="43"/>
                  </a:lnTo>
                  <a:lnTo>
                    <a:pt x="152" y="44"/>
                  </a:lnTo>
                  <a:lnTo>
                    <a:pt x="152" y="45"/>
                  </a:lnTo>
                  <a:lnTo>
                    <a:pt x="153" y="45"/>
                  </a:lnTo>
                  <a:lnTo>
                    <a:pt x="153" y="46"/>
                  </a:lnTo>
                  <a:lnTo>
                    <a:pt x="154" y="47"/>
                  </a:lnTo>
                  <a:lnTo>
                    <a:pt x="154" y="48"/>
                  </a:lnTo>
                  <a:lnTo>
                    <a:pt x="154" y="49"/>
                  </a:lnTo>
                  <a:lnTo>
                    <a:pt x="155" y="49"/>
                  </a:lnTo>
                  <a:lnTo>
                    <a:pt x="155" y="50"/>
                  </a:lnTo>
                  <a:lnTo>
                    <a:pt x="155" y="51"/>
                  </a:lnTo>
                  <a:lnTo>
                    <a:pt x="154" y="51"/>
                  </a:lnTo>
                  <a:lnTo>
                    <a:pt x="154" y="52"/>
                  </a:lnTo>
                  <a:lnTo>
                    <a:pt x="154" y="53"/>
                  </a:lnTo>
                  <a:lnTo>
                    <a:pt x="154" y="54"/>
                  </a:lnTo>
                  <a:lnTo>
                    <a:pt x="154" y="55"/>
                  </a:lnTo>
                  <a:lnTo>
                    <a:pt x="155" y="56"/>
                  </a:lnTo>
                  <a:lnTo>
                    <a:pt x="155" y="57"/>
                  </a:lnTo>
                  <a:lnTo>
                    <a:pt x="154" y="57"/>
                  </a:lnTo>
                  <a:lnTo>
                    <a:pt x="154" y="58"/>
                  </a:lnTo>
                  <a:lnTo>
                    <a:pt x="154" y="59"/>
                  </a:lnTo>
                  <a:lnTo>
                    <a:pt x="154" y="60"/>
                  </a:lnTo>
                  <a:lnTo>
                    <a:pt x="155" y="61"/>
                  </a:lnTo>
                  <a:lnTo>
                    <a:pt x="155" y="62"/>
                  </a:lnTo>
                  <a:lnTo>
                    <a:pt x="155" y="63"/>
                  </a:lnTo>
                  <a:lnTo>
                    <a:pt x="155" y="64"/>
                  </a:lnTo>
                  <a:lnTo>
                    <a:pt x="155" y="66"/>
                  </a:lnTo>
                  <a:lnTo>
                    <a:pt x="154" y="67"/>
                  </a:lnTo>
                  <a:lnTo>
                    <a:pt x="154" y="68"/>
                  </a:lnTo>
                  <a:lnTo>
                    <a:pt x="153" y="68"/>
                  </a:lnTo>
                  <a:lnTo>
                    <a:pt x="152" y="69"/>
                  </a:lnTo>
                  <a:lnTo>
                    <a:pt x="151" y="69"/>
                  </a:lnTo>
                  <a:lnTo>
                    <a:pt x="151" y="70"/>
                  </a:lnTo>
                  <a:lnTo>
                    <a:pt x="150" y="71"/>
                  </a:lnTo>
                  <a:lnTo>
                    <a:pt x="149" y="71"/>
                  </a:lnTo>
                  <a:lnTo>
                    <a:pt x="147" y="73"/>
                  </a:lnTo>
                  <a:lnTo>
                    <a:pt x="146" y="73"/>
                  </a:lnTo>
                  <a:lnTo>
                    <a:pt x="146" y="74"/>
                  </a:lnTo>
                  <a:lnTo>
                    <a:pt x="146" y="75"/>
                  </a:lnTo>
                  <a:lnTo>
                    <a:pt x="144" y="79"/>
                  </a:lnTo>
                  <a:lnTo>
                    <a:pt x="142" y="81"/>
                  </a:lnTo>
                  <a:lnTo>
                    <a:pt x="142" y="82"/>
                  </a:lnTo>
                  <a:lnTo>
                    <a:pt x="142" y="84"/>
                  </a:lnTo>
                  <a:lnTo>
                    <a:pt x="142" y="85"/>
                  </a:lnTo>
                  <a:lnTo>
                    <a:pt x="142" y="86"/>
                  </a:lnTo>
                  <a:lnTo>
                    <a:pt x="142" y="88"/>
                  </a:lnTo>
                  <a:lnTo>
                    <a:pt x="142" y="89"/>
                  </a:lnTo>
                  <a:lnTo>
                    <a:pt x="142" y="90"/>
                  </a:lnTo>
                  <a:lnTo>
                    <a:pt x="141" y="91"/>
                  </a:lnTo>
                  <a:lnTo>
                    <a:pt x="140" y="92"/>
                  </a:lnTo>
                  <a:lnTo>
                    <a:pt x="140" y="93"/>
                  </a:lnTo>
                  <a:lnTo>
                    <a:pt x="139" y="94"/>
                  </a:lnTo>
                  <a:lnTo>
                    <a:pt x="139" y="95"/>
                  </a:lnTo>
                  <a:lnTo>
                    <a:pt x="139" y="97"/>
                  </a:lnTo>
                  <a:lnTo>
                    <a:pt x="140" y="97"/>
                  </a:lnTo>
                  <a:lnTo>
                    <a:pt x="141" y="97"/>
                  </a:lnTo>
                  <a:lnTo>
                    <a:pt x="142" y="97"/>
                  </a:lnTo>
                  <a:lnTo>
                    <a:pt x="143" y="97"/>
                  </a:lnTo>
                  <a:lnTo>
                    <a:pt x="144" y="97"/>
                  </a:lnTo>
                  <a:lnTo>
                    <a:pt x="144" y="98"/>
                  </a:lnTo>
                  <a:lnTo>
                    <a:pt x="145" y="98"/>
                  </a:lnTo>
                  <a:lnTo>
                    <a:pt x="145" y="99"/>
                  </a:lnTo>
                  <a:lnTo>
                    <a:pt x="146" y="99"/>
                  </a:lnTo>
                  <a:lnTo>
                    <a:pt x="147" y="100"/>
                  </a:lnTo>
                  <a:lnTo>
                    <a:pt x="148" y="100"/>
                  </a:lnTo>
                  <a:lnTo>
                    <a:pt x="149" y="100"/>
                  </a:lnTo>
                  <a:lnTo>
                    <a:pt x="150" y="99"/>
                  </a:lnTo>
                  <a:lnTo>
                    <a:pt x="152" y="98"/>
                  </a:lnTo>
                  <a:lnTo>
                    <a:pt x="153" y="98"/>
                  </a:lnTo>
                  <a:lnTo>
                    <a:pt x="154" y="98"/>
                  </a:lnTo>
                  <a:lnTo>
                    <a:pt x="155" y="99"/>
                  </a:lnTo>
                  <a:lnTo>
                    <a:pt x="156" y="99"/>
                  </a:lnTo>
                  <a:lnTo>
                    <a:pt x="156" y="100"/>
                  </a:lnTo>
                  <a:lnTo>
                    <a:pt x="157" y="100"/>
                  </a:lnTo>
                  <a:lnTo>
                    <a:pt x="158" y="100"/>
                  </a:lnTo>
                  <a:lnTo>
                    <a:pt x="158" y="102"/>
                  </a:lnTo>
                  <a:lnTo>
                    <a:pt x="159" y="103"/>
                  </a:lnTo>
                  <a:lnTo>
                    <a:pt x="160" y="103"/>
                  </a:lnTo>
                  <a:lnTo>
                    <a:pt x="160" y="104"/>
                  </a:lnTo>
                  <a:lnTo>
                    <a:pt x="161" y="104"/>
                  </a:lnTo>
                  <a:lnTo>
                    <a:pt x="161" y="103"/>
                  </a:lnTo>
                  <a:lnTo>
                    <a:pt x="162" y="104"/>
                  </a:lnTo>
                  <a:lnTo>
                    <a:pt x="162" y="105"/>
                  </a:lnTo>
                  <a:lnTo>
                    <a:pt x="162" y="106"/>
                  </a:lnTo>
                  <a:lnTo>
                    <a:pt x="162" y="107"/>
                  </a:lnTo>
                  <a:lnTo>
                    <a:pt x="163" y="107"/>
                  </a:lnTo>
                  <a:lnTo>
                    <a:pt x="163" y="108"/>
                  </a:lnTo>
                  <a:lnTo>
                    <a:pt x="164" y="108"/>
                  </a:lnTo>
                  <a:lnTo>
                    <a:pt x="165" y="109"/>
                  </a:lnTo>
                  <a:lnTo>
                    <a:pt x="165" y="110"/>
                  </a:lnTo>
                  <a:lnTo>
                    <a:pt x="166" y="110"/>
                  </a:lnTo>
                  <a:lnTo>
                    <a:pt x="166" y="111"/>
                  </a:lnTo>
                  <a:lnTo>
                    <a:pt x="167" y="111"/>
                  </a:lnTo>
                  <a:lnTo>
                    <a:pt x="168" y="111"/>
                  </a:lnTo>
                  <a:lnTo>
                    <a:pt x="168" y="112"/>
                  </a:lnTo>
                  <a:lnTo>
                    <a:pt x="167" y="116"/>
                  </a:lnTo>
                  <a:lnTo>
                    <a:pt x="167" y="117"/>
                  </a:lnTo>
                  <a:lnTo>
                    <a:pt x="166" y="118"/>
                  </a:lnTo>
                  <a:lnTo>
                    <a:pt x="166" y="120"/>
                  </a:lnTo>
                  <a:lnTo>
                    <a:pt x="166" y="121"/>
                  </a:lnTo>
                  <a:lnTo>
                    <a:pt x="167" y="121"/>
                  </a:lnTo>
                  <a:lnTo>
                    <a:pt x="167" y="122"/>
                  </a:lnTo>
                  <a:lnTo>
                    <a:pt x="167" y="123"/>
                  </a:lnTo>
                  <a:lnTo>
                    <a:pt x="167" y="124"/>
                  </a:lnTo>
                  <a:lnTo>
                    <a:pt x="167" y="125"/>
                  </a:lnTo>
                  <a:lnTo>
                    <a:pt x="167" y="127"/>
                  </a:lnTo>
                  <a:lnTo>
                    <a:pt x="166" y="127"/>
                  </a:lnTo>
                  <a:lnTo>
                    <a:pt x="165" y="127"/>
                  </a:lnTo>
                  <a:lnTo>
                    <a:pt x="164" y="127"/>
                  </a:lnTo>
                  <a:lnTo>
                    <a:pt x="163" y="127"/>
                  </a:lnTo>
                  <a:lnTo>
                    <a:pt x="162" y="127"/>
                  </a:lnTo>
                  <a:lnTo>
                    <a:pt x="162" y="128"/>
                  </a:lnTo>
                  <a:lnTo>
                    <a:pt x="161" y="128"/>
                  </a:lnTo>
                  <a:lnTo>
                    <a:pt x="161" y="129"/>
                  </a:lnTo>
                  <a:lnTo>
                    <a:pt x="160" y="131"/>
                  </a:lnTo>
                  <a:lnTo>
                    <a:pt x="158" y="136"/>
                  </a:lnTo>
                  <a:lnTo>
                    <a:pt x="158" y="137"/>
                  </a:lnTo>
                  <a:lnTo>
                    <a:pt x="159" y="137"/>
                  </a:lnTo>
                  <a:lnTo>
                    <a:pt x="159" y="138"/>
                  </a:lnTo>
                  <a:lnTo>
                    <a:pt x="160" y="138"/>
                  </a:lnTo>
                  <a:lnTo>
                    <a:pt x="160" y="137"/>
                  </a:lnTo>
                  <a:lnTo>
                    <a:pt x="162" y="138"/>
                  </a:lnTo>
                  <a:lnTo>
                    <a:pt x="162" y="139"/>
                  </a:lnTo>
                  <a:lnTo>
                    <a:pt x="163" y="140"/>
                  </a:lnTo>
                  <a:lnTo>
                    <a:pt x="164" y="140"/>
                  </a:lnTo>
                  <a:lnTo>
                    <a:pt x="166" y="141"/>
                  </a:lnTo>
                  <a:lnTo>
                    <a:pt x="167" y="141"/>
                  </a:lnTo>
                  <a:lnTo>
                    <a:pt x="167" y="142"/>
                  </a:lnTo>
                  <a:lnTo>
                    <a:pt x="166" y="142"/>
                  </a:lnTo>
                  <a:lnTo>
                    <a:pt x="166" y="143"/>
                  </a:lnTo>
                  <a:lnTo>
                    <a:pt x="167" y="143"/>
                  </a:lnTo>
                  <a:lnTo>
                    <a:pt x="167" y="142"/>
                  </a:lnTo>
                  <a:lnTo>
                    <a:pt x="168" y="142"/>
                  </a:lnTo>
                  <a:lnTo>
                    <a:pt x="169" y="143"/>
                  </a:lnTo>
                  <a:lnTo>
                    <a:pt x="170" y="144"/>
                  </a:lnTo>
                  <a:lnTo>
                    <a:pt x="170" y="145"/>
                  </a:lnTo>
                  <a:lnTo>
                    <a:pt x="169" y="145"/>
                  </a:lnTo>
                  <a:lnTo>
                    <a:pt x="169" y="144"/>
                  </a:lnTo>
                  <a:lnTo>
                    <a:pt x="168" y="144"/>
                  </a:lnTo>
                  <a:lnTo>
                    <a:pt x="167" y="143"/>
                  </a:lnTo>
                  <a:lnTo>
                    <a:pt x="166" y="143"/>
                  </a:lnTo>
                  <a:lnTo>
                    <a:pt x="165" y="144"/>
                  </a:lnTo>
                  <a:lnTo>
                    <a:pt x="164" y="143"/>
                  </a:lnTo>
                  <a:lnTo>
                    <a:pt x="164" y="142"/>
                  </a:lnTo>
                  <a:lnTo>
                    <a:pt x="163" y="142"/>
                  </a:lnTo>
                  <a:lnTo>
                    <a:pt x="162" y="142"/>
                  </a:lnTo>
                  <a:lnTo>
                    <a:pt x="162" y="143"/>
                  </a:lnTo>
                  <a:lnTo>
                    <a:pt x="161" y="143"/>
                  </a:lnTo>
                  <a:lnTo>
                    <a:pt x="161" y="142"/>
                  </a:lnTo>
                  <a:lnTo>
                    <a:pt x="160" y="141"/>
                  </a:lnTo>
                  <a:lnTo>
                    <a:pt x="159" y="141"/>
                  </a:lnTo>
                  <a:lnTo>
                    <a:pt x="159" y="140"/>
                  </a:lnTo>
                  <a:lnTo>
                    <a:pt x="158" y="138"/>
                  </a:lnTo>
                  <a:lnTo>
                    <a:pt x="157" y="138"/>
                  </a:lnTo>
                  <a:lnTo>
                    <a:pt x="156" y="137"/>
                  </a:lnTo>
                  <a:lnTo>
                    <a:pt x="155" y="135"/>
                  </a:lnTo>
                  <a:lnTo>
                    <a:pt x="155" y="134"/>
                  </a:lnTo>
                  <a:lnTo>
                    <a:pt x="155" y="133"/>
                  </a:lnTo>
                  <a:lnTo>
                    <a:pt x="156" y="133"/>
                  </a:lnTo>
                  <a:lnTo>
                    <a:pt x="156" y="134"/>
                  </a:lnTo>
                  <a:lnTo>
                    <a:pt x="157" y="134"/>
                  </a:lnTo>
                  <a:lnTo>
                    <a:pt x="158" y="132"/>
                  </a:lnTo>
                  <a:lnTo>
                    <a:pt x="157" y="131"/>
                  </a:lnTo>
                  <a:lnTo>
                    <a:pt x="158" y="129"/>
                  </a:lnTo>
                  <a:lnTo>
                    <a:pt x="160" y="127"/>
                  </a:lnTo>
                  <a:lnTo>
                    <a:pt x="160" y="126"/>
                  </a:lnTo>
                  <a:lnTo>
                    <a:pt x="160" y="125"/>
                  </a:lnTo>
                  <a:lnTo>
                    <a:pt x="159" y="124"/>
                  </a:lnTo>
                  <a:lnTo>
                    <a:pt x="160" y="123"/>
                  </a:lnTo>
                  <a:lnTo>
                    <a:pt x="161" y="122"/>
                  </a:lnTo>
                  <a:lnTo>
                    <a:pt x="162" y="119"/>
                  </a:lnTo>
                  <a:lnTo>
                    <a:pt x="162" y="118"/>
                  </a:lnTo>
                  <a:lnTo>
                    <a:pt x="162" y="117"/>
                  </a:lnTo>
                  <a:lnTo>
                    <a:pt x="160" y="114"/>
                  </a:lnTo>
                  <a:lnTo>
                    <a:pt x="159" y="113"/>
                  </a:lnTo>
                  <a:lnTo>
                    <a:pt x="159" y="112"/>
                  </a:lnTo>
                  <a:lnTo>
                    <a:pt x="159" y="111"/>
                  </a:lnTo>
                  <a:lnTo>
                    <a:pt x="160" y="110"/>
                  </a:lnTo>
                  <a:lnTo>
                    <a:pt x="160" y="107"/>
                  </a:lnTo>
                  <a:lnTo>
                    <a:pt x="159" y="107"/>
                  </a:lnTo>
                  <a:lnTo>
                    <a:pt x="158" y="106"/>
                  </a:lnTo>
                  <a:lnTo>
                    <a:pt x="157" y="106"/>
                  </a:lnTo>
                  <a:lnTo>
                    <a:pt x="156" y="106"/>
                  </a:lnTo>
                  <a:lnTo>
                    <a:pt x="153" y="106"/>
                  </a:lnTo>
                  <a:lnTo>
                    <a:pt x="152" y="106"/>
                  </a:lnTo>
                  <a:lnTo>
                    <a:pt x="151" y="106"/>
                  </a:lnTo>
                  <a:lnTo>
                    <a:pt x="150" y="105"/>
                  </a:lnTo>
                  <a:lnTo>
                    <a:pt x="147" y="106"/>
                  </a:lnTo>
                  <a:lnTo>
                    <a:pt x="146" y="106"/>
                  </a:lnTo>
                  <a:lnTo>
                    <a:pt x="144" y="106"/>
                  </a:lnTo>
                  <a:lnTo>
                    <a:pt x="143" y="106"/>
                  </a:lnTo>
                  <a:lnTo>
                    <a:pt x="142" y="106"/>
                  </a:lnTo>
                  <a:lnTo>
                    <a:pt x="141" y="106"/>
                  </a:lnTo>
                  <a:lnTo>
                    <a:pt x="140" y="107"/>
                  </a:lnTo>
                  <a:lnTo>
                    <a:pt x="139" y="109"/>
                  </a:lnTo>
                  <a:lnTo>
                    <a:pt x="139" y="110"/>
                  </a:lnTo>
                  <a:lnTo>
                    <a:pt x="139" y="111"/>
                  </a:lnTo>
                  <a:lnTo>
                    <a:pt x="138" y="112"/>
                  </a:lnTo>
                  <a:lnTo>
                    <a:pt x="137" y="113"/>
                  </a:lnTo>
                  <a:lnTo>
                    <a:pt x="137" y="114"/>
                  </a:lnTo>
                  <a:lnTo>
                    <a:pt x="137" y="115"/>
                  </a:lnTo>
                  <a:lnTo>
                    <a:pt x="137" y="116"/>
                  </a:lnTo>
                  <a:lnTo>
                    <a:pt x="138" y="116"/>
                  </a:lnTo>
                  <a:lnTo>
                    <a:pt x="138" y="117"/>
                  </a:lnTo>
                  <a:lnTo>
                    <a:pt x="138" y="118"/>
                  </a:lnTo>
                  <a:lnTo>
                    <a:pt x="138" y="119"/>
                  </a:lnTo>
                  <a:lnTo>
                    <a:pt x="138" y="120"/>
                  </a:lnTo>
                  <a:lnTo>
                    <a:pt x="137" y="124"/>
                  </a:lnTo>
                  <a:lnTo>
                    <a:pt x="137" y="125"/>
                  </a:lnTo>
                  <a:lnTo>
                    <a:pt x="136" y="127"/>
                  </a:lnTo>
                  <a:lnTo>
                    <a:pt x="136" y="128"/>
                  </a:lnTo>
                  <a:lnTo>
                    <a:pt x="135" y="128"/>
                  </a:lnTo>
                  <a:lnTo>
                    <a:pt x="135" y="129"/>
                  </a:lnTo>
                  <a:lnTo>
                    <a:pt x="134" y="130"/>
                  </a:lnTo>
                  <a:lnTo>
                    <a:pt x="133" y="130"/>
                  </a:lnTo>
                  <a:lnTo>
                    <a:pt x="132" y="131"/>
                  </a:lnTo>
                  <a:lnTo>
                    <a:pt x="131" y="132"/>
                  </a:lnTo>
                  <a:lnTo>
                    <a:pt x="130" y="132"/>
                  </a:lnTo>
                  <a:lnTo>
                    <a:pt x="129" y="132"/>
                  </a:lnTo>
                  <a:lnTo>
                    <a:pt x="128" y="133"/>
                  </a:lnTo>
                  <a:lnTo>
                    <a:pt x="127" y="133"/>
                  </a:lnTo>
                  <a:lnTo>
                    <a:pt x="126" y="134"/>
                  </a:lnTo>
                  <a:lnTo>
                    <a:pt x="124" y="136"/>
                  </a:lnTo>
                  <a:lnTo>
                    <a:pt x="124" y="137"/>
                  </a:lnTo>
                  <a:lnTo>
                    <a:pt x="123" y="140"/>
                  </a:lnTo>
                  <a:lnTo>
                    <a:pt x="122" y="142"/>
                  </a:lnTo>
                  <a:lnTo>
                    <a:pt x="121" y="142"/>
                  </a:lnTo>
                  <a:lnTo>
                    <a:pt x="120" y="142"/>
                  </a:lnTo>
                  <a:lnTo>
                    <a:pt x="119" y="143"/>
                  </a:lnTo>
                  <a:lnTo>
                    <a:pt x="117" y="144"/>
                  </a:lnTo>
                  <a:lnTo>
                    <a:pt x="116" y="144"/>
                  </a:lnTo>
                  <a:lnTo>
                    <a:pt x="114" y="144"/>
                  </a:lnTo>
                  <a:lnTo>
                    <a:pt x="112" y="145"/>
                  </a:lnTo>
                  <a:lnTo>
                    <a:pt x="111" y="146"/>
                  </a:lnTo>
                  <a:lnTo>
                    <a:pt x="109" y="146"/>
                  </a:lnTo>
                  <a:lnTo>
                    <a:pt x="108" y="145"/>
                  </a:lnTo>
                  <a:lnTo>
                    <a:pt x="107" y="145"/>
                  </a:lnTo>
                  <a:lnTo>
                    <a:pt x="106" y="145"/>
                  </a:lnTo>
                  <a:lnTo>
                    <a:pt x="105" y="146"/>
                  </a:lnTo>
                  <a:lnTo>
                    <a:pt x="105" y="147"/>
                  </a:lnTo>
                  <a:lnTo>
                    <a:pt x="104" y="148"/>
                  </a:lnTo>
                  <a:lnTo>
                    <a:pt x="104" y="149"/>
                  </a:lnTo>
                  <a:lnTo>
                    <a:pt x="104" y="150"/>
                  </a:lnTo>
                  <a:lnTo>
                    <a:pt x="103" y="151"/>
                  </a:lnTo>
                  <a:lnTo>
                    <a:pt x="102" y="152"/>
                  </a:lnTo>
                  <a:lnTo>
                    <a:pt x="102" y="151"/>
                  </a:lnTo>
                  <a:lnTo>
                    <a:pt x="101" y="151"/>
                  </a:lnTo>
                  <a:lnTo>
                    <a:pt x="100" y="152"/>
                  </a:lnTo>
                  <a:lnTo>
                    <a:pt x="99" y="152"/>
                  </a:lnTo>
                  <a:lnTo>
                    <a:pt x="99" y="151"/>
                  </a:lnTo>
                  <a:lnTo>
                    <a:pt x="98" y="151"/>
                  </a:lnTo>
                  <a:lnTo>
                    <a:pt x="97" y="151"/>
                  </a:lnTo>
                  <a:lnTo>
                    <a:pt x="97" y="150"/>
                  </a:lnTo>
                  <a:lnTo>
                    <a:pt x="97" y="149"/>
                  </a:lnTo>
                  <a:lnTo>
                    <a:pt x="96" y="147"/>
                  </a:lnTo>
                  <a:lnTo>
                    <a:pt x="95" y="147"/>
                  </a:lnTo>
                  <a:lnTo>
                    <a:pt x="94" y="146"/>
                  </a:lnTo>
                  <a:lnTo>
                    <a:pt x="92" y="145"/>
                  </a:lnTo>
                  <a:lnTo>
                    <a:pt x="91" y="145"/>
                  </a:lnTo>
                  <a:lnTo>
                    <a:pt x="89" y="144"/>
                  </a:lnTo>
                  <a:lnTo>
                    <a:pt x="88" y="144"/>
                  </a:lnTo>
                  <a:lnTo>
                    <a:pt x="87" y="144"/>
                  </a:lnTo>
                  <a:lnTo>
                    <a:pt x="86" y="144"/>
                  </a:lnTo>
                  <a:lnTo>
                    <a:pt x="86" y="143"/>
                  </a:lnTo>
                  <a:lnTo>
                    <a:pt x="85" y="142"/>
                  </a:lnTo>
                  <a:lnTo>
                    <a:pt x="84" y="141"/>
                  </a:lnTo>
                  <a:lnTo>
                    <a:pt x="83" y="140"/>
                  </a:lnTo>
                  <a:lnTo>
                    <a:pt x="82" y="139"/>
                  </a:lnTo>
                  <a:lnTo>
                    <a:pt x="82" y="138"/>
                  </a:lnTo>
                  <a:lnTo>
                    <a:pt x="81" y="137"/>
                  </a:lnTo>
                  <a:lnTo>
                    <a:pt x="80" y="137"/>
                  </a:lnTo>
                  <a:lnTo>
                    <a:pt x="80" y="136"/>
                  </a:lnTo>
                  <a:lnTo>
                    <a:pt x="79" y="136"/>
                  </a:lnTo>
                  <a:lnTo>
                    <a:pt x="78" y="134"/>
                  </a:lnTo>
                  <a:lnTo>
                    <a:pt x="78" y="133"/>
                  </a:lnTo>
                  <a:lnTo>
                    <a:pt x="78" y="132"/>
                  </a:lnTo>
                  <a:lnTo>
                    <a:pt x="79" y="131"/>
                  </a:lnTo>
                  <a:lnTo>
                    <a:pt x="79" y="130"/>
                  </a:lnTo>
                  <a:lnTo>
                    <a:pt x="79" y="129"/>
                  </a:lnTo>
                  <a:lnTo>
                    <a:pt x="79" y="128"/>
                  </a:lnTo>
                  <a:lnTo>
                    <a:pt x="80" y="128"/>
                  </a:lnTo>
                  <a:lnTo>
                    <a:pt x="81" y="128"/>
                  </a:lnTo>
                  <a:lnTo>
                    <a:pt x="82" y="129"/>
                  </a:lnTo>
                  <a:lnTo>
                    <a:pt x="83" y="129"/>
                  </a:lnTo>
                  <a:lnTo>
                    <a:pt x="83" y="130"/>
                  </a:lnTo>
                  <a:lnTo>
                    <a:pt x="84" y="131"/>
                  </a:lnTo>
                  <a:lnTo>
                    <a:pt x="86" y="131"/>
                  </a:lnTo>
                  <a:lnTo>
                    <a:pt x="87" y="131"/>
                  </a:lnTo>
                  <a:lnTo>
                    <a:pt x="87" y="132"/>
                  </a:lnTo>
                  <a:lnTo>
                    <a:pt x="87" y="133"/>
                  </a:lnTo>
                  <a:lnTo>
                    <a:pt x="88" y="134"/>
                  </a:lnTo>
                  <a:lnTo>
                    <a:pt x="88" y="135"/>
                  </a:lnTo>
                  <a:lnTo>
                    <a:pt x="89" y="136"/>
                  </a:lnTo>
                  <a:lnTo>
                    <a:pt x="91" y="136"/>
                  </a:lnTo>
                  <a:lnTo>
                    <a:pt x="91" y="135"/>
                  </a:lnTo>
                  <a:lnTo>
                    <a:pt x="92" y="135"/>
                  </a:lnTo>
                  <a:lnTo>
                    <a:pt x="93" y="136"/>
                  </a:lnTo>
                  <a:lnTo>
                    <a:pt x="92" y="136"/>
                  </a:lnTo>
                  <a:lnTo>
                    <a:pt x="91" y="137"/>
                  </a:lnTo>
                  <a:lnTo>
                    <a:pt x="90" y="137"/>
                  </a:lnTo>
                  <a:lnTo>
                    <a:pt x="90" y="136"/>
                  </a:lnTo>
                  <a:lnTo>
                    <a:pt x="88" y="136"/>
                  </a:lnTo>
                  <a:lnTo>
                    <a:pt x="88" y="137"/>
                  </a:lnTo>
                  <a:lnTo>
                    <a:pt x="88" y="138"/>
                  </a:lnTo>
                  <a:lnTo>
                    <a:pt x="89" y="139"/>
                  </a:lnTo>
                  <a:lnTo>
                    <a:pt x="90" y="141"/>
                  </a:lnTo>
                  <a:lnTo>
                    <a:pt x="91" y="141"/>
                  </a:lnTo>
                  <a:lnTo>
                    <a:pt x="93" y="141"/>
                  </a:lnTo>
                  <a:lnTo>
                    <a:pt x="94" y="141"/>
                  </a:lnTo>
                  <a:lnTo>
                    <a:pt x="94" y="140"/>
                  </a:lnTo>
                  <a:lnTo>
                    <a:pt x="95" y="140"/>
                  </a:lnTo>
                  <a:lnTo>
                    <a:pt x="96" y="140"/>
                  </a:lnTo>
                  <a:lnTo>
                    <a:pt x="97" y="141"/>
                  </a:lnTo>
                  <a:lnTo>
                    <a:pt x="98" y="141"/>
                  </a:lnTo>
                  <a:lnTo>
                    <a:pt x="99" y="141"/>
                  </a:lnTo>
                  <a:lnTo>
                    <a:pt x="100" y="140"/>
                  </a:lnTo>
                  <a:lnTo>
                    <a:pt x="100" y="139"/>
                  </a:lnTo>
                  <a:lnTo>
                    <a:pt x="100" y="135"/>
                  </a:lnTo>
                  <a:lnTo>
                    <a:pt x="101" y="134"/>
                  </a:lnTo>
                  <a:lnTo>
                    <a:pt x="102" y="135"/>
                  </a:lnTo>
                  <a:lnTo>
                    <a:pt x="103" y="135"/>
                  </a:lnTo>
                  <a:lnTo>
                    <a:pt x="103" y="136"/>
                  </a:lnTo>
                  <a:lnTo>
                    <a:pt x="105" y="135"/>
                  </a:lnTo>
                  <a:lnTo>
                    <a:pt x="107" y="134"/>
                  </a:lnTo>
                  <a:lnTo>
                    <a:pt x="107" y="133"/>
                  </a:lnTo>
                  <a:lnTo>
                    <a:pt x="108" y="132"/>
                  </a:lnTo>
                  <a:lnTo>
                    <a:pt x="109" y="131"/>
                  </a:lnTo>
                  <a:lnTo>
                    <a:pt x="109" y="132"/>
                  </a:lnTo>
                  <a:lnTo>
                    <a:pt x="109" y="133"/>
                  </a:lnTo>
                  <a:lnTo>
                    <a:pt x="109" y="132"/>
                  </a:lnTo>
                  <a:lnTo>
                    <a:pt x="110" y="131"/>
                  </a:lnTo>
                  <a:lnTo>
                    <a:pt x="109" y="130"/>
                  </a:lnTo>
                  <a:lnTo>
                    <a:pt x="109" y="129"/>
                  </a:lnTo>
                  <a:lnTo>
                    <a:pt x="110" y="129"/>
                  </a:lnTo>
                  <a:lnTo>
                    <a:pt x="111" y="129"/>
                  </a:lnTo>
                  <a:lnTo>
                    <a:pt x="111" y="130"/>
                  </a:lnTo>
                  <a:lnTo>
                    <a:pt x="112" y="130"/>
                  </a:lnTo>
                  <a:lnTo>
                    <a:pt x="113" y="129"/>
                  </a:lnTo>
                  <a:lnTo>
                    <a:pt x="113" y="128"/>
                  </a:lnTo>
                  <a:lnTo>
                    <a:pt x="113" y="127"/>
                  </a:lnTo>
                  <a:lnTo>
                    <a:pt x="113" y="126"/>
                  </a:lnTo>
                  <a:lnTo>
                    <a:pt x="114" y="126"/>
                  </a:lnTo>
                  <a:lnTo>
                    <a:pt x="115" y="126"/>
                  </a:lnTo>
                  <a:lnTo>
                    <a:pt x="115" y="125"/>
                  </a:lnTo>
                  <a:lnTo>
                    <a:pt x="116" y="124"/>
                  </a:lnTo>
                  <a:lnTo>
                    <a:pt x="117" y="124"/>
                  </a:lnTo>
                  <a:lnTo>
                    <a:pt x="118" y="125"/>
                  </a:lnTo>
                  <a:lnTo>
                    <a:pt x="119" y="125"/>
                  </a:lnTo>
                  <a:lnTo>
                    <a:pt x="119" y="124"/>
                  </a:lnTo>
                  <a:lnTo>
                    <a:pt x="121" y="123"/>
                  </a:lnTo>
                  <a:lnTo>
                    <a:pt x="122" y="121"/>
                  </a:lnTo>
                  <a:lnTo>
                    <a:pt x="123" y="121"/>
                  </a:lnTo>
                  <a:lnTo>
                    <a:pt x="124" y="119"/>
                  </a:lnTo>
                  <a:lnTo>
                    <a:pt x="124" y="118"/>
                  </a:lnTo>
                  <a:lnTo>
                    <a:pt x="124" y="117"/>
                  </a:lnTo>
                  <a:lnTo>
                    <a:pt x="124" y="116"/>
                  </a:lnTo>
                  <a:lnTo>
                    <a:pt x="124" y="115"/>
                  </a:lnTo>
                  <a:lnTo>
                    <a:pt x="126" y="113"/>
                  </a:lnTo>
                  <a:lnTo>
                    <a:pt x="128" y="112"/>
                  </a:lnTo>
                  <a:lnTo>
                    <a:pt x="129" y="111"/>
                  </a:lnTo>
                  <a:lnTo>
                    <a:pt x="130" y="110"/>
                  </a:lnTo>
                  <a:lnTo>
                    <a:pt x="130" y="109"/>
                  </a:lnTo>
                  <a:lnTo>
                    <a:pt x="131" y="109"/>
                  </a:lnTo>
                  <a:lnTo>
                    <a:pt x="132" y="109"/>
                  </a:lnTo>
                  <a:lnTo>
                    <a:pt x="131" y="110"/>
                  </a:lnTo>
                  <a:lnTo>
                    <a:pt x="132" y="110"/>
                  </a:lnTo>
                  <a:lnTo>
                    <a:pt x="132" y="109"/>
                  </a:lnTo>
                  <a:lnTo>
                    <a:pt x="132" y="108"/>
                  </a:lnTo>
                  <a:lnTo>
                    <a:pt x="132" y="107"/>
                  </a:lnTo>
                  <a:lnTo>
                    <a:pt x="132" y="106"/>
                  </a:lnTo>
                  <a:lnTo>
                    <a:pt x="131" y="105"/>
                  </a:lnTo>
                  <a:lnTo>
                    <a:pt x="131" y="104"/>
                  </a:lnTo>
                  <a:lnTo>
                    <a:pt x="130" y="103"/>
                  </a:lnTo>
                  <a:lnTo>
                    <a:pt x="130" y="102"/>
                  </a:lnTo>
                  <a:lnTo>
                    <a:pt x="130" y="101"/>
                  </a:lnTo>
                  <a:lnTo>
                    <a:pt x="129" y="101"/>
                  </a:lnTo>
                  <a:lnTo>
                    <a:pt x="129" y="100"/>
                  </a:lnTo>
                  <a:lnTo>
                    <a:pt x="128" y="99"/>
                  </a:lnTo>
                  <a:lnTo>
                    <a:pt x="128" y="98"/>
                  </a:lnTo>
                  <a:lnTo>
                    <a:pt x="128" y="97"/>
                  </a:lnTo>
                  <a:lnTo>
                    <a:pt x="128" y="96"/>
                  </a:lnTo>
                  <a:lnTo>
                    <a:pt x="128" y="95"/>
                  </a:lnTo>
                  <a:lnTo>
                    <a:pt x="128" y="91"/>
                  </a:lnTo>
                  <a:lnTo>
                    <a:pt x="129" y="91"/>
                  </a:lnTo>
                  <a:lnTo>
                    <a:pt x="129" y="90"/>
                  </a:lnTo>
                  <a:lnTo>
                    <a:pt x="129" y="89"/>
                  </a:lnTo>
                  <a:lnTo>
                    <a:pt x="130" y="89"/>
                  </a:lnTo>
                  <a:lnTo>
                    <a:pt x="131" y="87"/>
                  </a:lnTo>
                  <a:lnTo>
                    <a:pt x="132" y="85"/>
                  </a:lnTo>
                  <a:lnTo>
                    <a:pt x="133" y="84"/>
                  </a:lnTo>
                  <a:lnTo>
                    <a:pt x="133" y="83"/>
                  </a:lnTo>
                  <a:lnTo>
                    <a:pt x="133" y="82"/>
                  </a:lnTo>
                  <a:lnTo>
                    <a:pt x="133" y="81"/>
                  </a:lnTo>
                  <a:lnTo>
                    <a:pt x="134" y="80"/>
                  </a:lnTo>
                  <a:lnTo>
                    <a:pt x="134" y="79"/>
                  </a:lnTo>
                  <a:lnTo>
                    <a:pt x="135" y="79"/>
                  </a:lnTo>
                  <a:lnTo>
                    <a:pt x="136" y="78"/>
                  </a:lnTo>
                  <a:lnTo>
                    <a:pt x="136" y="77"/>
                  </a:lnTo>
                  <a:lnTo>
                    <a:pt x="136" y="76"/>
                  </a:lnTo>
                  <a:lnTo>
                    <a:pt x="136" y="75"/>
                  </a:lnTo>
                  <a:lnTo>
                    <a:pt x="136" y="74"/>
                  </a:lnTo>
                  <a:lnTo>
                    <a:pt x="136" y="73"/>
                  </a:lnTo>
                  <a:lnTo>
                    <a:pt x="137" y="72"/>
                  </a:lnTo>
                  <a:lnTo>
                    <a:pt x="137" y="71"/>
                  </a:lnTo>
                  <a:lnTo>
                    <a:pt x="138" y="70"/>
                  </a:lnTo>
                  <a:lnTo>
                    <a:pt x="139" y="69"/>
                  </a:lnTo>
                  <a:lnTo>
                    <a:pt x="138" y="69"/>
                  </a:lnTo>
                  <a:lnTo>
                    <a:pt x="138" y="68"/>
                  </a:lnTo>
                  <a:lnTo>
                    <a:pt x="138" y="67"/>
                  </a:lnTo>
                  <a:lnTo>
                    <a:pt x="138" y="66"/>
                  </a:lnTo>
                  <a:lnTo>
                    <a:pt x="139" y="66"/>
                  </a:lnTo>
                  <a:lnTo>
                    <a:pt x="139" y="65"/>
                  </a:lnTo>
                  <a:lnTo>
                    <a:pt x="140" y="65"/>
                  </a:lnTo>
                  <a:lnTo>
                    <a:pt x="141" y="65"/>
                  </a:lnTo>
                  <a:lnTo>
                    <a:pt x="141" y="64"/>
                  </a:lnTo>
                  <a:lnTo>
                    <a:pt x="141" y="65"/>
                  </a:lnTo>
                  <a:lnTo>
                    <a:pt x="142" y="64"/>
                  </a:lnTo>
                  <a:lnTo>
                    <a:pt x="143" y="62"/>
                  </a:lnTo>
                  <a:lnTo>
                    <a:pt x="143" y="61"/>
                  </a:lnTo>
                  <a:lnTo>
                    <a:pt x="143" y="60"/>
                  </a:lnTo>
                  <a:lnTo>
                    <a:pt x="144" y="58"/>
                  </a:lnTo>
                  <a:lnTo>
                    <a:pt x="146" y="56"/>
                  </a:lnTo>
                  <a:lnTo>
                    <a:pt x="146" y="55"/>
                  </a:lnTo>
                  <a:lnTo>
                    <a:pt x="146" y="54"/>
                  </a:lnTo>
                  <a:lnTo>
                    <a:pt x="146" y="53"/>
                  </a:lnTo>
                  <a:lnTo>
                    <a:pt x="146" y="51"/>
                  </a:lnTo>
                  <a:lnTo>
                    <a:pt x="147" y="50"/>
                  </a:lnTo>
                  <a:lnTo>
                    <a:pt x="147" y="49"/>
                  </a:lnTo>
                  <a:lnTo>
                    <a:pt x="147" y="48"/>
                  </a:lnTo>
                  <a:lnTo>
                    <a:pt x="146" y="48"/>
                  </a:lnTo>
                  <a:lnTo>
                    <a:pt x="146" y="46"/>
                  </a:lnTo>
                  <a:lnTo>
                    <a:pt x="145" y="45"/>
                  </a:lnTo>
                  <a:lnTo>
                    <a:pt x="145" y="44"/>
                  </a:lnTo>
                  <a:lnTo>
                    <a:pt x="144" y="44"/>
                  </a:lnTo>
                  <a:lnTo>
                    <a:pt x="144" y="43"/>
                  </a:lnTo>
                  <a:lnTo>
                    <a:pt x="144" y="40"/>
                  </a:lnTo>
                  <a:lnTo>
                    <a:pt x="144" y="39"/>
                  </a:lnTo>
                  <a:lnTo>
                    <a:pt x="144" y="38"/>
                  </a:lnTo>
                  <a:lnTo>
                    <a:pt x="145" y="38"/>
                  </a:lnTo>
                  <a:lnTo>
                    <a:pt x="146" y="38"/>
                  </a:lnTo>
                  <a:lnTo>
                    <a:pt x="147" y="38"/>
                  </a:lnTo>
                  <a:lnTo>
                    <a:pt x="148" y="37"/>
                  </a:lnTo>
                  <a:lnTo>
                    <a:pt x="150" y="35"/>
                  </a:lnTo>
                  <a:lnTo>
                    <a:pt x="150" y="34"/>
                  </a:lnTo>
                  <a:lnTo>
                    <a:pt x="151" y="34"/>
                  </a:lnTo>
                  <a:lnTo>
                    <a:pt x="151" y="33"/>
                  </a:lnTo>
                  <a:lnTo>
                    <a:pt x="151" y="32"/>
                  </a:lnTo>
                  <a:lnTo>
                    <a:pt x="152" y="32"/>
                  </a:lnTo>
                  <a:lnTo>
                    <a:pt x="153" y="32"/>
                  </a:lnTo>
                  <a:lnTo>
                    <a:pt x="154" y="31"/>
                  </a:lnTo>
                  <a:lnTo>
                    <a:pt x="154" y="30"/>
                  </a:lnTo>
                  <a:lnTo>
                    <a:pt x="157" y="26"/>
                  </a:lnTo>
                  <a:lnTo>
                    <a:pt x="158" y="25"/>
                  </a:lnTo>
                  <a:lnTo>
                    <a:pt x="159" y="25"/>
                  </a:lnTo>
                  <a:lnTo>
                    <a:pt x="159" y="24"/>
                  </a:lnTo>
                  <a:lnTo>
                    <a:pt x="159" y="22"/>
                  </a:lnTo>
                  <a:lnTo>
                    <a:pt x="160" y="21"/>
                  </a:lnTo>
                  <a:lnTo>
                    <a:pt x="160" y="17"/>
                  </a:lnTo>
                  <a:lnTo>
                    <a:pt x="161" y="17"/>
                  </a:lnTo>
                  <a:lnTo>
                    <a:pt x="162" y="15"/>
                  </a:lnTo>
                  <a:lnTo>
                    <a:pt x="161" y="14"/>
                  </a:lnTo>
                  <a:lnTo>
                    <a:pt x="160" y="14"/>
                  </a:lnTo>
                  <a:lnTo>
                    <a:pt x="159" y="12"/>
                  </a:lnTo>
                  <a:lnTo>
                    <a:pt x="158" y="11"/>
                  </a:lnTo>
                  <a:lnTo>
                    <a:pt x="157" y="11"/>
                  </a:lnTo>
                  <a:lnTo>
                    <a:pt x="156" y="11"/>
                  </a:lnTo>
                  <a:lnTo>
                    <a:pt x="156" y="10"/>
                  </a:lnTo>
                  <a:lnTo>
                    <a:pt x="156" y="11"/>
                  </a:lnTo>
                  <a:lnTo>
                    <a:pt x="157" y="11"/>
                  </a:lnTo>
                  <a:lnTo>
                    <a:pt x="157" y="10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5" y="8"/>
                  </a:lnTo>
                  <a:lnTo>
                    <a:pt x="155" y="7"/>
                  </a:lnTo>
                  <a:lnTo>
                    <a:pt x="154" y="7"/>
                  </a:lnTo>
                  <a:lnTo>
                    <a:pt x="153" y="7"/>
                  </a:lnTo>
                  <a:lnTo>
                    <a:pt x="152" y="7"/>
                  </a:lnTo>
                  <a:lnTo>
                    <a:pt x="152" y="6"/>
                  </a:lnTo>
                  <a:lnTo>
                    <a:pt x="151" y="6"/>
                  </a:lnTo>
                  <a:lnTo>
                    <a:pt x="150" y="6"/>
                  </a:lnTo>
                  <a:lnTo>
                    <a:pt x="149" y="5"/>
                  </a:lnTo>
                  <a:lnTo>
                    <a:pt x="148" y="5"/>
                  </a:lnTo>
                  <a:lnTo>
                    <a:pt x="147" y="4"/>
                  </a:lnTo>
                  <a:lnTo>
                    <a:pt x="146" y="4"/>
                  </a:lnTo>
                  <a:lnTo>
                    <a:pt x="144" y="3"/>
                  </a:lnTo>
                  <a:lnTo>
                    <a:pt x="143" y="3"/>
                  </a:lnTo>
                  <a:lnTo>
                    <a:pt x="142" y="3"/>
                  </a:lnTo>
                  <a:lnTo>
                    <a:pt x="142" y="2"/>
                  </a:lnTo>
                  <a:lnTo>
                    <a:pt x="143" y="2"/>
                  </a:lnTo>
                  <a:lnTo>
                    <a:pt x="144" y="2"/>
                  </a:lnTo>
                  <a:lnTo>
                    <a:pt x="144" y="1"/>
                  </a:lnTo>
                  <a:lnTo>
                    <a:pt x="143" y="0"/>
                  </a:lnTo>
                  <a:lnTo>
                    <a:pt x="142" y="0"/>
                  </a:lnTo>
                  <a:lnTo>
                    <a:pt x="141" y="0"/>
                  </a:lnTo>
                  <a:lnTo>
                    <a:pt x="141" y="1"/>
                  </a:lnTo>
                  <a:lnTo>
                    <a:pt x="140" y="1"/>
                  </a:lnTo>
                  <a:lnTo>
                    <a:pt x="140" y="2"/>
                  </a:lnTo>
                  <a:lnTo>
                    <a:pt x="139" y="3"/>
                  </a:lnTo>
                  <a:lnTo>
                    <a:pt x="138" y="3"/>
                  </a:lnTo>
                  <a:lnTo>
                    <a:pt x="138" y="4"/>
                  </a:lnTo>
                  <a:lnTo>
                    <a:pt x="137" y="4"/>
                  </a:lnTo>
                  <a:lnTo>
                    <a:pt x="136" y="4"/>
                  </a:lnTo>
                  <a:lnTo>
                    <a:pt x="135" y="7"/>
                  </a:lnTo>
                  <a:lnTo>
                    <a:pt x="131" y="12"/>
                  </a:lnTo>
                  <a:lnTo>
                    <a:pt x="130" y="13"/>
                  </a:lnTo>
                  <a:lnTo>
                    <a:pt x="129" y="15"/>
                  </a:lnTo>
                  <a:lnTo>
                    <a:pt x="128" y="16"/>
                  </a:lnTo>
                  <a:lnTo>
                    <a:pt x="126" y="18"/>
                  </a:lnTo>
                  <a:lnTo>
                    <a:pt x="125" y="20"/>
                  </a:lnTo>
                  <a:lnTo>
                    <a:pt x="124" y="21"/>
                  </a:lnTo>
                  <a:lnTo>
                    <a:pt x="122" y="23"/>
                  </a:lnTo>
                  <a:lnTo>
                    <a:pt x="120" y="24"/>
                  </a:lnTo>
                  <a:lnTo>
                    <a:pt x="119" y="24"/>
                  </a:lnTo>
                  <a:lnTo>
                    <a:pt x="118" y="25"/>
                  </a:lnTo>
                  <a:lnTo>
                    <a:pt x="116" y="26"/>
                  </a:lnTo>
                  <a:lnTo>
                    <a:pt x="115" y="26"/>
                  </a:lnTo>
                  <a:lnTo>
                    <a:pt x="112" y="27"/>
                  </a:lnTo>
                  <a:lnTo>
                    <a:pt x="109" y="27"/>
                  </a:lnTo>
                  <a:lnTo>
                    <a:pt x="108" y="27"/>
                  </a:lnTo>
                  <a:lnTo>
                    <a:pt x="107" y="28"/>
                  </a:lnTo>
                  <a:lnTo>
                    <a:pt x="106" y="29"/>
                  </a:lnTo>
                  <a:lnTo>
                    <a:pt x="105" y="30"/>
                  </a:lnTo>
                  <a:lnTo>
                    <a:pt x="104" y="30"/>
                  </a:lnTo>
                  <a:lnTo>
                    <a:pt x="104" y="31"/>
                  </a:lnTo>
                  <a:lnTo>
                    <a:pt x="103" y="31"/>
                  </a:lnTo>
                  <a:lnTo>
                    <a:pt x="103" y="32"/>
                  </a:lnTo>
                  <a:lnTo>
                    <a:pt x="104" y="32"/>
                  </a:lnTo>
                  <a:lnTo>
                    <a:pt x="104" y="31"/>
                  </a:lnTo>
                  <a:lnTo>
                    <a:pt x="105" y="30"/>
                  </a:lnTo>
                  <a:lnTo>
                    <a:pt x="106" y="31"/>
                  </a:lnTo>
                  <a:lnTo>
                    <a:pt x="105" y="32"/>
                  </a:lnTo>
                  <a:lnTo>
                    <a:pt x="103" y="33"/>
                  </a:lnTo>
                  <a:lnTo>
                    <a:pt x="103" y="34"/>
                  </a:lnTo>
                  <a:lnTo>
                    <a:pt x="102" y="34"/>
                  </a:lnTo>
                  <a:lnTo>
                    <a:pt x="101" y="37"/>
                  </a:lnTo>
                  <a:lnTo>
                    <a:pt x="104" y="37"/>
                  </a:lnTo>
                  <a:lnTo>
                    <a:pt x="105" y="37"/>
                  </a:lnTo>
                  <a:lnTo>
                    <a:pt x="105" y="38"/>
                  </a:lnTo>
                  <a:lnTo>
                    <a:pt x="106" y="38"/>
                  </a:lnTo>
                  <a:lnTo>
                    <a:pt x="106" y="39"/>
                  </a:lnTo>
                  <a:lnTo>
                    <a:pt x="105" y="40"/>
                  </a:lnTo>
                  <a:lnTo>
                    <a:pt x="104" y="41"/>
                  </a:lnTo>
                  <a:lnTo>
                    <a:pt x="103" y="42"/>
                  </a:lnTo>
                  <a:lnTo>
                    <a:pt x="102" y="44"/>
                  </a:lnTo>
                  <a:lnTo>
                    <a:pt x="102" y="45"/>
                  </a:lnTo>
                  <a:lnTo>
                    <a:pt x="101" y="46"/>
                  </a:lnTo>
                  <a:lnTo>
                    <a:pt x="99" y="49"/>
                  </a:lnTo>
                  <a:lnTo>
                    <a:pt x="98" y="50"/>
                  </a:lnTo>
                  <a:lnTo>
                    <a:pt x="99" y="52"/>
                  </a:lnTo>
                  <a:lnTo>
                    <a:pt x="99" y="51"/>
                  </a:lnTo>
                  <a:lnTo>
                    <a:pt x="99" y="53"/>
                  </a:lnTo>
                  <a:lnTo>
                    <a:pt x="98" y="53"/>
                  </a:lnTo>
                  <a:lnTo>
                    <a:pt x="98" y="54"/>
                  </a:lnTo>
                  <a:lnTo>
                    <a:pt x="97" y="54"/>
                  </a:lnTo>
                  <a:lnTo>
                    <a:pt x="97" y="55"/>
                  </a:lnTo>
                  <a:lnTo>
                    <a:pt x="96" y="55"/>
                  </a:lnTo>
                  <a:lnTo>
                    <a:pt x="95" y="55"/>
                  </a:lnTo>
                  <a:lnTo>
                    <a:pt x="95" y="54"/>
                  </a:lnTo>
                  <a:lnTo>
                    <a:pt x="96" y="53"/>
                  </a:lnTo>
                  <a:lnTo>
                    <a:pt x="95" y="53"/>
                  </a:lnTo>
                  <a:lnTo>
                    <a:pt x="94" y="53"/>
                  </a:lnTo>
                  <a:lnTo>
                    <a:pt x="91" y="58"/>
                  </a:lnTo>
                  <a:lnTo>
                    <a:pt x="90" y="62"/>
                  </a:lnTo>
                  <a:lnTo>
                    <a:pt x="90" y="63"/>
                  </a:lnTo>
                  <a:lnTo>
                    <a:pt x="91" y="61"/>
                  </a:lnTo>
                  <a:lnTo>
                    <a:pt x="92" y="60"/>
                  </a:lnTo>
                  <a:lnTo>
                    <a:pt x="93" y="60"/>
                  </a:lnTo>
                  <a:lnTo>
                    <a:pt x="93" y="61"/>
                  </a:lnTo>
                  <a:lnTo>
                    <a:pt x="94" y="63"/>
                  </a:lnTo>
                  <a:lnTo>
                    <a:pt x="95" y="63"/>
                  </a:lnTo>
                  <a:lnTo>
                    <a:pt x="95" y="64"/>
                  </a:lnTo>
                  <a:lnTo>
                    <a:pt x="96" y="65"/>
                  </a:lnTo>
                  <a:lnTo>
                    <a:pt x="96" y="66"/>
                  </a:lnTo>
                  <a:lnTo>
                    <a:pt x="96" y="67"/>
                  </a:lnTo>
                  <a:lnTo>
                    <a:pt x="97" y="68"/>
                  </a:lnTo>
                  <a:lnTo>
                    <a:pt x="98" y="68"/>
                  </a:lnTo>
                  <a:lnTo>
                    <a:pt x="98" y="67"/>
                  </a:lnTo>
                  <a:lnTo>
                    <a:pt x="99" y="67"/>
                  </a:lnTo>
                  <a:lnTo>
                    <a:pt x="97" y="70"/>
                  </a:lnTo>
                  <a:lnTo>
                    <a:pt x="97" y="71"/>
                  </a:lnTo>
                  <a:lnTo>
                    <a:pt x="96" y="71"/>
                  </a:lnTo>
                  <a:lnTo>
                    <a:pt x="96" y="73"/>
                  </a:lnTo>
                  <a:lnTo>
                    <a:pt x="96" y="74"/>
                  </a:lnTo>
                  <a:lnTo>
                    <a:pt x="96" y="76"/>
                  </a:lnTo>
                  <a:lnTo>
                    <a:pt x="96" y="77"/>
                  </a:lnTo>
                  <a:lnTo>
                    <a:pt x="96" y="78"/>
                  </a:lnTo>
                  <a:lnTo>
                    <a:pt x="96" y="79"/>
                  </a:lnTo>
                  <a:lnTo>
                    <a:pt x="96" y="80"/>
                  </a:lnTo>
                  <a:lnTo>
                    <a:pt x="96" y="81"/>
                  </a:lnTo>
                  <a:lnTo>
                    <a:pt x="96" y="82"/>
                  </a:lnTo>
                  <a:lnTo>
                    <a:pt x="97" y="82"/>
                  </a:lnTo>
                  <a:lnTo>
                    <a:pt x="97" y="83"/>
                  </a:lnTo>
                  <a:lnTo>
                    <a:pt x="98" y="83"/>
                  </a:lnTo>
                  <a:lnTo>
                    <a:pt x="99" y="83"/>
                  </a:lnTo>
                  <a:lnTo>
                    <a:pt x="100" y="83"/>
                  </a:lnTo>
                  <a:lnTo>
                    <a:pt x="101" y="84"/>
                  </a:lnTo>
                  <a:lnTo>
                    <a:pt x="102" y="84"/>
                  </a:lnTo>
                  <a:lnTo>
                    <a:pt x="100" y="84"/>
                  </a:lnTo>
                  <a:lnTo>
                    <a:pt x="99" y="84"/>
                  </a:lnTo>
                  <a:lnTo>
                    <a:pt x="99" y="85"/>
                  </a:lnTo>
                  <a:lnTo>
                    <a:pt x="100" y="85"/>
                  </a:lnTo>
                  <a:lnTo>
                    <a:pt x="99" y="86"/>
                  </a:lnTo>
                  <a:lnTo>
                    <a:pt x="96" y="89"/>
                  </a:lnTo>
                  <a:lnTo>
                    <a:pt x="96" y="90"/>
                  </a:lnTo>
                  <a:lnTo>
                    <a:pt x="95" y="90"/>
                  </a:lnTo>
                  <a:lnTo>
                    <a:pt x="94" y="91"/>
                  </a:lnTo>
                  <a:lnTo>
                    <a:pt x="93" y="92"/>
                  </a:lnTo>
                  <a:lnTo>
                    <a:pt x="92" y="92"/>
                  </a:lnTo>
                  <a:lnTo>
                    <a:pt x="91" y="94"/>
                  </a:lnTo>
                  <a:lnTo>
                    <a:pt x="90" y="95"/>
                  </a:lnTo>
                  <a:lnTo>
                    <a:pt x="89" y="96"/>
                  </a:lnTo>
                  <a:lnTo>
                    <a:pt x="88" y="96"/>
                  </a:lnTo>
                  <a:lnTo>
                    <a:pt x="87" y="96"/>
                  </a:lnTo>
                  <a:lnTo>
                    <a:pt x="87" y="95"/>
                  </a:lnTo>
                  <a:lnTo>
                    <a:pt x="87" y="94"/>
                  </a:lnTo>
                  <a:lnTo>
                    <a:pt x="88" y="93"/>
                  </a:lnTo>
                  <a:lnTo>
                    <a:pt x="88" y="91"/>
                  </a:lnTo>
                  <a:lnTo>
                    <a:pt x="87" y="90"/>
                  </a:lnTo>
                  <a:lnTo>
                    <a:pt x="86" y="89"/>
                  </a:lnTo>
                  <a:lnTo>
                    <a:pt x="86" y="88"/>
                  </a:lnTo>
                  <a:lnTo>
                    <a:pt x="85" y="87"/>
                  </a:lnTo>
                  <a:lnTo>
                    <a:pt x="86" y="87"/>
                  </a:lnTo>
                  <a:lnTo>
                    <a:pt x="86" y="88"/>
                  </a:lnTo>
                  <a:lnTo>
                    <a:pt x="86" y="87"/>
                  </a:lnTo>
                  <a:lnTo>
                    <a:pt x="86" y="86"/>
                  </a:lnTo>
                  <a:lnTo>
                    <a:pt x="86" y="85"/>
                  </a:lnTo>
                  <a:lnTo>
                    <a:pt x="85" y="83"/>
                  </a:lnTo>
                  <a:lnTo>
                    <a:pt x="84" y="82"/>
                  </a:lnTo>
                  <a:lnTo>
                    <a:pt x="84" y="81"/>
                  </a:lnTo>
                  <a:lnTo>
                    <a:pt x="83" y="79"/>
                  </a:lnTo>
                  <a:lnTo>
                    <a:pt x="84" y="78"/>
                  </a:lnTo>
                  <a:lnTo>
                    <a:pt x="84" y="77"/>
                  </a:lnTo>
                  <a:lnTo>
                    <a:pt x="83" y="77"/>
                  </a:lnTo>
                  <a:lnTo>
                    <a:pt x="83" y="76"/>
                  </a:lnTo>
                  <a:lnTo>
                    <a:pt x="82" y="76"/>
                  </a:lnTo>
                  <a:lnTo>
                    <a:pt x="82" y="75"/>
                  </a:lnTo>
                  <a:lnTo>
                    <a:pt x="81" y="75"/>
                  </a:lnTo>
                  <a:lnTo>
                    <a:pt x="80" y="73"/>
                  </a:lnTo>
                  <a:lnTo>
                    <a:pt x="79" y="72"/>
                  </a:lnTo>
                  <a:lnTo>
                    <a:pt x="79" y="71"/>
                  </a:lnTo>
                  <a:lnTo>
                    <a:pt x="79" y="70"/>
                  </a:lnTo>
                  <a:lnTo>
                    <a:pt x="78" y="69"/>
                  </a:lnTo>
                  <a:lnTo>
                    <a:pt x="77" y="68"/>
                  </a:lnTo>
                  <a:lnTo>
                    <a:pt x="76" y="68"/>
                  </a:lnTo>
                  <a:lnTo>
                    <a:pt x="76" y="67"/>
                  </a:lnTo>
                  <a:lnTo>
                    <a:pt x="77" y="67"/>
                  </a:lnTo>
                  <a:lnTo>
                    <a:pt x="77" y="68"/>
                  </a:lnTo>
                  <a:lnTo>
                    <a:pt x="78" y="68"/>
                  </a:lnTo>
                  <a:lnTo>
                    <a:pt x="78" y="67"/>
                  </a:lnTo>
                  <a:lnTo>
                    <a:pt x="77" y="67"/>
                  </a:lnTo>
                  <a:lnTo>
                    <a:pt x="77" y="66"/>
                  </a:lnTo>
                  <a:lnTo>
                    <a:pt x="76" y="66"/>
                  </a:lnTo>
                  <a:lnTo>
                    <a:pt x="76" y="65"/>
                  </a:lnTo>
                  <a:lnTo>
                    <a:pt x="75" y="64"/>
                  </a:lnTo>
                  <a:lnTo>
                    <a:pt x="74" y="64"/>
                  </a:lnTo>
                  <a:lnTo>
                    <a:pt x="74" y="63"/>
                  </a:lnTo>
                  <a:lnTo>
                    <a:pt x="74" y="62"/>
                  </a:lnTo>
                  <a:lnTo>
                    <a:pt x="74" y="61"/>
                  </a:lnTo>
                  <a:lnTo>
                    <a:pt x="73" y="61"/>
                  </a:lnTo>
                  <a:lnTo>
                    <a:pt x="72" y="61"/>
                  </a:lnTo>
                  <a:lnTo>
                    <a:pt x="72" y="62"/>
                  </a:lnTo>
                  <a:lnTo>
                    <a:pt x="70" y="63"/>
                  </a:lnTo>
                  <a:lnTo>
                    <a:pt x="69" y="64"/>
                  </a:lnTo>
                  <a:lnTo>
                    <a:pt x="68" y="64"/>
                  </a:lnTo>
                  <a:lnTo>
                    <a:pt x="67" y="64"/>
                  </a:lnTo>
                  <a:lnTo>
                    <a:pt x="65" y="67"/>
                  </a:lnTo>
                  <a:lnTo>
                    <a:pt x="65" y="68"/>
                  </a:lnTo>
                  <a:lnTo>
                    <a:pt x="66" y="68"/>
                  </a:lnTo>
                  <a:lnTo>
                    <a:pt x="67" y="68"/>
                  </a:lnTo>
                  <a:lnTo>
                    <a:pt x="68" y="69"/>
                  </a:lnTo>
                  <a:lnTo>
                    <a:pt x="69" y="71"/>
                  </a:lnTo>
                  <a:lnTo>
                    <a:pt x="70" y="71"/>
                  </a:lnTo>
                  <a:lnTo>
                    <a:pt x="70" y="72"/>
                  </a:lnTo>
                  <a:lnTo>
                    <a:pt x="70" y="74"/>
                  </a:lnTo>
                  <a:lnTo>
                    <a:pt x="69" y="77"/>
                  </a:lnTo>
                  <a:lnTo>
                    <a:pt x="70" y="77"/>
                  </a:lnTo>
                  <a:lnTo>
                    <a:pt x="70" y="78"/>
                  </a:lnTo>
                  <a:lnTo>
                    <a:pt x="69" y="80"/>
                  </a:lnTo>
                  <a:lnTo>
                    <a:pt x="68" y="80"/>
                  </a:lnTo>
                  <a:lnTo>
                    <a:pt x="67" y="81"/>
                  </a:lnTo>
                  <a:lnTo>
                    <a:pt x="64" y="83"/>
                  </a:lnTo>
                  <a:lnTo>
                    <a:pt x="64" y="84"/>
                  </a:lnTo>
                  <a:lnTo>
                    <a:pt x="63" y="85"/>
                  </a:lnTo>
                  <a:lnTo>
                    <a:pt x="61" y="88"/>
                  </a:lnTo>
                  <a:lnTo>
                    <a:pt x="62" y="90"/>
                  </a:lnTo>
                  <a:lnTo>
                    <a:pt x="63" y="90"/>
                  </a:lnTo>
                  <a:lnTo>
                    <a:pt x="63" y="91"/>
                  </a:lnTo>
                  <a:lnTo>
                    <a:pt x="64" y="91"/>
                  </a:lnTo>
                  <a:lnTo>
                    <a:pt x="64" y="92"/>
                  </a:lnTo>
                  <a:lnTo>
                    <a:pt x="65" y="92"/>
                  </a:lnTo>
                  <a:lnTo>
                    <a:pt x="66" y="91"/>
                  </a:lnTo>
                  <a:lnTo>
                    <a:pt x="67" y="93"/>
                  </a:lnTo>
                  <a:lnTo>
                    <a:pt x="67" y="94"/>
                  </a:lnTo>
                  <a:lnTo>
                    <a:pt x="66" y="94"/>
                  </a:lnTo>
                  <a:lnTo>
                    <a:pt x="65" y="95"/>
                  </a:lnTo>
                  <a:lnTo>
                    <a:pt x="65" y="96"/>
                  </a:lnTo>
                  <a:lnTo>
                    <a:pt x="66" y="96"/>
                  </a:lnTo>
                  <a:lnTo>
                    <a:pt x="66" y="97"/>
                  </a:lnTo>
                  <a:lnTo>
                    <a:pt x="65" y="98"/>
                  </a:lnTo>
                  <a:lnTo>
                    <a:pt x="65" y="99"/>
                  </a:lnTo>
                  <a:lnTo>
                    <a:pt x="64" y="99"/>
                  </a:lnTo>
                  <a:lnTo>
                    <a:pt x="64" y="98"/>
                  </a:lnTo>
                  <a:lnTo>
                    <a:pt x="62" y="98"/>
                  </a:lnTo>
                  <a:lnTo>
                    <a:pt x="61" y="99"/>
                  </a:lnTo>
                  <a:lnTo>
                    <a:pt x="61" y="100"/>
                  </a:lnTo>
                  <a:lnTo>
                    <a:pt x="62" y="100"/>
                  </a:lnTo>
                  <a:lnTo>
                    <a:pt x="63" y="100"/>
                  </a:lnTo>
                  <a:lnTo>
                    <a:pt x="63" y="101"/>
                  </a:lnTo>
                  <a:lnTo>
                    <a:pt x="63" y="102"/>
                  </a:lnTo>
                  <a:lnTo>
                    <a:pt x="62" y="102"/>
                  </a:lnTo>
                  <a:lnTo>
                    <a:pt x="61" y="103"/>
                  </a:lnTo>
                  <a:lnTo>
                    <a:pt x="60" y="103"/>
                  </a:lnTo>
                  <a:lnTo>
                    <a:pt x="59" y="103"/>
                  </a:lnTo>
                  <a:lnTo>
                    <a:pt x="58" y="104"/>
                  </a:lnTo>
                  <a:lnTo>
                    <a:pt x="57" y="104"/>
                  </a:lnTo>
                  <a:lnTo>
                    <a:pt x="54" y="104"/>
                  </a:lnTo>
                  <a:lnTo>
                    <a:pt x="53" y="105"/>
                  </a:lnTo>
                  <a:lnTo>
                    <a:pt x="52" y="105"/>
                  </a:lnTo>
                  <a:lnTo>
                    <a:pt x="49" y="108"/>
                  </a:lnTo>
                  <a:lnTo>
                    <a:pt x="48" y="109"/>
                  </a:lnTo>
                  <a:lnTo>
                    <a:pt x="48" y="110"/>
                  </a:lnTo>
                  <a:lnTo>
                    <a:pt x="47" y="110"/>
                  </a:lnTo>
                  <a:lnTo>
                    <a:pt x="46" y="110"/>
                  </a:lnTo>
                  <a:lnTo>
                    <a:pt x="43" y="109"/>
                  </a:lnTo>
                  <a:lnTo>
                    <a:pt x="43" y="110"/>
                  </a:lnTo>
                  <a:lnTo>
                    <a:pt x="42" y="110"/>
                  </a:lnTo>
                  <a:lnTo>
                    <a:pt x="41" y="110"/>
                  </a:lnTo>
                  <a:lnTo>
                    <a:pt x="39" y="111"/>
                  </a:lnTo>
                  <a:lnTo>
                    <a:pt x="38" y="110"/>
                  </a:lnTo>
                  <a:lnTo>
                    <a:pt x="36" y="110"/>
                  </a:lnTo>
                  <a:lnTo>
                    <a:pt x="34" y="111"/>
                  </a:lnTo>
                  <a:lnTo>
                    <a:pt x="31" y="112"/>
                  </a:lnTo>
                  <a:lnTo>
                    <a:pt x="29" y="111"/>
                  </a:lnTo>
                  <a:lnTo>
                    <a:pt x="27" y="113"/>
                  </a:lnTo>
                  <a:lnTo>
                    <a:pt x="26" y="113"/>
                  </a:lnTo>
                  <a:lnTo>
                    <a:pt x="27" y="114"/>
                  </a:lnTo>
                  <a:lnTo>
                    <a:pt x="26" y="115"/>
                  </a:lnTo>
                  <a:lnTo>
                    <a:pt x="26" y="114"/>
                  </a:lnTo>
                  <a:lnTo>
                    <a:pt x="25" y="114"/>
                  </a:lnTo>
                  <a:lnTo>
                    <a:pt x="24" y="114"/>
                  </a:lnTo>
                  <a:lnTo>
                    <a:pt x="21" y="116"/>
                  </a:lnTo>
                  <a:lnTo>
                    <a:pt x="20" y="117"/>
                  </a:lnTo>
                  <a:lnTo>
                    <a:pt x="19" y="118"/>
                  </a:lnTo>
                  <a:lnTo>
                    <a:pt x="18" y="120"/>
                  </a:lnTo>
                  <a:lnTo>
                    <a:pt x="17" y="120"/>
                  </a:lnTo>
                  <a:lnTo>
                    <a:pt x="16" y="119"/>
                  </a:lnTo>
                  <a:lnTo>
                    <a:pt x="15" y="119"/>
                  </a:lnTo>
                  <a:lnTo>
                    <a:pt x="11" y="119"/>
                  </a:lnTo>
                  <a:lnTo>
                    <a:pt x="11" y="120"/>
                  </a:lnTo>
                  <a:lnTo>
                    <a:pt x="10" y="120"/>
                  </a:lnTo>
                  <a:lnTo>
                    <a:pt x="10" y="119"/>
                  </a:lnTo>
                  <a:lnTo>
                    <a:pt x="10" y="120"/>
                  </a:lnTo>
                  <a:lnTo>
                    <a:pt x="11" y="122"/>
                  </a:lnTo>
                  <a:lnTo>
                    <a:pt x="9" y="126"/>
                  </a:lnTo>
                  <a:lnTo>
                    <a:pt x="9" y="127"/>
                  </a:lnTo>
                  <a:lnTo>
                    <a:pt x="9" y="129"/>
                  </a:lnTo>
                  <a:lnTo>
                    <a:pt x="10" y="130"/>
                  </a:lnTo>
                  <a:lnTo>
                    <a:pt x="11" y="131"/>
                  </a:lnTo>
                  <a:lnTo>
                    <a:pt x="10" y="133"/>
                  </a:lnTo>
                  <a:lnTo>
                    <a:pt x="9" y="135"/>
                  </a:lnTo>
                  <a:lnTo>
                    <a:pt x="9" y="136"/>
                  </a:lnTo>
                  <a:lnTo>
                    <a:pt x="8" y="137"/>
                  </a:lnTo>
                  <a:lnTo>
                    <a:pt x="7" y="138"/>
                  </a:lnTo>
                  <a:lnTo>
                    <a:pt x="6" y="138"/>
                  </a:lnTo>
                  <a:lnTo>
                    <a:pt x="6" y="139"/>
                  </a:lnTo>
                  <a:lnTo>
                    <a:pt x="5" y="139"/>
                  </a:lnTo>
                  <a:lnTo>
                    <a:pt x="6" y="140"/>
                  </a:lnTo>
                  <a:lnTo>
                    <a:pt x="6" y="141"/>
                  </a:lnTo>
                  <a:lnTo>
                    <a:pt x="5" y="143"/>
                  </a:lnTo>
                  <a:lnTo>
                    <a:pt x="4" y="143"/>
                  </a:lnTo>
                  <a:lnTo>
                    <a:pt x="3" y="143"/>
                  </a:lnTo>
                  <a:lnTo>
                    <a:pt x="2" y="144"/>
                  </a:lnTo>
                  <a:lnTo>
                    <a:pt x="0" y="145"/>
                  </a:lnTo>
                  <a:lnTo>
                    <a:pt x="1" y="145"/>
                  </a:lnTo>
                  <a:lnTo>
                    <a:pt x="1" y="147"/>
                  </a:lnTo>
                  <a:lnTo>
                    <a:pt x="3" y="148"/>
                  </a:lnTo>
                  <a:lnTo>
                    <a:pt x="6" y="149"/>
                  </a:lnTo>
                  <a:lnTo>
                    <a:pt x="7" y="151"/>
                  </a:lnTo>
                  <a:lnTo>
                    <a:pt x="7" y="153"/>
                  </a:lnTo>
                  <a:lnTo>
                    <a:pt x="6" y="154"/>
                  </a:lnTo>
                  <a:lnTo>
                    <a:pt x="6" y="155"/>
                  </a:lnTo>
                  <a:lnTo>
                    <a:pt x="6" y="156"/>
                  </a:lnTo>
                  <a:lnTo>
                    <a:pt x="7" y="156"/>
                  </a:lnTo>
                  <a:lnTo>
                    <a:pt x="9" y="157"/>
                  </a:lnTo>
                  <a:lnTo>
                    <a:pt x="10" y="157"/>
                  </a:lnTo>
                  <a:lnTo>
                    <a:pt x="11" y="156"/>
                  </a:lnTo>
                  <a:lnTo>
                    <a:pt x="14" y="158"/>
                  </a:lnTo>
                  <a:lnTo>
                    <a:pt x="15" y="159"/>
                  </a:lnTo>
                  <a:lnTo>
                    <a:pt x="17" y="157"/>
                  </a:lnTo>
                  <a:lnTo>
                    <a:pt x="18" y="159"/>
                  </a:lnTo>
                  <a:lnTo>
                    <a:pt x="19" y="159"/>
                  </a:lnTo>
                  <a:lnTo>
                    <a:pt x="21" y="159"/>
                  </a:lnTo>
                  <a:lnTo>
                    <a:pt x="22" y="160"/>
                  </a:lnTo>
                  <a:lnTo>
                    <a:pt x="23" y="160"/>
                  </a:lnTo>
                  <a:lnTo>
                    <a:pt x="24" y="159"/>
                  </a:lnTo>
                  <a:lnTo>
                    <a:pt x="25" y="159"/>
                  </a:lnTo>
                  <a:lnTo>
                    <a:pt x="26" y="159"/>
                  </a:lnTo>
                  <a:lnTo>
                    <a:pt x="27" y="159"/>
                  </a:lnTo>
                  <a:lnTo>
                    <a:pt x="28" y="160"/>
                  </a:lnTo>
                  <a:lnTo>
                    <a:pt x="29" y="160"/>
                  </a:lnTo>
                  <a:lnTo>
                    <a:pt x="29" y="161"/>
                  </a:lnTo>
                  <a:lnTo>
                    <a:pt x="30" y="161"/>
                  </a:lnTo>
                  <a:lnTo>
                    <a:pt x="31" y="161"/>
                  </a:lnTo>
                  <a:lnTo>
                    <a:pt x="32" y="162"/>
                  </a:lnTo>
                  <a:lnTo>
                    <a:pt x="33" y="163"/>
                  </a:lnTo>
                  <a:lnTo>
                    <a:pt x="34" y="165"/>
                  </a:lnTo>
                  <a:lnTo>
                    <a:pt x="36" y="165"/>
                  </a:lnTo>
                  <a:lnTo>
                    <a:pt x="37" y="165"/>
                  </a:lnTo>
                  <a:lnTo>
                    <a:pt x="38" y="166"/>
                  </a:lnTo>
                  <a:lnTo>
                    <a:pt x="38" y="167"/>
                  </a:lnTo>
                  <a:lnTo>
                    <a:pt x="38" y="168"/>
                  </a:lnTo>
                  <a:lnTo>
                    <a:pt x="36" y="170"/>
                  </a:lnTo>
                  <a:lnTo>
                    <a:pt x="35" y="170"/>
                  </a:lnTo>
                  <a:lnTo>
                    <a:pt x="35" y="171"/>
                  </a:lnTo>
                  <a:lnTo>
                    <a:pt x="34" y="172"/>
                  </a:lnTo>
                  <a:lnTo>
                    <a:pt x="34" y="173"/>
                  </a:lnTo>
                  <a:lnTo>
                    <a:pt x="35" y="174"/>
                  </a:lnTo>
                  <a:lnTo>
                    <a:pt x="36" y="174"/>
                  </a:lnTo>
                  <a:lnTo>
                    <a:pt x="37" y="175"/>
                  </a:lnTo>
                  <a:lnTo>
                    <a:pt x="37" y="177"/>
                  </a:lnTo>
                  <a:lnTo>
                    <a:pt x="38" y="178"/>
                  </a:lnTo>
                  <a:lnTo>
                    <a:pt x="39" y="178"/>
                  </a:lnTo>
                  <a:lnTo>
                    <a:pt x="41" y="179"/>
                  </a:lnTo>
                  <a:lnTo>
                    <a:pt x="41" y="180"/>
                  </a:lnTo>
                  <a:lnTo>
                    <a:pt x="41" y="181"/>
                  </a:lnTo>
                  <a:lnTo>
                    <a:pt x="42" y="180"/>
                  </a:lnTo>
                  <a:lnTo>
                    <a:pt x="44" y="180"/>
                  </a:lnTo>
                  <a:lnTo>
                    <a:pt x="46" y="179"/>
                  </a:lnTo>
                  <a:lnTo>
                    <a:pt x="50" y="178"/>
                  </a:lnTo>
                  <a:lnTo>
                    <a:pt x="50" y="179"/>
                  </a:lnTo>
                  <a:lnTo>
                    <a:pt x="51" y="180"/>
                  </a:lnTo>
                  <a:lnTo>
                    <a:pt x="52" y="181"/>
                  </a:lnTo>
                  <a:lnTo>
                    <a:pt x="53" y="182"/>
                  </a:lnTo>
                  <a:lnTo>
                    <a:pt x="55" y="180"/>
                  </a:lnTo>
                  <a:lnTo>
                    <a:pt x="55" y="179"/>
                  </a:lnTo>
                  <a:lnTo>
                    <a:pt x="55" y="178"/>
                  </a:lnTo>
                  <a:lnTo>
                    <a:pt x="55" y="177"/>
                  </a:lnTo>
                  <a:lnTo>
                    <a:pt x="57" y="177"/>
                  </a:lnTo>
                  <a:lnTo>
                    <a:pt x="57" y="178"/>
                  </a:lnTo>
                  <a:lnTo>
                    <a:pt x="58" y="178"/>
                  </a:lnTo>
                  <a:lnTo>
                    <a:pt x="59" y="179"/>
                  </a:lnTo>
                  <a:lnTo>
                    <a:pt x="59" y="180"/>
                  </a:lnTo>
                  <a:lnTo>
                    <a:pt x="60" y="181"/>
                  </a:lnTo>
                  <a:lnTo>
                    <a:pt x="61" y="181"/>
                  </a:lnTo>
                  <a:lnTo>
                    <a:pt x="62" y="181"/>
                  </a:lnTo>
                  <a:lnTo>
                    <a:pt x="63" y="182"/>
                  </a:lnTo>
                  <a:lnTo>
                    <a:pt x="62" y="183"/>
                  </a:lnTo>
                  <a:lnTo>
                    <a:pt x="63" y="184"/>
                  </a:lnTo>
                  <a:lnTo>
                    <a:pt x="64" y="184"/>
                  </a:lnTo>
                  <a:lnTo>
                    <a:pt x="64" y="185"/>
                  </a:lnTo>
                  <a:lnTo>
                    <a:pt x="65" y="185"/>
                  </a:lnTo>
                  <a:lnTo>
                    <a:pt x="66" y="185"/>
                  </a:lnTo>
                  <a:lnTo>
                    <a:pt x="67" y="185"/>
                  </a:lnTo>
                  <a:lnTo>
                    <a:pt x="67" y="186"/>
                  </a:lnTo>
                  <a:lnTo>
                    <a:pt x="67" y="187"/>
                  </a:lnTo>
                  <a:lnTo>
                    <a:pt x="67" y="188"/>
                  </a:lnTo>
                  <a:lnTo>
                    <a:pt x="68" y="188"/>
                  </a:lnTo>
                  <a:lnTo>
                    <a:pt x="69" y="188"/>
                  </a:lnTo>
                  <a:lnTo>
                    <a:pt x="69" y="189"/>
                  </a:lnTo>
                  <a:lnTo>
                    <a:pt x="70" y="190"/>
                  </a:lnTo>
                  <a:lnTo>
                    <a:pt x="69" y="192"/>
                  </a:lnTo>
                  <a:lnTo>
                    <a:pt x="68" y="192"/>
                  </a:lnTo>
                  <a:lnTo>
                    <a:pt x="67" y="193"/>
                  </a:lnTo>
                  <a:lnTo>
                    <a:pt x="66" y="193"/>
                  </a:lnTo>
                  <a:lnTo>
                    <a:pt x="66" y="196"/>
                  </a:lnTo>
                  <a:lnTo>
                    <a:pt x="66" y="197"/>
                  </a:lnTo>
                  <a:lnTo>
                    <a:pt x="67" y="198"/>
                  </a:lnTo>
                  <a:lnTo>
                    <a:pt x="67" y="200"/>
                  </a:lnTo>
                  <a:lnTo>
                    <a:pt x="66" y="202"/>
                  </a:lnTo>
                  <a:lnTo>
                    <a:pt x="67" y="202"/>
                  </a:lnTo>
                  <a:lnTo>
                    <a:pt x="68" y="202"/>
                  </a:lnTo>
                  <a:lnTo>
                    <a:pt x="69" y="202"/>
                  </a:lnTo>
                  <a:lnTo>
                    <a:pt x="69" y="203"/>
                  </a:lnTo>
                  <a:lnTo>
                    <a:pt x="70" y="203"/>
                  </a:lnTo>
                  <a:lnTo>
                    <a:pt x="71" y="204"/>
                  </a:lnTo>
                  <a:lnTo>
                    <a:pt x="71" y="205"/>
                  </a:lnTo>
                  <a:lnTo>
                    <a:pt x="72" y="206"/>
                  </a:lnTo>
                  <a:lnTo>
                    <a:pt x="71" y="209"/>
                  </a:lnTo>
                  <a:lnTo>
                    <a:pt x="70" y="212"/>
                  </a:lnTo>
                  <a:lnTo>
                    <a:pt x="69" y="214"/>
                  </a:lnTo>
                  <a:lnTo>
                    <a:pt x="68" y="215"/>
                  </a:lnTo>
                  <a:lnTo>
                    <a:pt x="70" y="215"/>
                  </a:lnTo>
                  <a:lnTo>
                    <a:pt x="71" y="215"/>
                  </a:lnTo>
                  <a:lnTo>
                    <a:pt x="72" y="216"/>
                  </a:lnTo>
                  <a:lnTo>
                    <a:pt x="74" y="215"/>
                  </a:lnTo>
                  <a:lnTo>
                    <a:pt x="75" y="215"/>
                  </a:lnTo>
                  <a:lnTo>
                    <a:pt x="77" y="216"/>
                  </a:lnTo>
                  <a:lnTo>
                    <a:pt x="78" y="216"/>
                  </a:lnTo>
                  <a:lnTo>
                    <a:pt x="79" y="217"/>
                  </a:lnTo>
                  <a:lnTo>
                    <a:pt x="82" y="217"/>
                  </a:lnTo>
                  <a:lnTo>
                    <a:pt x="82" y="216"/>
                  </a:lnTo>
                  <a:lnTo>
                    <a:pt x="83" y="216"/>
                  </a:lnTo>
                  <a:lnTo>
                    <a:pt x="85" y="216"/>
                  </a:lnTo>
                  <a:lnTo>
                    <a:pt x="85" y="217"/>
                  </a:lnTo>
                  <a:lnTo>
                    <a:pt x="86" y="217"/>
                  </a:lnTo>
                  <a:lnTo>
                    <a:pt x="86" y="219"/>
                  </a:lnTo>
                  <a:lnTo>
                    <a:pt x="85" y="222"/>
                  </a:lnTo>
                  <a:lnTo>
                    <a:pt x="86" y="223"/>
                  </a:lnTo>
                  <a:lnTo>
                    <a:pt x="87" y="223"/>
                  </a:lnTo>
                  <a:lnTo>
                    <a:pt x="94" y="226"/>
                  </a:lnTo>
                  <a:lnTo>
                    <a:pt x="94" y="227"/>
                  </a:lnTo>
                  <a:lnTo>
                    <a:pt x="95" y="228"/>
                  </a:lnTo>
                  <a:lnTo>
                    <a:pt x="95" y="229"/>
                  </a:lnTo>
                  <a:lnTo>
                    <a:pt x="99" y="231"/>
                  </a:lnTo>
                  <a:lnTo>
                    <a:pt x="100" y="231"/>
                  </a:lnTo>
                  <a:lnTo>
                    <a:pt x="101" y="231"/>
                  </a:lnTo>
                  <a:lnTo>
                    <a:pt x="102" y="231"/>
                  </a:lnTo>
                  <a:lnTo>
                    <a:pt x="103" y="231"/>
                  </a:lnTo>
                  <a:lnTo>
                    <a:pt x="104" y="231"/>
                  </a:lnTo>
                  <a:lnTo>
                    <a:pt x="105" y="231"/>
                  </a:lnTo>
                  <a:lnTo>
                    <a:pt x="105" y="232"/>
                  </a:lnTo>
                  <a:lnTo>
                    <a:pt x="106" y="232"/>
                  </a:lnTo>
                  <a:lnTo>
                    <a:pt x="107" y="233"/>
                  </a:lnTo>
                  <a:lnTo>
                    <a:pt x="108" y="233"/>
                  </a:lnTo>
                  <a:lnTo>
                    <a:pt x="109" y="233"/>
                  </a:lnTo>
                  <a:lnTo>
                    <a:pt x="109" y="234"/>
                  </a:lnTo>
                  <a:lnTo>
                    <a:pt x="110" y="234"/>
                  </a:lnTo>
                  <a:lnTo>
                    <a:pt x="110" y="235"/>
                  </a:lnTo>
                  <a:lnTo>
                    <a:pt x="111" y="235"/>
                  </a:lnTo>
                  <a:lnTo>
                    <a:pt x="112" y="236"/>
                  </a:lnTo>
                  <a:lnTo>
                    <a:pt x="112" y="237"/>
                  </a:lnTo>
                  <a:lnTo>
                    <a:pt x="112" y="238"/>
                  </a:lnTo>
                  <a:lnTo>
                    <a:pt x="114" y="237"/>
                  </a:lnTo>
                  <a:lnTo>
                    <a:pt x="115" y="237"/>
                  </a:lnTo>
                  <a:lnTo>
                    <a:pt x="116" y="237"/>
                  </a:lnTo>
                  <a:lnTo>
                    <a:pt x="117" y="238"/>
                  </a:lnTo>
                  <a:lnTo>
                    <a:pt x="119" y="239"/>
                  </a:lnTo>
                  <a:lnTo>
                    <a:pt x="119" y="240"/>
                  </a:lnTo>
                  <a:lnTo>
                    <a:pt x="119" y="241"/>
                  </a:lnTo>
                  <a:lnTo>
                    <a:pt x="119" y="242"/>
                  </a:lnTo>
                  <a:lnTo>
                    <a:pt x="119" y="243"/>
                  </a:lnTo>
                  <a:lnTo>
                    <a:pt x="119" y="244"/>
                  </a:lnTo>
                  <a:lnTo>
                    <a:pt x="120" y="247"/>
                  </a:lnTo>
                  <a:lnTo>
                    <a:pt x="121" y="247"/>
                  </a:lnTo>
                  <a:lnTo>
                    <a:pt x="121" y="248"/>
                  </a:lnTo>
                  <a:lnTo>
                    <a:pt x="122" y="248"/>
                  </a:lnTo>
                  <a:lnTo>
                    <a:pt x="123" y="250"/>
                  </a:lnTo>
                  <a:lnTo>
                    <a:pt x="125" y="252"/>
                  </a:lnTo>
                  <a:lnTo>
                    <a:pt x="125" y="253"/>
                  </a:lnTo>
                  <a:lnTo>
                    <a:pt x="125" y="254"/>
                  </a:lnTo>
                  <a:lnTo>
                    <a:pt x="126" y="254"/>
                  </a:lnTo>
                  <a:lnTo>
                    <a:pt x="127" y="254"/>
                  </a:lnTo>
                  <a:lnTo>
                    <a:pt x="128" y="254"/>
                  </a:lnTo>
                  <a:lnTo>
                    <a:pt x="130" y="253"/>
                  </a:lnTo>
                  <a:lnTo>
                    <a:pt x="134" y="253"/>
                  </a:lnTo>
                  <a:lnTo>
                    <a:pt x="135" y="254"/>
                  </a:lnTo>
                  <a:lnTo>
                    <a:pt x="136" y="254"/>
                  </a:lnTo>
                  <a:lnTo>
                    <a:pt x="137" y="254"/>
                  </a:lnTo>
                  <a:lnTo>
                    <a:pt x="138" y="255"/>
                  </a:lnTo>
                  <a:lnTo>
                    <a:pt x="139" y="255"/>
                  </a:lnTo>
                  <a:lnTo>
                    <a:pt x="140" y="255"/>
                  </a:lnTo>
                  <a:lnTo>
                    <a:pt x="141" y="256"/>
                  </a:lnTo>
                  <a:lnTo>
                    <a:pt x="142" y="256"/>
                  </a:lnTo>
                  <a:lnTo>
                    <a:pt x="143" y="256"/>
                  </a:lnTo>
                  <a:lnTo>
                    <a:pt x="144" y="257"/>
                  </a:lnTo>
                  <a:lnTo>
                    <a:pt x="145" y="257"/>
                  </a:lnTo>
                  <a:lnTo>
                    <a:pt x="146" y="255"/>
                  </a:lnTo>
                  <a:lnTo>
                    <a:pt x="146" y="254"/>
                  </a:lnTo>
                  <a:lnTo>
                    <a:pt x="147" y="253"/>
                  </a:lnTo>
                  <a:lnTo>
                    <a:pt x="148" y="253"/>
                  </a:lnTo>
                  <a:lnTo>
                    <a:pt x="151" y="252"/>
                  </a:lnTo>
                  <a:lnTo>
                    <a:pt x="152" y="251"/>
                  </a:lnTo>
                  <a:lnTo>
                    <a:pt x="153" y="251"/>
                  </a:lnTo>
                  <a:lnTo>
                    <a:pt x="155" y="250"/>
                  </a:lnTo>
                  <a:lnTo>
                    <a:pt x="155" y="249"/>
                  </a:lnTo>
                  <a:lnTo>
                    <a:pt x="156" y="248"/>
                  </a:lnTo>
                  <a:lnTo>
                    <a:pt x="158" y="249"/>
                  </a:lnTo>
                  <a:lnTo>
                    <a:pt x="159" y="249"/>
                  </a:lnTo>
                  <a:lnTo>
                    <a:pt x="160" y="249"/>
                  </a:lnTo>
                  <a:lnTo>
                    <a:pt x="161" y="249"/>
                  </a:lnTo>
                  <a:lnTo>
                    <a:pt x="161" y="251"/>
                  </a:lnTo>
                  <a:lnTo>
                    <a:pt x="161" y="253"/>
                  </a:lnTo>
                  <a:lnTo>
                    <a:pt x="161" y="254"/>
                  </a:lnTo>
                  <a:lnTo>
                    <a:pt x="161" y="255"/>
                  </a:lnTo>
                  <a:lnTo>
                    <a:pt x="162" y="255"/>
                  </a:lnTo>
                  <a:lnTo>
                    <a:pt x="162" y="256"/>
                  </a:lnTo>
                  <a:lnTo>
                    <a:pt x="161" y="256"/>
                  </a:lnTo>
                  <a:lnTo>
                    <a:pt x="162" y="257"/>
                  </a:lnTo>
                  <a:lnTo>
                    <a:pt x="163" y="258"/>
                  </a:lnTo>
                  <a:lnTo>
                    <a:pt x="164" y="258"/>
                  </a:lnTo>
                  <a:lnTo>
                    <a:pt x="164" y="260"/>
                  </a:lnTo>
                  <a:lnTo>
                    <a:pt x="165" y="261"/>
                  </a:lnTo>
                  <a:lnTo>
                    <a:pt x="166" y="261"/>
                  </a:lnTo>
                  <a:lnTo>
                    <a:pt x="166" y="260"/>
                  </a:lnTo>
                  <a:lnTo>
                    <a:pt x="167" y="260"/>
                  </a:lnTo>
                  <a:lnTo>
                    <a:pt x="168" y="260"/>
                  </a:lnTo>
                  <a:lnTo>
                    <a:pt x="169" y="259"/>
                  </a:lnTo>
                  <a:lnTo>
                    <a:pt x="170" y="259"/>
                  </a:lnTo>
                  <a:lnTo>
                    <a:pt x="171" y="260"/>
                  </a:lnTo>
                  <a:lnTo>
                    <a:pt x="172" y="261"/>
                  </a:lnTo>
                  <a:lnTo>
                    <a:pt x="173" y="261"/>
                  </a:lnTo>
                  <a:lnTo>
                    <a:pt x="175" y="262"/>
                  </a:lnTo>
                  <a:lnTo>
                    <a:pt x="175" y="263"/>
                  </a:lnTo>
                  <a:lnTo>
                    <a:pt x="175" y="264"/>
                  </a:lnTo>
                  <a:lnTo>
                    <a:pt x="176" y="265"/>
                  </a:lnTo>
                  <a:lnTo>
                    <a:pt x="177" y="265"/>
                  </a:lnTo>
                  <a:lnTo>
                    <a:pt x="177" y="266"/>
                  </a:lnTo>
                  <a:lnTo>
                    <a:pt x="177" y="267"/>
                  </a:lnTo>
                  <a:lnTo>
                    <a:pt x="177" y="268"/>
                  </a:lnTo>
                  <a:lnTo>
                    <a:pt x="179" y="269"/>
                  </a:lnTo>
                  <a:lnTo>
                    <a:pt x="179" y="270"/>
                  </a:lnTo>
                  <a:lnTo>
                    <a:pt x="180" y="270"/>
                  </a:lnTo>
                  <a:lnTo>
                    <a:pt x="181" y="269"/>
                  </a:lnTo>
                  <a:lnTo>
                    <a:pt x="182" y="269"/>
                  </a:lnTo>
                  <a:lnTo>
                    <a:pt x="182" y="270"/>
                  </a:lnTo>
                  <a:lnTo>
                    <a:pt x="183" y="269"/>
                  </a:lnTo>
                  <a:lnTo>
                    <a:pt x="184" y="269"/>
                  </a:lnTo>
                  <a:lnTo>
                    <a:pt x="185" y="269"/>
                  </a:lnTo>
                  <a:lnTo>
                    <a:pt x="186" y="270"/>
                  </a:lnTo>
                  <a:lnTo>
                    <a:pt x="186" y="271"/>
                  </a:lnTo>
                  <a:lnTo>
                    <a:pt x="186" y="272"/>
                  </a:lnTo>
                  <a:lnTo>
                    <a:pt x="186" y="273"/>
                  </a:lnTo>
                  <a:lnTo>
                    <a:pt x="187" y="273"/>
                  </a:lnTo>
                  <a:lnTo>
                    <a:pt x="187" y="274"/>
                  </a:lnTo>
                  <a:lnTo>
                    <a:pt x="188" y="274"/>
                  </a:lnTo>
                  <a:lnTo>
                    <a:pt x="189" y="274"/>
                  </a:lnTo>
                  <a:lnTo>
                    <a:pt x="190" y="278"/>
                  </a:lnTo>
                  <a:lnTo>
                    <a:pt x="190" y="279"/>
                  </a:lnTo>
                  <a:lnTo>
                    <a:pt x="190" y="278"/>
                  </a:lnTo>
                  <a:lnTo>
                    <a:pt x="193" y="275"/>
                  </a:lnTo>
                  <a:lnTo>
                    <a:pt x="195" y="274"/>
                  </a:lnTo>
                  <a:lnTo>
                    <a:pt x="196" y="273"/>
                  </a:lnTo>
                  <a:lnTo>
                    <a:pt x="196" y="272"/>
                  </a:lnTo>
                  <a:lnTo>
                    <a:pt x="197" y="271"/>
                  </a:lnTo>
                  <a:lnTo>
                    <a:pt x="198" y="271"/>
                  </a:lnTo>
                  <a:lnTo>
                    <a:pt x="199" y="270"/>
                  </a:lnTo>
                  <a:lnTo>
                    <a:pt x="199" y="269"/>
                  </a:lnTo>
                  <a:lnTo>
                    <a:pt x="200" y="267"/>
                  </a:lnTo>
                  <a:lnTo>
                    <a:pt x="201" y="267"/>
                  </a:lnTo>
                  <a:lnTo>
                    <a:pt x="202" y="265"/>
                  </a:lnTo>
                  <a:lnTo>
                    <a:pt x="203" y="265"/>
                  </a:lnTo>
                  <a:lnTo>
                    <a:pt x="204" y="265"/>
                  </a:lnTo>
                  <a:lnTo>
                    <a:pt x="204" y="264"/>
                  </a:lnTo>
                  <a:lnTo>
                    <a:pt x="206" y="262"/>
                  </a:lnTo>
                  <a:lnTo>
                    <a:pt x="206" y="261"/>
                  </a:lnTo>
                  <a:lnTo>
                    <a:pt x="205" y="261"/>
                  </a:lnTo>
                  <a:lnTo>
                    <a:pt x="205" y="260"/>
                  </a:lnTo>
                  <a:lnTo>
                    <a:pt x="205" y="259"/>
                  </a:lnTo>
                  <a:lnTo>
                    <a:pt x="206" y="257"/>
                  </a:lnTo>
                  <a:lnTo>
                    <a:pt x="208" y="256"/>
                  </a:lnTo>
                  <a:lnTo>
                    <a:pt x="208" y="255"/>
                  </a:lnTo>
                  <a:lnTo>
                    <a:pt x="207" y="254"/>
                  </a:lnTo>
                  <a:lnTo>
                    <a:pt x="206" y="254"/>
                  </a:lnTo>
                  <a:lnTo>
                    <a:pt x="205" y="253"/>
                  </a:lnTo>
                  <a:lnTo>
                    <a:pt x="205" y="252"/>
                  </a:lnTo>
                  <a:lnTo>
                    <a:pt x="205" y="251"/>
                  </a:lnTo>
                  <a:lnTo>
                    <a:pt x="204" y="250"/>
                  </a:lnTo>
                  <a:lnTo>
                    <a:pt x="203" y="250"/>
                  </a:lnTo>
                  <a:lnTo>
                    <a:pt x="203" y="249"/>
                  </a:lnTo>
                  <a:lnTo>
                    <a:pt x="203" y="248"/>
                  </a:lnTo>
                  <a:lnTo>
                    <a:pt x="204" y="248"/>
                  </a:lnTo>
                  <a:lnTo>
                    <a:pt x="204" y="249"/>
                  </a:lnTo>
                  <a:lnTo>
                    <a:pt x="205" y="248"/>
                  </a:lnTo>
                  <a:lnTo>
                    <a:pt x="206" y="246"/>
                  </a:lnTo>
                  <a:lnTo>
                    <a:pt x="207" y="245"/>
                  </a:lnTo>
                  <a:lnTo>
                    <a:pt x="207" y="244"/>
                  </a:lnTo>
                  <a:lnTo>
                    <a:pt x="208" y="243"/>
                  </a:lnTo>
                  <a:lnTo>
                    <a:pt x="209" y="242"/>
                  </a:lnTo>
                  <a:lnTo>
                    <a:pt x="211" y="241"/>
                  </a:lnTo>
                  <a:lnTo>
                    <a:pt x="213" y="240"/>
                  </a:lnTo>
                  <a:lnTo>
                    <a:pt x="214" y="240"/>
                  </a:lnTo>
                  <a:lnTo>
                    <a:pt x="214" y="239"/>
                  </a:lnTo>
                  <a:lnTo>
                    <a:pt x="214" y="238"/>
                  </a:lnTo>
                  <a:lnTo>
                    <a:pt x="215" y="237"/>
                  </a:lnTo>
                  <a:lnTo>
                    <a:pt x="215" y="236"/>
                  </a:lnTo>
                  <a:lnTo>
                    <a:pt x="216" y="235"/>
                  </a:lnTo>
                  <a:lnTo>
                    <a:pt x="216" y="234"/>
                  </a:lnTo>
                  <a:lnTo>
                    <a:pt x="215" y="234"/>
                  </a:lnTo>
                  <a:lnTo>
                    <a:pt x="215" y="230"/>
                  </a:lnTo>
                  <a:lnTo>
                    <a:pt x="215" y="229"/>
                  </a:lnTo>
                  <a:lnTo>
                    <a:pt x="216" y="228"/>
                  </a:lnTo>
                  <a:lnTo>
                    <a:pt x="216" y="227"/>
                  </a:lnTo>
                  <a:lnTo>
                    <a:pt x="215" y="226"/>
                  </a:lnTo>
                  <a:lnTo>
                    <a:pt x="216" y="225"/>
                  </a:lnTo>
                  <a:lnTo>
                    <a:pt x="216" y="224"/>
                  </a:lnTo>
                  <a:lnTo>
                    <a:pt x="216" y="223"/>
                  </a:lnTo>
                  <a:lnTo>
                    <a:pt x="215" y="222"/>
                  </a:lnTo>
                  <a:lnTo>
                    <a:pt x="214" y="222"/>
                  </a:lnTo>
                  <a:lnTo>
                    <a:pt x="214" y="221"/>
                  </a:lnTo>
                  <a:lnTo>
                    <a:pt x="213" y="221"/>
                  </a:lnTo>
                  <a:lnTo>
                    <a:pt x="213" y="222"/>
                  </a:lnTo>
                  <a:lnTo>
                    <a:pt x="212" y="222"/>
                  </a:lnTo>
                  <a:lnTo>
                    <a:pt x="210" y="222"/>
                  </a:lnTo>
                  <a:lnTo>
                    <a:pt x="209" y="222"/>
                  </a:lnTo>
                  <a:lnTo>
                    <a:pt x="208" y="220"/>
                  </a:lnTo>
                  <a:lnTo>
                    <a:pt x="208" y="219"/>
                  </a:lnTo>
                  <a:lnTo>
                    <a:pt x="208" y="218"/>
                  </a:lnTo>
                  <a:lnTo>
                    <a:pt x="207" y="218"/>
                  </a:lnTo>
                  <a:lnTo>
                    <a:pt x="206" y="218"/>
                  </a:lnTo>
                  <a:lnTo>
                    <a:pt x="205" y="218"/>
                  </a:lnTo>
                  <a:lnTo>
                    <a:pt x="204" y="218"/>
                  </a:lnTo>
                  <a:lnTo>
                    <a:pt x="203" y="218"/>
                  </a:lnTo>
                  <a:lnTo>
                    <a:pt x="202" y="217"/>
                  </a:lnTo>
                  <a:lnTo>
                    <a:pt x="203" y="213"/>
                  </a:lnTo>
                  <a:lnTo>
                    <a:pt x="204" y="211"/>
                  </a:lnTo>
                  <a:lnTo>
                    <a:pt x="205" y="211"/>
                  </a:lnTo>
                  <a:lnTo>
                    <a:pt x="206" y="211"/>
                  </a:lnTo>
                  <a:lnTo>
                    <a:pt x="206" y="210"/>
                  </a:lnTo>
                  <a:lnTo>
                    <a:pt x="207" y="209"/>
                  </a:lnTo>
                  <a:lnTo>
                    <a:pt x="207" y="208"/>
                  </a:lnTo>
                  <a:lnTo>
                    <a:pt x="207" y="206"/>
                  </a:lnTo>
                  <a:lnTo>
                    <a:pt x="207" y="204"/>
                  </a:lnTo>
                  <a:lnTo>
                    <a:pt x="207" y="203"/>
                  </a:lnTo>
                  <a:lnTo>
                    <a:pt x="206" y="202"/>
                  </a:lnTo>
                  <a:lnTo>
                    <a:pt x="205" y="202"/>
                  </a:lnTo>
                  <a:lnTo>
                    <a:pt x="205" y="201"/>
                  </a:lnTo>
                  <a:lnTo>
                    <a:pt x="206" y="201"/>
                  </a:lnTo>
                  <a:lnTo>
                    <a:pt x="206" y="200"/>
                  </a:lnTo>
                  <a:lnTo>
                    <a:pt x="206" y="199"/>
                  </a:lnTo>
                  <a:lnTo>
                    <a:pt x="205" y="199"/>
                  </a:lnTo>
                  <a:lnTo>
                    <a:pt x="204" y="197"/>
                  </a:lnTo>
                  <a:lnTo>
                    <a:pt x="204" y="196"/>
                  </a:lnTo>
                  <a:lnTo>
                    <a:pt x="203" y="196"/>
                  </a:lnTo>
                  <a:lnTo>
                    <a:pt x="202" y="196"/>
                  </a:lnTo>
                  <a:lnTo>
                    <a:pt x="201" y="196"/>
                  </a:lnTo>
                  <a:lnTo>
                    <a:pt x="200" y="196"/>
                  </a:lnTo>
                  <a:lnTo>
                    <a:pt x="200" y="195"/>
                  </a:lnTo>
                  <a:lnTo>
                    <a:pt x="199" y="194"/>
                  </a:lnTo>
                  <a:lnTo>
                    <a:pt x="200" y="194"/>
                  </a:lnTo>
                  <a:lnTo>
                    <a:pt x="200" y="193"/>
                  </a:lnTo>
                  <a:lnTo>
                    <a:pt x="200" y="192"/>
                  </a:lnTo>
                  <a:lnTo>
                    <a:pt x="199" y="192"/>
                  </a:lnTo>
                  <a:lnTo>
                    <a:pt x="199" y="191"/>
                  </a:lnTo>
                  <a:lnTo>
                    <a:pt x="199" y="190"/>
                  </a:lnTo>
                  <a:lnTo>
                    <a:pt x="199" y="189"/>
                  </a:lnTo>
                  <a:lnTo>
                    <a:pt x="200" y="187"/>
                  </a:lnTo>
                  <a:lnTo>
                    <a:pt x="201" y="187"/>
                  </a:lnTo>
                  <a:lnTo>
                    <a:pt x="201" y="186"/>
                  </a:lnTo>
                  <a:lnTo>
                    <a:pt x="201" y="185"/>
                  </a:lnTo>
                  <a:lnTo>
                    <a:pt x="201" y="184"/>
                  </a:lnTo>
                  <a:lnTo>
                    <a:pt x="201" y="183"/>
                  </a:lnTo>
                  <a:lnTo>
                    <a:pt x="200" y="181"/>
                  </a:lnTo>
                  <a:lnTo>
                    <a:pt x="199" y="181"/>
                  </a:lnTo>
                  <a:lnTo>
                    <a:pt x="199" y="180"/>
                  </a:lnTo>
                  <a:lnTo>
                    <a:pt x="199" y="179"/>
                  </a:lnTo>
                  <a:lnTo>
                    <a:pt x="199" y="178"/>
                  </a:lnTo>
                  <a:lnTo>
                    <a:pt x="199" y="177"/>
                  </a:lnTo>
                  <a:lnTo>
                    <a:pt x="200" y="176"/>
                  </a:lnTo>
                  <a:lnTo>
                    <a:pt x="201" y="176"/>
                  </a:lnTo>
                  <a:lnTo>
                    <a:pt x="202" y="175"/>
                  </a:lnTo>
                  <a:lnTo>
                    <a:pt x="202" y="174"/>
                  </a:lnTo>
                  <a:lnTo>
                    <a:pt x="201" y="172"/>
                  </a:lnTo>
                  <a:lnTo>
                    <a:pt x="201" y="171"/>
                  </a:lnTo>
                  <a:lnTo>
                    <a:pt x="201" y="170"/>
                  </a:lnTo>
                  <a:lnTo>
                    <a:pt x="200" y="169"/>
                  </a:lnTo>
                  <a:lnTo>
                    <a:pt x="200" y="168"/>
                  </a:lnTo>
                  <a:lnTo>
                    <a:pt x="198" y="165"/>
                  </a:lnTo>
                  <a:lnTo>
                    <a:pt x="195" y="161"/>
                  </a:lnTo>
                  <a:lnTo>
                    <a:pt x="195" y="160"/>
                  </a:lnTo>
                  <a:lnTo>
                    <a:pt x="195" y="159"/>
                  </a:lnTo>
                  <a:lnTo>
                    <a:pt x="196" y="159"/>
                  </a:lnTo>
                  <a:lnTo>
                    <a:pt x="197" y="158"/>
                  </a:lnTo>
                  <a:lnTo>
                    <a:pt x="197" y="157"/>
                  </a:lnTo>
                  <a:lnTo>
                    <a:pt x="197" y="156"/>
                  </a:lnTo>
                  <a:lnTo>
                    <a:pt x="197" y="155"/>
                  </a:lnTo>
                  <a:lnTo>
                    <a:pt x="198" y="155"/>
                  </a:lnTo>
                  <a:lnTo>
                    <a:pt x="198" y="154"/>
                  </a:lnTo>
                  <a:lnTo>
                    <a:pt x="199" y="154"/>
                  </a:lnTo>
                  <a:lnTo>
                    <a:pt x="199" y="153"/>
                  </a:lnTo>
                  <a:lnTo>
                    <a:pt x="198" y="153"/>
                  </a:lnTo>
                  <a:lnTo>
                    <a:pt x="197" y="152"/>
                  </a:lnTo>
                  <a:lnTo>
                    <a:pt x="196" y="150"/>
                  </a:lnTo>
                  <a:lnTo>
                    <a:pt x="197" y="150"/>
                  </a:lnTo>
                  <a:lnTo>
                    <a:pt x="197" y="149"/>
                  </a:lnTo>
                  <a:lnTo>
                    <a:pt x="197" y="148"/>
                  </a:lnTo>
                  <a:lnTo>
                    <a:pt x="196" y="147"/>
                  </a:lnTo>
                  <a:lnTo>
                    <a:pt x="195" y="144"/>
                  </a:lnTo>
                  <a:lnTo>
                    <a:pt x="196" y="143"/>
                  </a:lnTo>
                  <a:lnTo>
                    <a:pt x="197" y="144"/>
                  </a:lnTo>
                  <a:lnTo>
                    <a:pt x="199" y="144"/>
                  </a:lnTo>
                  <a:lnTo>
                    <a:pt x="200" y="144"/>
                  </a:lnTo>
                  <a:lnTo>
                    <a:pt x="201" y="144"/>
                  </a:lnTo>
                  <a:lnTo>
                    <a:pt x="201" y="143"/>
                  </a:lnTo>
                  <a:lnTo>
                    <a:pt x="202" y="142"/>
                  </a:lnTo>
                  <a:lnTo>
                    <a:pt x="202" y="141"/>
                  </a:lnTo>
                  <a:lnTo>
                    <a:pt x="202" y="139"/>
                  </a:lnTo>
                  <a:lnTo>
                    <a:pt x="204" y="138"/>
                  </a:lnTo>
                  <a:lnTo>
                    <a:pt x="205" y="138"/>
                  </a:lnTo>
                  <a:lnTo>
                    <a:pt x="205" y="137"/>
                  </a:lnTo>
                  <a:lnTo>
                    <a:pt x="206" y="137"/>
                  </a:lnTo>
                  <a:lnTo>
                    <a:pt x="206" y="135"/>
                  </a:lnTo>
                  <a:lnTo>
                    <a:pt x="206" y="133"/>
                  </a:lnTo>
                  <a:lnTo>
                    <a:pt x="206" y="132"/>
                  </a:lnTo>
                  <a:lnTo>
                    <a:pt x="206" y="131"/>
                  </a:lnTo>
                  <a:lnTo>
                    <a:pt x="205" y="131"/>
                  </a:lnTo>
                  <a:lnTo>
                    <a:pt x="205" y="130"/>
                  </a:lnTo>
                  <a:lnTo>
                    <a:pt x="206" y="130"/>
                  </a:lnTo>
                  <a:lnTo>
                    <a:pt x="207" y="130"/>
                  </a:lnTo>
                  <a:lnTo>
                    <a:pt x="208" y="130"/>
                  </a:lnTo>
                  <a:lnTo>
                    <a:pt x="209" y="130"/>
                  </a:lnTo>
                  <a:lnTo>
                    <a:pt x="210" y="130"/>
                  </a:lnTo>
                  <a:lnTo>
                    <a:pt x="210" y="129"/>
                  </a:lnTo>
                  <a:lnTo>
                    <a:pt x="210" y="128"/>
                  </a:lnTo>
                  <a:lnTo>
                    <a:pt x="209" y="126"/>
                  </a:lnTo>
                  <a:lnTo>
                    <a:pt x="208" y="126"/>
                  </a:lnTo>
                  <a:lnTo>
                    <a:pt x="207" y="125"/>
                  </a:lnTo>
                  <a:lnTo>
                    <a:pt x="207" y="124"/>
                  </a:lnTo>
                  <a:lnTo>
                    <a:pt x="208" y="124"/>
                  </a:lnTo>
                  <a:lnTo>
                    <a:pt x="208" y="123"/>
                  </a:lnTo>
                  <a:lnTo>
                    <a:pt x="208" y="121"/>
                  </a:lnTo>
                  <a:lnTo>
                    <a:pt x="207" y="121"/>
                  </a:lnTo>
                  <a:lnTo>
                    <a:pt x="207" y="120"/>
                  </a:lnTo>
                  <a:lnTo>
                    <a:pt x="207" y="119"/>
                  </a:lnTo>
                  <a:lnTo>
                    <a:pt x="208" y="119"/>
                  </a:lnTo>
                  <a:lnTo>
                    <a:pt x="209" y="119"/>
                  </a:lnTo>
                  <a:lnTo>
                    <a:pt x="208" y="117"/>
                  </a:lnTo>
                  <a:lnTo>
                    <a:pt x="206" y="117"/>
                  </a:lnTo>
                  <a:lnTo>
                    <a:pt x="205" y="116"/>
                  </a:lnTo>
                  <a:lnTo>
                    <a:pt x="204" y="116"/>
                  </a:lnTo>
                  <a:lnTo>
                    <a:pt x="204" y="115"/>
                  </a:lnTo>
                  <a:lnTo>
                    <a:pt x="203" y="115"/>
                  </a:lnTo>
                  <a:lnTo>
                    <a:pt x="203" y="114"/>
                  </a:lnTo>
                  <a:lnTo>
                    <a:pt x="204" y="113"/>
                  </a:lnTo>
                  <a:lnTo>
                    <a:pt x="205" y="113"/>
                  </a:lnTo>
                  <a:lnTo>
                    <a:pt x="205" y="112"/>
                  </a:lnTo>
                  <a:lnTo>
                    <a:pt x="205" y="110"/>
                  </a:lnTo>
                  <a:lnTo>
                    <a:pt x="204" y="110"/>
                  </a:lnTo>
                  <a:lnTo>
                    <a:pt x="204" y="109"/>
                  </a:lnTo>
                  <a:lnTo>
                    <a:pt x="203" y="110"/>
                  </a:lnTo>
                  <a:lnTo>
                    <a:pt x="203" y="111"/>
                  </a:lnTo>
                  <a:lnTo>
                    <a:pt x="203" y="112"/>
                  </a:lnTo>
                  <a:lnTo>
                    <a:pt x="202" y="113"/>
                  </a:lnTo>
                  <a:lnTo>
                    <a:pt x="201" y="113"/>
                  </a:lnTo>
                  <a:lnTo>
                    <a:pt x="200" y="113"/>
                  </a:lnTo>
                  <a:lnTo>
                    <a:pt x="200" y="112"/>
                  </a:lnTo>
                  <a:lnTo>
                    <a:pt x="199" y="112"/>
                  </a:lnTo>
                  <a:lnTo>
                    <a:pt x="198" y="113"/>
                  </a:lnTo>
                  <a:lnTo>
                    <a:pt x="197" y="113"/>
                  </a:lnTo>
                  <a:lnTo>
                    <a:pt x="196" y="113"/>
                  </a:lnTo>
                  <a:lnTo>
                    <a:pt x="196" y="111"/>
                  </a:lnTo>
                  <a:lnTo>
                    <a:pt x="194" y="110"/>
                  </a:lnTo>
                  <a:lnTo>
                    <a:pt x="193" y="109"/>
                  </a:lnTo>
                  <a:lnTo>
                    <a:pt x="192" y="109"/>
                  </a:lnTo>
                  <a:lnTo>
                    <a:pt x="192" y="108"/>
                  </a:lnTo>
                  <a:lnTo>
                    <a:pt x="191" y="108"/>
                  </a:lnTo>
                  <a:lnTo>
                    <a:pt x="190" y="108"/>
                  </a:lnTo>
                  <a:lnTo>
                    <a:pt x="189" y="107"/>
                  </a:lnTo>
                  <a:lnTo>
                    <a:pt x="189" y="106"/>
                  </a:lnTo>
                  <a:lnTo>
                    <a:pt x="188" y="105"/>
                  </a:lnTo>
                  <a:lnTo>
                    <a:pt x="188" y="104"/>
                  </a:lnTo>
                  <a:lnTo>
                    <a:pt x="188" y="103"/>
                  </a:lnTo>
                  <a:lnTo>
                    <a:pt x="188" y="102"/>
                  </a:lnTo>
                  <a:lnTo>
                    <a:pt x="188" y="101"/>
                  </a:lnTo>
                  <a:lnTo>
                    <a:pt x="188" y="100"/>
                  </a:lnTo>
                  <a:lnTo>
                    <a:pt x="187" y="99"/>
                  </a:lnTo>
                  <a:lnTo>
                    <a:pt x="185" y="98"/>
                  </a:lnTo>
                  <a:lnTo>
                    <a:pt x="184" y="97"/>
                  </a:lnTo>
                  <a:lnTo>
                    <a:pt x="185" y="97"/>
                  </a:lnTo>
                  <a:lnTo>
                    <a:pt x="185" y="96"/>
                  </a:lnTo>
                  <a:lnTo>
                    <a:pt x="185" y="95"/>
                  </a:lnTo>
                  <a:lnTo>
                    <a:pt x="184" y="93"/>
                  </a:lnTo>
                  <a:lnTo>
                    <a:pt x="185" y="93"/>
                  </a:lnTo>
                  <a:lnTo>
                    <a:pt x="186" y="92"/>
                  </a:lnTo>
                  <a:lnTo>
                    <a:pt x="187" y="92"/>
                  </a:lnTo>
                  <a:lnTo>
                    <a:pt x="187" y="91"/>
                  </a:lnTo>
                  <a:lnTo>
                    <a:pt x="188" y="90"/>
                  </a:lnTo>
                  <a:lnTo>
                    <a:pt x="189" y="90"/>
                  </a:lnTo>
                  <a:lnTo>
                    <a:pt x="191" y="89"/>
                  </a:lnTo>
                  <a:lnTo>
                    <a:pt x="192" y="88"/>
                  </a:lnTo>
                  <a:lnTo>
                    <a:pt x="192" y="87"/>
                  </a:lnTo>
                  <a:lnTo>
                    <a:pt x="193" y="87"/>
                  </a:lnTo>
                  <a:lnTo>
                    <a:pt x="194" y="87"/>
                  </a:lnTo>
                  <a:lnTo>
                    <a:pt x="195" y="87"/>
                  </a:lnTo>
                  <a:lnTo>
                    <a:pt x="197" y="86"/>
                  </a:lnTo>
                  <a:lnTo>
                    <a:pt x="197" y="85"/>
                  </a:lnTo>
                  <a:lnTo>
                    <a:pt x="199" y="84"/>
                  </a:lnTo>
                  <a:lnTo>
                    <a:pt x="200" y="84"/>
                  </a:lnTo>
                  <a:lnTo>
                    <a:pt x="201" y="84"/>
                  </a:lnTo>
                  <a:lnTo>
                    <a:pt x="201" y="85"/>
                  </a:lnTo>
                  <a:lnTo>
                    <a:pt x="202" y="86"/>
                  </a:lnTo>
                  <a:lnTo>
                    <a:pt x="203" y="85"/>
                  </a:lnTo>
                  <a:lnTo>
                    <a:pt x="202" y="85"/>
                  </a:lnTo>
                  <a:lnTo>
                    <a:pt x="202" y="84"/>
                  </a:lnTo>
                  <a:lnTo>
                    <a:pt x="202" y="83"/>
                  </a:lnTo>
                  <a:lnTo>
                    <a:pt x="204" y="81"/>
                  </a:lnTo>
                  <a:lnTo>
                    <a:pt x="204" y="80"/>
                  </a:lnTo>
                  <a:lnTo>
                    <a:pt x="204" y="79"/>
                  </a:lnTo>
                  <a:lnTo>
                    <a:pt x="203" y="79"/>
                  </a:lnTo>
                  <a:lnTo>
                    <a:pt x="203" y="78"/>
                  </a:lnTo>
                  <a:lnTo>
                    <a:pt x="204" y="77"/>
                  </a:lnTo>
                  <a:lnTo>
                    <a:pt x="204" y="76"/>
                  </a:lnTo>
                  <a:lnTo>
                    <a:pt x="204" y="75"/>
                  </a:lnTo>
                  <a:lnTo>
                    <a:pt x="204" y="74"/>
                  </a:lnTo>
                  <a:lnTo>
                    <a:pt x="204" y="73"/>
                  </a:lnTo>
                  <a:lnTo>
                    <a:pt x="205" y="71"/>
                  </a:lnTo>
                  <a:lnTo>
                    <a:pt x="204" y="70"/>
                  </a:lnTo>
                  <a:lnTo>
                    <a:pt x="203" y="70"/>
                  </a:lnTo>
                  <a:lnTo>
                    <a:pt x="203" y="69"/>
                  </a:lnTo>
                  <a:lnTo>
                    <a:pt x="201" y="68"/>
                  </a:lnTo>
                  <a:lnTo>
                    <a:pt x="200" y="67"/>
                  </a:lnTo>
                  <a:lnTo>
                    <a:pt x="200" y="66"/>
                  </a:lnTo>
                  <a:lnTo>
                    <a:pt x="199" y="65"/>
                  </a:lnTo>
                  <a:lnTo>
                    <a:pt x="199" y="64"/>
                  </a:lnTo>
                  <a:lnTo>
                    <a:pt x="199" y="63"/>
                  </a:lnTo>
                  <a:lnTo>
                    <a:pt x="198" y="63"/>
                  </a:lnTo>
                  <a:lnTo>
                    <a:pt x="197" y="62"/>
                  </a:lnTo>
                  <a:lnTo>
                    <a:pt x="196" y="62"/>
                  </a:lnTo>
                  <a:lnTo>
                    <a:pt x="196" y="61"/>
                  </a:lnTo>
                  <a:lnTo>
                    <a:pt x="197" y="60"/>
                  </a:lnTo>
                  <a:lnTo>
                    <a:pt x="197" y="59"/>
                  </a:lnTo>
                  <a:lnTo>
                    <a:pt x="198" y="59"/>
                  </a:lnTo>
                  <a:lnTo>
                    <a:pt x="199" y="59"/>
                  </a:lnTo>
                  <a:lnTo>
                    <a:pt x="199" y="58"/>
                  </a:lnTo>
                  <a:lnTo>
                    <a:pt x="199" y="57"/>
                  </a:lnTo>
                  <a:lnTo>
                    <a:pt x="199" y="56"/>
                  </a:lnTo>
                  <a:lnTo>
                    <a:pt x="200" y="56"/>
                  </a:lnTo>
                  <a:lnTo>
                    <a:pt x="201" y="57"/>
                  </a:lnTo>
                  <a:lnTo>
                    <a:pt x="203" y="57"/>
                  </a:lnTo>
                  <a:lnTo>
                    <a:pt x="204" y="57"/>
                  </a:lnTo>
                  <a:lnTo>
                    <a:pt x="205" y="56"/>
                  </a:lnTo>
                  <a:lnTo>
                    <a:pt x="206" y="54"/>
                  </a:lnTo>
                  <a:lnTo>
                    <a:pt x="206" y="53"/>
                  </a:lnTo>
                  <a:lnTo>
                    <a:pt x="206" y="52"/>
                  </a:lnTo>
                  <a:lnTo>
                    <a:pt x="207" y="52"/>
                  </a:lnTo>
                  <a:lnTo>
                    <a:pt x="208" y="53"/>
                  </a:lnTo>
                  <a:lnTo>
                    <a:pt x="208" y="52"/>
                  </a:lnTo>
                  <a:lnTo>
                    <a:pt x="208" y="51"/>
                  </a:lnTo>
                  <a:lnTo>
                    <a:pt x="206" y="48"/>
                  </a:lnTo>
                  <a:lnTo>
                    <a:pt x="205" y="47"/>
                  </a:lnTo>
                  <a:lnTo>
                    <a:pt x="204" y="47"/>
                  </a:lnTo>
                  <a:lnTo>
                    <a:pt x="203" y="46"/>
                  </a:lnTo>
                  <a:lnTo>
                    <a:pt x="201" y="45"/>
                  </a:lnTo>
                  <a:lnTo>
                    <a:pt x="201" y="44"/>
                  </a:lnTo>
                  <a:lnTo>
                    <a:pt x="200" y="43"/>
                  </a:lnTo>
                  <a:lnTo>
                    <a:pt x="199" y="43"/>
                  </a:lnTo>
                  <a:lnTo>
                    <a:pt x="198" y="42"/>
                  </a:lnTo>
                  <a:lnTo>
                    <a:pt x="198" y="41"/>
                  </a:lnTo>
                  <a:lnTo>
                    <a:pt x="199" y="41"/>
                  </a:lnTo>
                  <a:lnTo>
                    <a:pt x="199" y="40"/>
                  </a:lnTo>
                  <a:lnTo>
                    <a:pt x="199" y="39"/>
                  </a:lnTo>
                  <a:lnTo>
                    <a:pt x="198" y="39"/>
                  </a:lnTo>
                  <a:lnTo>
                    <a:pt x="198" y="38"/>
                  </a:lnTo>
                  <a:lnTo>
                    <a:pt x="198" y="37"/>
                  </a:lnTo>
                  <a:lnTo>
                    <a:pt x="197" y="36"/>
                  </a:lnTo>
                  <a:lnTo>
                    <a:pt x="197" y="37"/>
                  </a:lnTo>
                  <a:lnTo>
                    <a:pt x="196" y="37"/>
                  </a:lnTo>
                  <a:lnTo>
                    <a:pt x="195" y="37"/>
                  </a:lnTo>
                  <a:lnTo>
                    <a:pt x="194" y="37"/>
                  </a:lnTo>
                  <a:lnTo>
                    <a:pt x="192" y="38"/>
                  </a:lnTo>
                  <a:lnTo>
                    <a:pt x="192" y="39"/>
                  </a:lnTo>
                  <a:lnTo>
                    <a:pt x="191" y="39"/>
                  </a:lnTo>
                  <a:lnTo>
                    <a:pt x="191" y="38"/>
                  </a:lnTo>
                  <a:lnTo>
                    <a:pt x="190" y="38"/>
                  </a:lnTo>
                  <a:lnTo>
                    <a:pt x="188" y="41"/>
                  </a:lnTo>
                  <a:lnTo>
                    <a:pt x="189" y="41"/>
                  </a:lnTo>
                  <a:lnTo>
                    <a:pt x="189" y="42"/>
                  </a:lnTo>
                  <a:lnTo>
                    <a:pt x="190" y="42"/>
                  </a:lnTo>
                  <a:lnTo>
                    <a:pt x="190" y="41"/>
                  </a:lnTo>
                  <a:lnTo>
                    <a:pt x="191" y="41"/>
                  </a:lnTo>
                  <a:lnTo>
                    <a:pt x="192" y="41"/>
                  </a:lnTo>
                  <a:lnTo>
                    <a:pt x="193" y="42"/>
                  </a:lnTo>
                  <a:lnTo>
                    <a:pt x="193" y="43"/>
                  </a:lnTo>
                  <a:lnTo>
                    <a:pt x="194" y="44"/>
                  </a:lnTo>
                  <a:lnTo>
                    <a:pt x="194" y="45"/>
                  </a:lnTo>
                  <a:lnTo>
                    <a:pt x="194" y="46"/>
                  </a:lnTo>
                  <a:lnTo>
                    <a:pt x="193" y="46"/>
                  </a:lnTo>
                  <a:lnTo>
                    <a:pt x="193" y="47"/>
                  </a:lnTo>
                  <a:lnTo>
                    <a:pt x="192" y="47"/>
                  </a:lnTo>
                  <a:lnTo>
                    <a:pt x="191" y="47"/>
                  </a:lnTo>
                  <a:lnTo>
                    <a:pt x="190" y="47"/>
                  </a:lnTo>
                  <a:lnTo>
                    <a:pt x="189" y="47"/>
                  </a:lnTo>
                  <a:lnTo>
                    <a:pt x="188" y="47"/>
                  </a:lnTo>
                  <a:lnTo>
                    <a:pt x="188" y="46"/>
                  </a:lnTo>
                  <a:lnTo>
                    <a:pt x="187" y="46"/>
                  </a:lnTo>
                  <a:lnTo>
                    <a:pt x="187" y="45"/>
                  </a:lnTo>
                  <a:lnTo>
                    <a:pt x="187" y="44"/>
                  </a:lnTo>
                  <a:lnTo>
                    <a:pt x="186" y="43"/>
                  </a:lnTo>
                  <a:lnTo>
                    <a:pt x="185" y="41"/>
                  </a:lnTo>
                  <a:lnTo>
                    <a:pt x="185" y="40"/>
                  </a:lnTo>
                  <a:lnTo>
                    <a:pt x="184" y="40"/>
                  </a:lnTo>
                  <a:lnTo>
                    <a:pt x="183" y="40"/>
                  </a:lnTo>
                  <a:lnTo>
                    <a:pt x="182" y="40"/>
                  </a:lnTo>
                  <a:lnTo>
                    <a:pt x="181" y="40"/>
                  </a:lnTo>
                  <a:lnTo>
                    <a:pt x="180" y="40"/>
                  </a:lnTo>
                  <a:lnTo>
                    <a:pt x="178" y="41"/>
                  </a:lnTo>
                  <a:lnTo>
                    <a:pt x="178" y="42"/>
                  </a:lnTo>
                  <a:lnTo>
                    <a:pt x="177" y="46"/>
                  </a:lnTo>
                  <a:lnTo>
                    <a:pt x="177" y="48"/>
                  </a:lnTo>
                  <a:lnTo>
                    <a:pt x="177" y="49"/>
                  </a:lnTo>
                  <a:lnTo>
                    <a:pt x="177" y="50"/>
                  </a:lnTo>
                  <a:lnTo>
                    <a:pt x="178" y="50"/>
                  </a:lnTo>
                  <a:lnTo>
                    <a:pt x="178" y="51"/>
                  </a:lnTo>
                  <a:lnTo>
                    <a:pt x="179" y="51"/>
                  </a:lnTo>
                  <a:lnTo>
                    <a:pt x="179" y="52"/>
                  </a:lnTo>
                  <a:lnTo>
                    <a:pt x="179" y="53"/>
                  </a:lnTo>
                  <a:lnTo>
                    <a:pt x="180" y="54"/>
                  </a:lnTo>
                  <a:lnTo>
                    <a:pt x="181" y="54"/>
                  </a:lnTo>
                  <a:lnTo>
                    <a:pt x="182" y="55"/>
                  </a:lnTo>
                  <a:lnTo>
                    <a:pt x="182" y="56"/>
                  </a:lnTo>
                  <a:lnTo>
                    <a:pt x="182" y="57"/>
                  </a:lnTo>
                  <a:lnTo>
                    <a:pt x="183" y="57"/>
                  </a:lnTo>
                  <a:lnTo>
                    <a:pt x="183" y="58"/>
                  </a:lnTo>
                  <a:lnTo>
                    <a:pt x="184" y="58"/>
                  </a:lnTo>
                  <a:lnTo>
                    <a:pt x="183" y="58"/>
                  </a:lnTo>
                  <a:lnTo>
                    <a:pt x="184" y="58"/>
                  </a:lnTo>
                  <a:lnTo>
                    <a:pt x="184" y="59"/>
                  </a:lnTo>
                  <a:lnTo>
                    <a:pt x="185" y="59"/>
                  </a:lnTo>
                  <a:lnTo>
                    <a:pt x="186" y="59"/>
                  </a:lnTo>
                  <a:lnTo>
                    <a:pt x="188" y="58"/>
                  </a:lnTo>
                  <a:lnTo>
                    <a:pt x="188" y="59"/>
                  </a:lnTo>
                  <a:lnTo>
                    <a:pt x="187" y="59"/>
                  </a:lnTo>
                  <a:lnTo>
                    <a:pt x="187" y="61"/>
                  </a:lnTo>
                  <a:lnTo>
                    <a:pt x="187" y="60"/>
                  </a:lnTo>
                  <a:lnTo>
                    <a:pt x="188" y="61"/>
                  </a:lnTo>
                  <a:lnTo>
                    <a:pt x="189" y="61"/>
                  </a:lnTo>
                  <a:lnTo>
                    <a:pt x="189" y="62"/>
                  </a:lnTo>
                  <a:lnTo>
                    <a:pt x="189" y="63"/>
                  </a:lnTo>
                  <a:lnTo>
                    <a:pt x="188" y="64"/>
                  </a:lnTo>
                  <a:lnTo>
                    <a:pt x="188" y="65"/>
                  </a:lnTo>
                  <a:lnTo>
                    <a:pt x="188" y="66"/>
                  </a:lnTo>
                  <a:lnTo>
                    <a:pt x="189" y="66"/>
                  </a:lnTo>
                  <a:lnTo>
                    <a:pt x="188" y="65"/>
                  </a:lnTo>
                  <a:lnTo>
                    <a:pt x="189" y="65"/>
                  </a:lnTo>
                  <a:lnTo>
                    <a:pt x="190" y="65"/>
                  </a:lnTo>
                  <a:lnTo>
                    <a:pt x="190" y="66"/>
                  </a:lnTo>
                  <a:lnTo>
                    <a:pt x="189" y="67"/>
                  </a:lnTo>
                  <a:lnTo>
                    <a:pt x="189" y="68"/>
                  </a:lnTo>
                  <a:lnTo>
                    <a:pt x="189" y="69"/>
                  </a:lnTo>
                  <a:lnTo>
                    <a:pt x="190" y="69"/>
                  </a:lnTo>
                  <a:lnTo>
                    <a:pt x="191" y="69"/>
                  </a:lnTo>
                  <a:lnTo>
                    <a:pt x="192" y="69"/>
                  </a:lnTo>
                  <a:lnTo>
                    <a:pt x="192" y="68"/>
                  </a:lnTo>
                  <a:lnTo>
                    <a:pt x="193" y="68"/>
                  </a:lnTo>
                  <a:lnTo>
                    <a:pt x="194" y="69"/>
                  </a:lnTo>
                  <a:lnTo>
                    <a:pt x="193" y="70"/>
                  </a:lnTo>
                  <a:lnTo>
                    <a:pt x="192" y="70"/>
                  </a:lnTo>
                  <a:lnTo>
                    <a:pt x="191" y="70"/>
                  </a:lnTo>
                  <a:lnTo>
                    <a:pt x="190" y="70"/>
                  </a:lnTo>
                  <a:lnTo>
                    <a:pt x="189" y="70"/>
                  </a:lnTo>
                  <a:lnTo>
                    <a:pt x="189" y="69"/>
                  </a:lnTo>
                  <a:lnTo>
                    <a:pt x="188" y="70"/>
                  </a:lnTo>
                  <a:lnTo>
                    <a:pt x="187" y="70"/>
                  </a:lnTo>
                  <a:lnTo>
                    <a:pt x="187" y="69"/>
                  </a:lnTo>
                  <a:lnTo>
                    <a:pt x="187" y="68"/>
                  </a:lnTo>
                  <a:lnTo>
                    <a:pt x="186" y="68"/>
                  </a:lnTo>
                  <a:lnTo>
                    <a:pt x="185" y="67"/>
                  </a:lnTo>
                  <a:lnTo>
                    <a:pt x="184" y="66"/>
                  </a:lnTo>
                  <a:lnTo>
                    <a:pt x="185" y="65"/>
                  </a:lnTo>
                  <a:lnTo>
                    <a:pt x="185" y="64"/>
                  </a:lnTo>
                  <a:lnTo>
                    <a:pt x="185" y="63"/>
                  </a:lnTo>
                  <a:lnTo>
                    <a:pt x="184" y="62"/>
                  </a:lnTo>
                  <a:lnTo>
                    <a:pt x="183" y="62"/>
                  </a:lnTo>
                  <a:lnTo>
                    <a:pt x="182" y="61"/>
                  </a:lnTo>
                  <a:lnTo>
                    <a:pt x="180" y="60"/>
                  </a:lnTo>
                  <a:lnTo>
                    <a:pt x="179" y="60"/>
                  </a:lnTo>
                  <a:lnTo>
                    <a:pt x="178" y="60"/>
                  </a:lnTo>
                  <a:lnTo>
                    <a:pt x="178" y="61"/>
                  </a:lnTo>
                  <a:lnTo>
                    <a:pt x="178" y="62"/>
                  </a:lnTo>
                  <a:lnTo>
                    <a:pt x="178" y="60"/>
                  </a:lnTo>
                  <a:lnTo>
                    <a:pt x="178" y="59"/>
                  </a:lnTo>
                  <a:lnTo>
                    <a:pt x="177" y="58"/>
                  </a:lnTo>
                  <a:lnTo>
                    <a:pt x="176" y="58"/>
                  </a:lnTo>
                  <a:lnTo>
                    <a:pt x="175" y="58"/>
                  </a:lnTo>
                  <a:lnTo>
                    <a:pt x="174" y="57"/>
                  </a:lnTo>
                  <a:lnTo>
                    <a:pt x="173" y="57"/>
                  </a:lnTo>
                  <a:lnTo>
                    <a:pt x="171" y="55"/>
                  </a:lnTo>
                  <a:lnTo>
                    <a:pt x="169" y="53"/>
                  </a:lnTo>
                  <a:lnTo>
                    <a:pt x="168" y="52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90" name="Freeform 70"/>
            <p:cNvSpPr>
              <a:spLocks/>
            </p:cNvSpPr>
            <p:nvPr/>
          </p:nvSpPr>
          <p:spPr bwMode="auto">
            <a:xfrm>
              <a:off x="1115" y="1934"/>
              <a:ext cx="921" cy="740"/>
            </a:xfrm>
            <a:custGeom>
              <a:avLst/>
              <a:gdLst>
                <a:gd name="T0" fmla="*/ 138 w 260"/>
                <a:gd name="T1" fmla="*/ 195 h 209"/>
                <a:gd name="T2" fmla="*/ 151 w 260"/>
                <a:gd name="T3" fmla="*/ 188 h 209"/>
                <a:gd name="T4" fmla="*/ 159 w 260"/>
                <a:gd name="T5" fmla="*/ 173 h 209"/>
                <a:gd name="T6" fmla="*/ 167 w 260"/>
                <a:gd name="T7" fmla="*/ 170 h 209"/>
                <a:gd name="T8" fmla="*/ 173 w 260"/>
                <a:gd name="T9" fmla="*/ 173 h 209"/>
                <a:gd name="T10" fmla="*/ 181 w 260"/>
                <a:gd name="T11" fmla="*/ 175 h 209"/>
                <a:gd name="T12" fmla="*/ 189 w 260"/>
                <a:gd name="T13" fmla="*/ 181 h 209"/>
                <a:gd name="T14" fmla="*/ 198 w 260"/>
                <a:gd name="T15" fmla="*/ 182 h 209"/>
                <a:gd name="T16" fmla="*/ 213 w 260"/>
                <a:gd name="T17" fmla="*/ 190 h 209"/>
                <a:gd name="T18" fmla="*/ 232 w 260"/>
                <a:gd name="T19" fmla="*/ 185 h 209"/>
                <a:gd name="T20" fmla="*/ 256 w 260"/>
                <a:gd name="T21" fmla="*/ 183 h 209"/>
                <a:gd name="T22" fmla="*/ 258 w 260"/>
                <a:gd name="T23" fmla="*/ 177 h 209"/>
                <a:gd name="T24" fmla="*/ 250 w 260"/>
                <a:gd name="T25" fmla="*/ 170 h 209"/>
                <a:gd name="T26" fmla="*/ 245 w 260"/>
                <a:gd name="T27" fmla="*/ 155 h 209"/>
                <a:gd name="T28" fmla="*/ 241 w 260"/>
                <a:gd name="T29" fmla="*/ 150 h 209"/>
                <a:gd name="T30" fmla="*/ 234 w 260"/>
                <a:gd name="T31" fmla="*/ 148 h 209"/>
                <a:gd name="T32" fmla="*/ 228 w 260"/>
                <a:gd name="T33" fmla="*/ 141 h 209"/>
                <a:gd name="T34" fmla="*/ 219 w 260"/>
                <a:gd name="T35" fmla="*/ 137 h 209"/>
                <a:gd name="T36" fmla="*/ 212 w 260"/>
                <a:gd name="T37" fmla="*/ 130 h 209"/>
                <a:gd name="T38" fmla="*/ 200 w 260"/>
                <a:gd name="T39" fmla="*/ 138 h 209"/>
                <a:gd name="T40" fmla="*/ 185 w 260"/>
                <a:gd name="T41" fmla="*/ 135 h 209"/>
                <a:gd name="T42" fmla="*/ 176 w 260"/>
                <a:gd name="T43" fmla="*/ 126 h 209"/>
                <a:gd name="T44" fmla="*/ 169 w 260"/>
                <a:gd name="T45" fmla="*/ 119 h 209"/>
                <a:gd name="T46" fmla="*/ 162 w 260"/>
                <a:gd name="T47" fmla="*/ 113 h 209"/>
                <a:gd name="T48" fmla="*/ 144 w 260"/>
                <a:gd name="T49" fmla="*/ 104 h 209"/>
                <a:gd name="T50" fmla="*/ 136 w 260"/>
                <a:gd name="T51" fmla="*/ 98 h 209"/>
                <a:gd name="T52" fmla="*/ 128 w 260"/>
                <a:gd name="T53" fmla="*/ 86 h 209"/>
                <a:gd name="T54" fmla="*/ 123 w 260"/>
                <a:gd name="T55" fmla="*/ 77 h 209"/>
                <a:gd name="T56" fmla="*/ 124 w 260"/>
                <a:gd name="T57" fmla="*/ 66 h 209"/>
                <a:gd name="T58" fmla="*/ 117 w 260"/>
                <a:gd name="T59" fmla="*/ 62 h 209"/>
                <a:gd name="T60" fmla="*/ 112 w 260"/>
                <a:gd name="T61" fmla="*/ 60 h 209"/>
                <a:gd name="T62" fmla="*/ 99 w 260"/>
                <a:gd name="T63" fmla="*/ 62 h 209"/>
                <a:gd name="T64" fmla="*/ 91 w 260"/>
                <a:gd name="T65" fmla="*/ 53 h 209"/>
                <a:gd name="T66" fmla="*/ 90 w 260"/>
                <a:gd name="T67" fmla="*/ 45 h 209"/>
                <a:gd name="T68" fmla="*/ 81 w 260"/>
                <a:gd name="T69" fmla="*/ 40 h 209"/>
                <a:gd name="T70" fmla="*/ 64 w 260"/>
                <a:gd name="T71" fmla="*/ 38 h 209"/>
                <a:gd name="T72" fmla="*/ 60 w 260"/>
                <a:gd name="T73" fmla="*/ 25 h 209"/>
                <a:gd name="T74" fmla="*/ 68 w 260"/>
                <a:gd name="T75" fmla="*/ 13 h 209"/>
                <a:gd name="T76" fmla="*/ 61 w 260"/>
                <a:gd name="T77" fmla="*/ 2 h 209"/>
                <a:gd name="T78" fmla="*/ 45 w 260"/>
                <a:gd name="T79" fmla="*/ 10 h 209"/>
                <a:gd name="T80" fmla="*/ 38 w 260"/>
                <a:gd name="T81" fmla="*/ 6 h 209"/>
                <a:gd name="T82" fmla="*/ 31 w 260"/>
                <a:gd name="T83" fmla="*/ 13 h 209"/>
                <a:gd name="T84" fmla="*/ 28 w 260"/>
                <a:gd name="T85" fmla="*/ 22 h 209"/>
                <a:gd name="T86" fmla="*/ 17 w 260"/>
                <a:gd name="T87" fmla="*/ 31 h 209"/>
                <a:gd name="T88" fmla="*/ 7 w 260"/>
                <a:gd name="T89" fmla="*/ 49 h 209"/>
                <a:gd name="T90" fmla="*/ 0 w 260"/>
                <a:gd name="T91" fmla="*/ 58 h 209"/>
                <a:gd name="T92" fmla="*/ 1 w 260"/>
                <a:gd name="T93" fmla="*/ 68 h 209"/>
                <a:gd name="T94" fmla="*/ 10 w 260"/>
                <a:gd name="T95" fmla="*/ 74 h 209"/>
                <a:gd name="T96" fmla="*/ 17 w 260"/>
                <a:gd name="T97" fmla="*/ 88 h 209"/>
                <a:gd name="T98" fmla="*/ 17 w 260"/>
                <a:gd name="T99" fmla="*/ 101 h 209"/>
                <a:gd name="T100" fmla="*/ 15 w 260"/>
                <a:gd name="T101" fmla="*/ 115 h 209"/>
                <a:gd name="T102" fmla="*/ 14 w 260"/>
                <a:gd name="T103" fmla="*/ 130 h 209"/>
                <a:gd name="T104" fmla="*/ 19 w 260"/>
                <a:gd name="T105" fmla="*/ 142 h 209"/>
                <a:gd name="T106" fmla="*/ 24 w 260"/>
                <a:gd name="T107" fmla="*/ 164 h 209"/>
                <a:gd name="T108" fmla="*/ 39 w 260"/>
                <a:gd name="T109" fmla="*/ 165 h 209"/>
                <a:gd name="T110" fmla="*/ 56 w 260"/>
                <a:gd name="T111" fmla="*/ 164 h 209"/>
                <a:gd name="T112" fmla="*/ 75 w 260"/>
                <a:gd name="T113" fmla="*/ 154 h 209"/>
                <a:gd name="T114" fmla="*/ 83 w 260"/>
                <a:gd name="T115" fmla="*/ 163 h 209"/>
                <a:gd name="T116" fmla="*/ 92 w 260"/>
                <a:gd name="T117" fmla="*/ 166 h 209"/>
                <a:gd name="T118" fmla="*/ 99 w 260"/>
                <a:gd name="T119" fmla="*/ 184 h 209"/>
                <a:gd name="T120" fmla="*/ 103 w 260"/>
                <a:gd name="T121" fmla="*/ 193 h 209"/>
                <a:gd name="T122" fmla="*/ 110 w 260"/>
                <a:gd name="T123" fmla="*/ 199 h 209"/>
                <a:gd name="T124" fmla="*/ 123 w 260"/>
                <a:gd name="T125" fmla="*/ 207 h 20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60"/>
                <a:gd name="T190" fmla="*/ 0 h 209"/>
                <a:gd name="T191" fmla="*/ 260 w 260"/>
                <a:gd name="T192" fmla="*/ 209 h 20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60" h="209">
                  <a:moveTo>
                    <a:pt x="124" y="209"/>
                  </a:moveTo>
                  <a:lnTo>
                    <a:pt x="124" y="208"/>
                  </a:lnTo>
                  <a:lnTo>
                    <a:pt x="126" y="207"/>
                  </a:lnTo>
                  <a:lnTo>
                    <a:pt x="128" y="206"/>
                  </a:lnTo>
                  <a:lnTo>
                    <a:pt x="133" y="203"/>
                  </a:lnTo>
                  <a:lnTo>
                    <a:pt x="133" y="202"/>
                  </a:lnTo>
                  <a:lnTo>
                    <a:pt x="133" y="201"/>
                  </a:lnTo>
                  <a:lnTo>
                    <a:pt x="134" y="198"/>
                  </a:lnTo>
                  <a:lnTo>
                    <a:pt x="135" y="198"/>
                  </a:lnTo>
                  <a:lnTo>
                    <a:pt x="136" y="198"/>
                  </a:lnTo>
                  <a:lnTo>
                    <a:pt x="136" y="197"/>
                  </a:lnTo>
                  <a:lnTo>
                    <a:pt x="137" y="196"/>
                  </a:lnTo>
                  <a:lnTo>
                    <a:pt x="138" y="195"/>
                  </a:lnTo>
                  <a:lnTo>
                    <a:pt x="139" y="195"/>
                  </a:lnTo>
                  <a:lnTo>
                    <a:pt x="141" y="194"/>
                  </a:lnTo>
                  <a:lnTo>
                    <a:pt x="142" y="193"/>
                  </a:lnTo>
                  <a:lnTo>
                    <a:pt x="145" y="194"/>
                  </a:lnTo>
                  <a:lnTo>
                    <a:pt x="147" y="194"/>
                  </a:lnTo>
                  <a:lnTo>
                    <a:pt x="148" y="193"/>
                  </a:lnTo>
                  <a:lnTo>
                    <a:pt x="148" y="192"/>
                  </a:lnTo>
                  <a:lnTo>
                    <a:pt x="150" y="191"/>
                  </a:lnTo>
                  <a:lnTo>
                    <a:pt x="150" y="190"/>
                  </a:lnTo>
                  <a:lnTo>
                    <a:pt x="151" y="188"/>
                  </a:lnTo>
                  <a:lnTo>
                    <a:pt x="151" y="187"/>
                  </a:lnTo>
                  <a:lnTo>
                    <a:pt x="152" y="186"/>
                  </a:lnTo>
                  <a:lnTo>
                    <a:pt x="152" y="185"/>
                  </a:lnTo>
                  <a:lnTo>
                    <a:pt x="152" y="184"/>
                  </a:lnTo>
                  <a:lnTo>
                    <a:pt x="153" y="182"/>
                  </a:lnTo>
                  <a:lnTo>
                    <a:pt x="155" y="180"/>
                  </a:lnTo>
                  <a:lnTo>
                    <a:pt x="155" y="179"/>
                  </a:lnTo>
                  <a:lnTo>
                    <a:pt x="155" y="178"/>
                  </a:lnTo>
                  <a:lnTo>
                    <a:pt x="154" y="178"/>
                  </a:lnTo>
                  <a:lnTo>
                    <a:pt x="155" y="176"/>
                  </a:lnTo>
                  <a:lnTo>
                    <a:pt x="155" y="175"/>
                  </a:lnTo>
                  <a:lnTo>
                    <a:pt x="157" y="175"/>
                  </a:lnTo>
                  <a:lnTo>
                    <a:pt x="159" y="175"/>
                  </a:lnTo>
                  <a:lnTo>
                    <a:pt x="159" y="174"/>
                  </a:lnTo>
                  <a:lnTo>
                    <a:pt x="159" y="173"/>
                  </a:lnTo>
                  <a:lnTo>
                    <a:pt x="159" y="171"/>
                  </a:lnTo>
                  <a:lnTo>
                    <a:pt x="161" y="170"/>
                  </a:lnTo>
                  <a:lnTo>
                    <a:pt x="161" y="169"/>
                  </a:lnTo>
                  <a:lnTo>
                    <a:pt x="162" y="168"/>
                  </a:lnTo>
                  <a:lnTo>
                    <a:pt x="163" y="169"/>
                  </a:lnTo>
                  <a:lnTo>
                    <a:pt x="164" y="170"/>
                  </a:lnTo>
                  <a:lnTo>
                    <a:pt x="165" y="170"/>
                  </a:lnTo>
                  <a:lnTo>
                    <a:pt x="166" y="170"/>
                  </a:lnTo>
                  <a:lnTo>
                    <a:pt x="167" y="170"/>
                  </a:lnTo>
                  <a:lnTo>
                    <a:pt x="168" y="171"/>
                  </a:lnTo>
                  <a:lnTo>
                    <a:pt x="169" y="172"/>
                  </a:lnTo>
                  <a:lnTo>
                    <a:pt x="169" y="173"/>
                  </a:lnTo>
                  <a:lnTo>
                    <a:pt x="170" y="173"/>
                  </a:lnTo>
                  <a:lnTo>
                    <a:pt x="171" y="173"/>
                  </a:lnTo>
                  <a:lnTo>
                    <a:pt x="172" y="173"/>
                  </a:lnTo>
                  <a:lnTo>
                    <a:pt x="173" y="173"/>
                  </a:lnTo>
                  <a:lnTo>
                    <a:pt x="174" y="174"/>
                  </a:lnTo>
                  <a:lnTo>
                    <a:pt x="175" y="174"/>
                  </a:lnTo>
                  <a:lnTo>
                    <a:pt x="176" y="175"/>
                  </a:lnTo>
                  <a:lnTo>
                    <a:pt x="176" y="174"/>
                  </a:lnTo>
                  <a:lnTo>
                    <a:pt x="177" y="174"/>
                  </a:lnTo>
                  <a:lnTo>
                    <a:pt x="178" y="174"/>
                  </a:lnTo>
                  <a:lnTo>
                    <a:pt x="179" y="175"/>
                  </a:lnTo>
                  <a:lnTo>
                    <a:pt x="179" y="176"/>
                  </a:lnTo>
                  <a:lnTo>
                    <a:pt x="180" y="176"/>
                  </a:lnTo>
                  <a:lnTo>
                    <a:pt x="181" y="175"/>
                  </a:lnTo>
                  <a:lnTo>
                    <a:pt x="184" y="175"/>
                  </a:lnTo>
                  <a:lnTo>
                    <a:pt x="184" y="176"/>
                  </a:lnTo>
                  <a:lnTo>
                    <a:pt x="184" y="177"/>
                  </a:lnTo>
                  <a:lnTo>
                    <a:pt x="184" y="179"/>
                  </a:lnTo>
                  <a:lnTo>
                    <a:pt x="184" y="180"/>
                  </a:lnTo>
                  <a:lnTo>
                    <a:pt x="185" y="180"/>
                  </a:lnTo>
                  <a:lnTo>
                    <a:pt x="186" y="180"/>
                  </a:lnTo>
                  <a:lnTo>
                    <a:pt x="187" y="180"/>
                  </a:lnTo>
                  <a:lnTo>
                    <a:pt x="188" y="180"/>
                  </a:lnTo>
                  <a:lnTo>
                    <a:pt x="189" y="180"/>
                  </a:lnTo>
                  <a:lnTo>
                    <a:pt x="189" y="181"/>
                  </a:lnTo>
                  <a:lnTo>
                    <a:pt x="190" y="181"/>
                  </a:lnTo>
                  <a:lnTo>
                    <a:pt x="191" y="182"/>
                  </a:lnTo>
                  <a:lnTo>
                    <a:pt x="192" y="182"/>
                  </a:lnTo>
                  <a:lnTo>
                    <a:pt x="193" y="182"/>
                  </a:lnTo>
                  <a:lnTo>
                    <a:pt x="193" y="183"/>
                  </a:lnTo>
                  <a:lnTo>
                    <a:pt x="194" y="183"/>
                  </a:lnTo>
                  <a:lnTo>
                    <a:pt x="194" y="182"/>
                  </a:lnTo>
                  <a:lnTo>
                    <a:pt x="196" y="181"/>
                  </a:lnTo>
                  <a:lnTo>
                    <a:pt x="197" y="181"/>
                  </a:lnTo>
                  <a:lnTo>
                    <a:pt x="198" y="182"/>
                  </a:lnTo>
                  <a:lnTo>
                    <a:pt x="199" y="182"/>
                  </a:lnTo>
                  <a:lnTo>
                    <a:pt x="199" y="181"/>
                  </a:lnTo>
                  <a:lnTo>
                    <a:pt x="201" y="182"/>
                  </a:lnTo>
                  <a:lnTo>
                    <a:pt x="202" y="183"/>
                  </a:lnTo>
                  <a:lnTo>
                    <a:pt x="203" y="183"/>
                  </a:lnTo>
                  <a:lnTo>
                    <a:pt x="203" y="184"/>
                  </a:lnTo>
                  <a:lnTo>
                    <a:pt x="203" y="185"/>
                  </a:lnTo>
                  <a:lnTo>
                    <a:pt x="203" y="186"/>
                  </a:lnTo>
                  <a:lnTo>
                    <a:pt x="205" y="187"/>
                  </a:lnTo>
                  <a:lnTo>
                    <a:pt x="207" y="188"/>
                  </a:lnTo>
                  <a:lnTo>
                    <a:pt x="208" y="187"/>
                  </a:lnTo>
                  <a:lnTo>
                    <a:pt x="211" y="188"/>
                  </a:lnTo>
                  <a:lnTo>
                    <a:pt x="212" y="189"/>
                  </a:lnTo>
                  <a:lnTo>
                    <a:pt x="213" y="190"/>
                  </a:lnTo>
                  <a:lnTo>
                    <a:pt x="214" y="192"/>
                  </a:lnTo>
                  <a:lnTo>
                    <a:pt x="217" y="190"/>
                  </a:lnTo>
                  <a:lnTo>
                    <a:pt x="217" y="188"/>
                  </a:lnTo>
                  <a:lnTo>
                    <a:pt x="218" y="188"/>
                  </a:lnTo>
                  <a:lnTo>
                    <a:pt x="222" y="185"/>
                  </a:lnTo>
                  <a:lnTo>
                    <a:pt x="223" y="185"/>
                  </a:lnTo>
                  <a:lnTo>
                    <a:pt x="224" y="185"/>
                  </a:lnTo>
                  <a:lnTo>
                    <a:pt x="224" y="184"/>
                  </a:lnTo>
                  <a:lnTo>
                    <a:pt x="225" y="184"/>
                  </a:lnTo>
                  <a:lnTo>
                    <a:pt x="226" y="184"/>
                  </a:lnTo>
                  <a:lnTo>
                    <a:pt x="227" y="183"/>
                  </a:lnTo>
                  <a:lnTo>
                    <a:pt x="231" y="184"/>
                  </a:lnTo>
                  <a:lnTo>
                    <a:pt x="232" y="185"/>
                  </a:lnTo>
                  <a:lnTo>
                    <a:pt x="232" y="186"/>
                  </a:lnTo>
                  <a:lnTo>
                    <a:pt x="235" y="189"/>
                  </a:lnTo>
                  <a:lnTo>
                    <a:pt x="235" y="190"/>
                  </a:lnTo>
                  <a:lnTo>
                    <a:pt x="237" y="190"/>
                  </a:lnTo>
                  <a:lnTo>
                    <a:pt x="238" y="190"/>
                  </a:lnTo>
                  <a:lnTo>
                    <a:pt x="239" y="190"/>
                  </a:lnTo>
                  <a:lnTo>
                    <a:pt x="241" y="188"/>
                  </a:lnTo>
                  <a:lnTo>
                    <a:pt x="243" y="187"/>
                  </a:lnTo>
                  <a:lnTo>
                    <a:pt x="244" y="188"/>
                  </a:lnTo>
                  <a:lnTo>
                    <a:pt x="245" y="187"/>
                  </a:lnTo>
                  <a:lnTo>
                    <a:pt x="247" y="186"/>
                  </a:lnTo>
                  <a:lnTo>
                    <a:pt x="252" y="185"/>
                  </a:lnTo>
                  <a:lnTo>
                    <a:pt x="255" y="184"/>
                  </a:lnTo>
                  <a:lnTo>
                    <a:pt x="256" y="183"/>
                  </a:lnTo>
                  <a:lnTo>
                    <a:pt x="256" y="182"/>
                  </a:lnTo>
                  <a:lnTo>
                    <a:pt x="256" y="181"/>
                  </a:lnTo>
                  <a:lnTo>
                    <a:pt x="257" y="180"/>
                  </a:lnTo>
                  <a:lnTo>
                    <a:pt x="259" y="180"/>
                  </a:lnTo>
                  <a:lnTo>
                    <a:pt x="260" y="179"/>
                  </a:lnTo>
                  <a:lnTo>
                    <a:pt x="260" y="178"/>
                  </a:lnTo>
                  <a:lnTo>
                    <a:pt x="259" y="177"/>
                  </a:lnTo>
                  <a:lnTo>
                    <a:pt x="258" y="177"/>
                  </a:lnTo>
                  <a:lnTo>
                    <a:pt x="257" y="177"/>
                  </a:lnTo>
                  <a:lnTo>
                    <a:pt x="255" y="175"/>
                  </a:lnTo>
                  <a:lnTo>
                    <a:pt x="255" y="174"/>
                  </a:lnTo>
                  <a:lnTo>
                    <a:pt x="253" y="174"/>
                  </a:lnTo>
                  <a:lnTo>
                    <a:pt x="253" y="173"/>
                  </a:lnTo>
                  <a:lnTo>
                    <a:pt x="252" y="173"/>
                  </a:lnTo>
                  <a:lnTo>
                    <a:pt x="252" y="172"/>
                  </a:lnTo>
                  <a:lnTo>
                    <a:pt x="251" y="171"/>
                  </a:lnTo>
                  <a:lnTo>
                    <a:pt x="250" y="170"/>
                  </a:lnTo>
                  <a:lnTo>
                    <a:pt x="249" y="170"/>
                  </a:lnTo>
                  <a:lnTo>
                    <a:pt x="248" y="170"/>
                  </a:lnTo>
                  <a:lnTo>
                    <a:pt x="247" y="169"/>
                  </a:lnTo>
                  <a:lnTo>
                    <a:pt x="246" y="167"/>
                  </a:lnTo>
                  <a:lnTo>
                    <a:pt x="246" y="166"/>
                  </a:lnTo>
                  <a:lnTo>
                    <a:pt x="247" y="165"/>
                  </a:lnTo>
                  <a:lnTo>
                    <a:pt x="247" y="163"/>
                  </a:lnTo>
                  <a:lnTo>
                    <a:pt x="247" y="160"/>
                  </a:lnTo>
                  <a:lnTo>
                    <a:pt x="247" y="159"/>
                  </a:lnTo>
                  <a:lnTo>
                    <a:pt x="246" y="155"/>
                  </a:lnTo>
                  <a:lnTo>
                    <a:pt x="245" y="155"/>
                  </a:lnTo>
                  <a:lnTo>
                    <a:pt x="244" y="155"/>
                  </a:lnTo>
                  <a:lnTo>
                    <a:pt x="243" y="154"/>
                  </a:lnTo>
                  <a:lnTo>
                    <a:pt x="243" y="153"/>
                  </a:lnTo>
                  <a:lnTo>
                    <a:pt x="243" y="152"/>
                  </a:lnTo>
                  <a:lnTo>
                    <a:pt x="243" y="151"/>
                  </a:lnTo>
                  <a:lnTo>
                    <a:pt x="242" y="151"/>
                  </a:lnTo>
                  <a:lnTo>
                    <a:pt x="242" y="150"/>
                  </a:lnTo>
                  <a:lnTo>
                    <a:pt x="241" y="150"/>
                  </a:lnTo>
                  <a:lnTo>
                    <a:pt x="241" y="151"/>
                  </a:lnTo>
                  <a:lnTo>
                    <a:pt x="240" y="151"/>
                  </a:lnTo>
                  <a:lnTo>
                    <a:pt x="239" y="151"/>
                  </a:lnTo>
                  <a:lnTo>
                    <a:pt x="238" y="151"/>
                  </a:lnTo>
                  <a:lnTo>
                    <a:pt x="237" y="151"/>
                  </a:lnTo>
                  <a:lnTo>
                    <a:pt x="236" y="151"/>
                  </a:lnTo>
                  <a:lnTo>
                    <a:pt x="234" y="149"/>
                  </a:lnTo>
                  <a:lnTo>
                    <a:pt x="234" y="148"/>
                  </a:lnTo>
                  <a:lnTo>
                    <a:pt x="234" y="147"/>
                  </a:lnTo>
                  <a:lnTo>
                    <a:pt x="233" y="146"/>
                  </a:lnTo>
                  <a:lnTo>
                    <a:pt x="232" y="146"/>
                  </a:lnTo>
                  <a:lnTo>
                    <a:pt x="232" y="145"/>
                  </a:lnTo>
                  <a:lnTo>
                    <a:pt x="232" y="144"/>
                  </a:lnTo>
                  <a:lnTo>
                    <a:pt x="232" y="143"/>
                  </a:lnTo>
                  <a:lnTo>
                    <a:pt x="230" y="142"/>
                  </a:lnTo>
                  <a:lnTo>
                    <a:pt x="229" y="142"/>
                  </a:lnTo>
                  <a:lnTo>
                    <a:pt x="228" y="142"/>
                  </a:lnTo>
                  <a:lnTo>
                    <a:pt x="228" y="141"/>
                  </a:lnTo>
                  <a:lnTo>
                    <a:pt x="227" y="141"/>
                  </a:lnTo>
                  <a:lnTo>
                    <a:pt x="227" y="140"/>
                  </a:lnTo>
                  <a:lnTo>
                    <a:pt x="226" y="140"/>
                  </a:lnTo>
                  <a:lnTo>
                    <a:pt x="225" y="141"/>
                  </a:lnTo>
                  <a:lnTo>
                    <a:pt x="224" y="141"/>
                  </a:lnTo>
                  <a:lnTo>
                    <a:pt x="223" y="142"/>
                  </a:lnTo>
                  <a:lnTo>
                    <a:pt x="222" y="142"/>
                  </a:lnTo>
                  <a:lnTo>
                    <a:pt x="221" y="141"/>
                  </a:lnTo>
                  <a:lnTo>
                    <a:pt x="221" y="140"/>
                  </a:lnTo>
                  <a:lnTo>
                    <a:pt x="220" y="139"/>
                  </a:lnTo>
                  <a:lnTo>
                    <a:pt x="219" y="139"/>
                  </a:lnTo>
                  <a:lnTo>
                    <a:pt x="218" y="138"/>
                  </a:lnTo>
                  <a:lnTo>
                    <a:pt x="219" y="137"/>
                  </a:lnTo>
                  <a:lnTo>
                    <a:pt x="219" y="136"/>
                  </a:lnTo>
                  <a:lnTo>
                    <a:pt x="218" y="136"/>
                  </a:lnTo>
                  <a:lnTo>
                    <a:pt x="218" y="135"/>
                  </a:lnTo>
                  <a:lnTo>
                    <a:pt x="218" y="134"/>
                  </a:lnTo>
                  <a:lnTo>
                    <a:pt x="218" y="133"/>
                  </a:lnTo>
                  <a:lnTo>
                    <a:pt x="218" y="132"/>
                  </a:lnTo>
                  <a:lnTo>
                    <a:pt x="218" y="131"/>
                  </a:lnTo>
                  <a:lnTo>
                    <a:pt x="217" y="130"/>
                  </a:lnTo>
                  <a:lnTo>
                    <a:pt x="216" y="130"/>
                  </a:lnTo>
                  <a:lnTo>
                    <a:pt x="215" y="130"/>
                  </a:lnTo>
                  <a:lnTo>
                    <a:pt x="213" y="130"/>
                  </a:lnTo>
                  <a:lnTo>
                    <a:pt x="212" y="130"/>
                  </a:lnTo>
                  <a:lnTo>
                    <a:pt x="212" y="131"/>
                  </a:lnTo>
                  <a:lnTo>
                    <a:pt x="212" y="132"/>
                  </a:lnTo>
                  <a:lnTo>
                    <a:pt x="210" y="133"/>
                  </a:lnTo>
                  <a:lnTo>
                    <a:pt x="209" y="133"/>
                  </a:lnTo>
                  <a:lnTo>
                    <a:pt x="208" y="133"/>
                  </a:lnTo>
                  <a:lnTo>
                    <a:pt x="205" y="134"/>
                  </a:lnTo>
                  <a:lnTo>
                    <a:pt x="204" y="134"/>
                  </a:lnTo>
                  <a:lnTo>
                    <a:pt x="204" y="135"/>
                  </a:lnTo>
                  <a:lnTo>
                    <a:pt x="203" y="136"/>
                  </a:lnTo>
                  <a:lnTo>
                    <a:pt x="203" y="137"/>
                  </a:lnTo>
                  <a:lnTo>
                    <a:pt x="202" y="138"/>
                  </a:lnTo>
                  <a:lnTo>
                    <a:pt x="201" y="138"/>
                  </a:lnTo>
                  <a:lnTo>
                    <a:pt x="200" y="138"/>
                  </a:lnTo>
                  <a:lnTo>
                    <a:pt x="199" y="137"/>
                  </a:lnTo>
                  <a:lnTo>
                    <a:pt x="198" y="137"/>
                  </a:lnTo>
                  <a:lnTo>
                    <a:pt x="197" y="137"/>
                  </a:lnTo>
                  <a:lnTo>
                    <a:pt x="196" y="136"/>
                  </a:lnTo>
                  <a:lnTo>
                    <a:pt x="195" y="136"/>
                  </a:lnTo>
                  <a:lnTo>
                    <a:pt x="194" y="136"/>
                  </a:lnTo>
                  <a:lnTo>
                    <a:pt x="193" y="135"/>
                  </a:lnTo>
                  <a:lnTo>
                    <a:pt x="192" y="135"/>
                  </a:lnTo>
                  <a:lnTo>
                    <a:pt x="191" y="135"/>
                  </a:lnTo>
                  <a:lnTo>
                    <a:pt x="187" y="135"/>
                  </a:lnTo>
                  <a:lnTo>
                    <a:pt x="185" y="135"/>
                  </a:lnTo>
                  <a:lnTo>
                    <a:pt x="184" y="135"/>
                  </a:lnTo>
                  <a:lnTo>
                    <a:pt x="183" y="136"/>
                  </a:lnTo>
                  <a:lnTo>
                    <a:pt x="182" y="136"/>
                  </a:lnTo>
                  <a:lnTo>
                    <a:pt x="182" y="135"/>
                  </a:lnTo>
                  <a:lnTo>
                    <a:pt x="182" y="134"/>
                  </a:lnTo>
                  <a:lnTo>
                    <a:pt x="182" y="133"/>
                  </a:lnTo>
                  <a:lnTo>
                    <a:pt x="180" y="131"/>
                  </a:lnTo>
                  <a:lnTo>
                    <a:pt x="179" y="130"/>
                  </a:lnTo>
                  <a:lnTo>
                    <a:pt x="178" y="129"/>
                  </a:lnTo>
                  <a:lnTo>
                    <a:pt x="178" y="128"/>
                  </a:lnTo>
                  <a:lnTo>
                    <a:pt x="177" y="128"/>
                  </a:lnTo>
                  <a:lnTo>
                    <a:pt x="176" y="126"/>
                  </a:lnTo>
                  <a:lnTo>
                    <a:pt x="176" y="125"/>
                  </a:lnTo>
                  <a:lnTo>
                    <a:pt x="176" y="124"/>
                  </a:lnTo>
                  <a:lnTo>
                    <a:pt x="176" y="123"/>
                  </a:lnTo>
                  <a:lnTo>
                    <a:pt x="176" y="121"/>
                  </a:lnTo>
                  <a:lnTo>
                    <a:pt x="174" y="119"/>
                  </a:lnTo>
                  <a:lnTo>
                    <a:pt x="173" y="119"/>
                  </a:lnTo>
                  <a:lnTo>
                    <a:pt x="173" y="118"/>
                  </a:lnTo>
                  <a:lnTo>
                    <a:pt x="172" y="119"/>
                  </a:lnTo>
                  <a:lnTo>
                    <a:pt x="171" y="119"/>
                  </a:lnTo>
                  <a:lnTo>
                    <a:pt x="169" y="119"/>
                  </a:lnTo>
                  <a:lnTo>
                    <a:pt x="169" y="118"/>
                  </a:lnTo>
                  <a:lnTo>
                    <a:pt x="169" y="117"/>
                  </a:lnTo>
                  <a:lnTo>
                    <a:pt x="168" y="117"/>
                  </a:lnTo>
                  <a:lnTo>
                    <a:pt x="167" y="116"/>
                  </a:lnTo>
                  <a:lnTo>
                    <a:pt x="166" y="115"/>
                  </a:lnTo>
                  <a:lnTo>
                    <a:pt x="166" y="114"/>
                  </a:lnTo>
                  <a:lnTo>
                    <a:pt x="165" y="114"/>
                  </a:lnTo>
                  <a:lnTo>
                    <a:pt x="164" y="114"/>
                  </a:lnTo>
                  <a:lnTo>
                    <a:pt x="163" y="114"/>
                  </a:lnTo>
                  <a:lnTo>
                    <a:pt x="162" y="113"/>
                  </a:lnTo>
                  <a:lnTo>
                    <a:pt x="161" y="113"/>
                  </a:lnTo>
                  <a:lnTo>
                    <a:pt x="160" y="113"/>
                  </a:lnTo>
                  <a:lnTo>
                    <a:pt x="159" y="113"/>
                  </a:lnTo>
                  <a:lnTo>
                    <a:pt x="158" y="113"/>
                  </a:lnTo>
                  <a:lnTo>
                    <a:pt x="157" y="112"/>
                  </a:lnTo>
                  <a:lnTo>
                    <a:pt x="156" y="113"/>
                  </a:lnTo>
                  <a:lnTo>
                    <a:pt x="152" y="111"/>
                  </a:lnTo>
                  <a:lnTo>
                    <a:pt x="152" y="110"/>
                  </a:lnTo>
                  <a:lnTo>
                    <a:pt x="151" y="109"/>
                  </a:lnTo>
                  <a:lnTo>
                    <a:pt x="151" y="107"/>
                  </a:lnTo>
                  <a:lnTo>
                    <a:pt x="144" y="104"/>
                  </a:lnTo>
                  <a:lnTo>
                    <a:pt x="143" y="104"/>
                  </a:lnTo>
                  <a:lnTo>
                    <a:pt x="142" y="103"/>
                  </a:lnTo>
                  <a:lnTo>
                    <a:pt x="143" y="101"/>
                  </a:lnTo>
                  <a:lnTo>
                    <a:pt x="143" y="100"/>
                  </a:lnTo>
                  <a:lnTo>
                    <a:pt x="143" y="99"/>
                  </a:lnTo>
                  <a:lnTo>
                    <a:pt x="142" y="98"/>
                  </a:lnTo>
                  <a:lnTo>
                    <a:pt x="142" y="97"/>
                  </a:lnTo>
                  <a:lnTo>
                    <a:pt x="140" y="97"/>
                  </a:lnTo>
                  <a:lnTo>
                    <a:pt x="139" y="97"/>
                  </a:lnTo>
                  <a:lnTo>
                    <a:pt x="139" y="98"/>
                  </a:lnTo>
                  <a:lnTo>
                    <a:pt x="136" y="99"/>
                  </a:lnTo>
                  <a:lnTo>
                    <a:pt x="136" y="98"/>
                  </a:lnTo>
                  <a:lnTo>
                    <a:pt x="135" y="98"/>
                  </a:lnTo>
                  <a:lnTo>
                    <a:pt x="134" y="97"/>
                  </a:lnTo>
                  <a:lnTo>
                    <a:pt x="132" y="96"/>
                  </a:lnTo>
                  <a:lnTo>
                    <a:pt x="131" y="96"/>
                  </a:lnTo>
                  <a:lnTo>
                    <a:pt x="131" y="97"/>
                  </a:lnTo>
                  <a:lnTo>
                    <a:pt x="129" y="98"/>
                  </a:lnTo>
                  <a:lnTo>
                    <a:pt x="128" y="96"/>
                  </a:lnTo>
                  <a:lnTo>
                    <a:pt x="127" y="96"/>
                  </a:lnTo>
                  <a:lnTo>
                    <a:pt x="125" y="96"/>
                  </a:lnTo>
                  <a:lnTo>
                    <a:pt x="126" y="96"/>
                  </a:lnTo>
                  <a:lnTo>
                    <a:pt x="127" y="93"/>
                  </a:lnTo>
                  <a:lnTo>
                    <a:pt x="128" y="91"/>
                  </a:lnTo>
                  <a:lnTo>
                    <a:pt x="129" y="88"/>
                  </a:lnTo>
                  <a:lnTo>
                    <a:pt x="128" y="86"/>
                  </a:lnTo>
                  <a:lnTo>
                    <a:pt x="128" y="85"/>
                  </a:lnTo>
                  <a:lnTo>
                    <a:pt x="127" y="85"/>
                  </a:lnTo>
                  <a:lnTo>
                    <a:pt x="126" y="84"/>
                  </a:lnTo>
                  <a:lnTo>
                    <a:pt x="125" y="84"/>
                  </a:lnTo>
                  <a:lnTo>
                    <a:pt x="124" y="83"/>
                  </a:lnTo>
                  <a:lnTo>
                    <a:pt x="123" y="83"/>
                  </a:lnTo>
                  <a:lnTo>
                    <a:pt x="124" y="81"/>
                  </a:lnTo>
                  <a:lnTo>
                    <a:pt x="124" y="80"/>
                  </a:lnTo>
                  <a:lnTo>
                    <a:pt x="123" y="78"/>
                  </a:lnTo>
                  <a:lnTo>
                    <a:pt x="123" y="77"/>
                  </a:lnTo>
                  <a:lnTo>
                    <a:pt x="123" y="75"/>
                  </a:lnTo>
                  <a:lnTo>
                    <a:pt x="124" y="74"/>
                  </a:lnTo>
                  <a:lnTo>
                    <a:pt x="125" y="74"/>
                  </a:lnTo>
                  <a:lnTo>
                    <a:pt x="126" y="73"/>
                  </a:lnTo>
                  <a:lnTo>
                    <a:pt x="127" y="72"/>
                  </a:lnTo>
                  <a:lnTo>
                    <a:pt x="126" y="70"/>
                  </a:lnTo>
                  <a:lnTo>
                    <a:pt x="125" y="70"/>
                  </a:lnTo>
                  <a:lnTo>
                    <a:pt x="125" y="69"/>
                  </a:lnTo>
                  <a:lnTo>
                    <a:pt x="124" y="69"/>
                  </a:lnTo>
                  <a:lnTo>
                    <a:pt x="124" y="67"/>
                  </a:lnTo>
                  <a:lnTo>
                    <a:pt x="124" y="66"/>
                  </a:lnTo>
                  <a:lnTo>
                    <a:pt x="123" y="66"/>
                  </a:lnTo>
                  <a:lnTo>
                    <a:pt x="122" y="66"/>
                  </a:lnTo>
                  <a:lnTo>
                    <a:pt x="121" y="66"/>
                  </a:lnTo>
                  <a:lnTo>
                    <a:pt x="120" y="65"/>
                  </a:lnTo>
                  <a:lnTo>
                    <a:pt x="119" y="65"/>
                  </a:lnTo>
                  <a:lnTo>
                    <a:pt x="119" y="64"/>
                  </a:lnTo>
                  <a:lnTo>
                    <a:pt x="120" y="64"/>
                  </a:lnTo>
                  <a:lnTo>
                    <a:pt x="119" y="63"/>
                  </a:lnTo>
                  <a:lnTo>
                    <a:pt x="118" y="62"/>
                  </a:lnTo>
                  <a:lnTo>
                    <a:pt x="117" y="62"/>
                  </a:lnTo>
                  <a:lnTo>
                    <a:pt x="116" y="62"/>
                  </a:lnTo>
                  <a:lnTo>
                    <a:pt x="116" y="61"/>
                  </a:lnTo>
                  <a:lnTo>
                    <a:pt x="115" y="59"/>
                  </a:lnTo>
                  <a:lnTo>
                    <a:pt x="114" y="59"/>
                  </a:lnTo>
                  <a:lnTo>
                    <a:pt x="114" y="58"/>
                  </a:lnTo>
                  <a:lnTo>
                    <a:pt x="112" y="58"/>
                  </a:lnTo>
                  <a:lnTo>
                    <a:pt x="112" y="59"/>
                  </a:lnTo>
                  <a:lnTo>
                    <a:pt x="112" y="60"/>
                  </a:lnTo>
                  <a:lnTo>
                    <a:pt x="112" y="61"/>
                  </a:lnTo>
                  <a:lnTo>
                    <a:pt x="110" y="63"/>
                  </a:lnTo>
                  <a:lnTo>
                    <a:pt x="109" y="63"/>
                  </a:lnTo>
                  <a:lnTo>
                    <a:pt x="109" y="62"/>
                  </a:lnTo>
                  <a:lnTo>
                    <a:pt x="108" y="62"/>
                  </a:lnTo>
                  <a:lnTo>
                    <a:pt x="108" y="61"/>
                  </a:lnTo>
                  <a:lnTo>
                    <a:pt x="107" y="60"/>
                  </a:lnTo>
                  <a:lnTo>
                    <a:pt x="107" y="59"/>
                  </a:lnTo>
                  <a:lnTo>
                    <a:pt x="103" y="61"/>
                  </a:lnTo>
                  <a:lnTo>
                    <a:pt x="101" y="61"/>
                  </a:lnTo>
                  <a:lnTo>
                    <a:pt x="99" y="62"/>
                  </a:lnTo>
                  <a:lnTo>
                    <a:pt x="98" y="62"/>
                  </a:lnTo>
                  <a:lnTo>
                    <a:pt x="98" y="61"/>
                  </a:lnTo>
                  <a:lnTo>
                    <a:pt x="96" y="60"/>
                  </a:lnTo>
                  <a:lnTo>
                    <a:pt x="95" y="59"/>
                  </a:lnTo>
                  <a:lnTo>
                    <a:pt x="94" y="59"/>
                  </a:lnTo>
                  <a:lnTo>
                    <a:pt x="94" y="58"/>
                  </a:lnTo>
                  <a:lnTo>
                    <a:pt x="94" y="57"/>
                  </a:lnTo>
                  <a:lnTo>
                    <a:pt x="93" y="56"/>
                  </a:lnTo>
                  <a:lnTo>
                    <a:pt x="92" y="55"/>
                  </a:lnTo>
                  <a:lnTo>
                    <a:pt x="91" y="55"/>
                  </a:lnTo>
                  <a:lnTo>
                    <a:pt x="91" y="54"/>
                  </a:lnTo>
                  <a:lnTo>
                    <a:pt x="91" y="53"/>
                  </a:lnTo>
                  <a:lnTo>
                    <a:pt x="92" y="53"/>
                  </a:lnTo>
                  <a:lnTo>
                    <a:pt x="92" y="52"/>
                  </a:lnTo>
                  <a:lnTo>
                    <a:pt x="92" y="51"/>
                  </a:lnTo>
                  <a:lnTo>
                    <a:pt x="93" y="51"/>
                  </a:lnTo>
                  <a:lnTo>
                    <a:pt x="95" y="50"/>
                  </a:lnTo>
                  <a:lnTo>
                    <a:pt x="95" y="49"/>
                  </a:lnTo>
                  <a:lnTo>
                    <a:pt x="95" y="48"/>
                  </a:lnTo>
                  <a:lnTo>
                    <a:pt x="94" y="46"/>
                  </a:lnTo>
                  <a:lnTo>
                    <a:pt x="93" y="46"/>
                  </a:lnTo>
                  <a:lnTo>
                    <a:pt x="91" y="46"/>
                  </a:lnTo>
                  <a:lnTo>
                    <a:pt x="90" y="45"/>
                  </a:lnTo>
                  <a:lnTo>
                    <a:pt x="89" y="43"/>
                  </a:lnTo>
                  <a:lnTo>
                    <a:pt x="88" y="42"/>
                  </a:lnTo>
                  <a:lnTo>
                    <a:pt x="87" y="42"/>
                  </a:lnTo>
                  <a:lnTo>
                    <a:pt x="86" y="42"/>
                  </a:lnTo>
                  <a:lnTo>
                    <a:pt x="85" y="41"/>
                  </a:lnTo>
                  <a:lnTo>
                    <a:pt x="84" y="40"/>
                  </a:lnTo>
                  <a:lnTo>
                    <a:pt x="83" y="40"/>
                  </a:lnTo>
                  <a:lnTo>
                    <a:pt x="82" y="40"/>
                  </a:lnTo>
                  <a:lnTo>
                    <a:pt x="81" y="40"/>
                  </a:lnTo>
                  <a:lnTo>
                    <a:pt x="80" y="41"/>
                  </a:lnTo>
                  <a:lnTo>
                    <a:pt x="79" y="42"/>
                  </a:lnTo>
                  <a:lnTo>
                    <a:pt x="79" y="41"/>
                  </a:lnTo>
                  <a:lnTo>
                    <a:pt x="78" y="40"/>
                  </a:lnTo>
                  <a:lnTo>
                    <a:pt x="76" y="40"/>
                  </a:lnTo>
                  <a:lnTo>
                    <a:pt x="75" y="40"/>
                  </a:lnTo>
                  <a:lnTo>
                    <a:pt x="74" y="39"/>
                  </a:lnTo>
                  <a:lnTo>
                    <a:pt x="72" y="40"/>
                  </a:lnTo>
                  <a:lnTo>
                    <a:pt x="71" y="39"/>
                  </a:lnTo>
                  <a:lnTo>
                    <a:pt x="68" y="38"/>
                  </a:lnTo>
                  <a:lnTo>
                    <a:pt x="67" y="38"/>
                  </a:lnTo>
                  <a:lnTo>
                    <a:pt x="66" y="38"/>
                  </a:lnTo>
                  <a:lnTo>
                    <a:pt x="64" y="38"/>
                  </a:lnTo>
                  <a:lnTo>
                    <a:pt x="63" y="37"/>
                  </a:lnTo>
                  <a:lnTo>
                    <a:pt x="63" y="36"/>
                  </a:lnTo>
                  <a:lnTo>
                    <a:pt x="63" y="35"/>
                  </a:lnTo>
                  <a:lnTo>
                    <a:pt x="64" y="35"/>
                  </a:lnTo>
                  <a:lnTo>
                    <a:pt x="64" y="33"/>
                  </a:lnTo>
                  <a:lnTo>
                    <a:pt x="63" y="30"/>
                  </a:lnTo>
                  <a:lnTo>
                    <a:pt x="60" y="30"/>
                  </a:lnTo>
                  <a:lnTo>
                    <a:pt x="58" y="28"/>
                  </a:lnTo>
                  <a:lnTo>
                    <a:pt x="58" y="27"/>
                  </a:lnTo>
                  <a:lnTo>
                    <a:pt x="57" y="26"/>
                  </a:lnTo>
                  <a:lnTo>
                    <a:pt x="59" y="25"/>
                  </a:lnTo>
                  <a:lnTo>
                    <a:pt x="60" y="25"/>
                  </a:lnTo>
                  <a:lnTo>
                    <a:pt x="61" y="25"/>
                  </a:lnTo>
                  <a:lnTo>
                    <a:pt x="62" y="24"/>
                  </a:lnTo>
                  <a:lnTo>
                    <a:pt x="63" y="23"/>
                  </a:lnTo>
                  <a:lnTo>
                    <a:pt x="63" y="22"/>
                  </a:lnTo>
                  <a:lnTo>
                    <a:pt x="63" y="21"/>
                  </a:lnTo>
                  <a:lnTo>
                    <a:pt x="62" y="21"/>
                  </a:lnTo>
                  <a:lnTo>
                    <a:pt x="63" y="20"/>
                  </a:lnTo>
                  <a:lnTo>
                    <a:pt x="64" y="19"/>
                  </a:lnTo>
                  <a:lnTo>
                    <a:pt x="65" y="19"/>
                  </a:lnTo>
                  <a:lnTo>
                    <a:pt x="66" y="18"/>
                  </a:lnTo>
                  <a:lnTo>
                    <a:pt x="66" y="16"/>
                  </a:lnTo>
                  <a:lnTo>
                    <a:pt x="68" y="13"/>
                  </a:lnTo>
                  <a:lnTo>
                    <a:pt x="67" y="11"/>
                  </a:lnTo>
                  <a:lnTo>
                    <a:pt x="66" y="10"/>
                  </a:lnTo>
                  <a:lnTo>
                    <a:pt x="66" y="8"/>
                  </a:lnTo>
                  <a:lnTo>
                    <a:pt x="68" y="4"/>
                  </a:lnTo>
                  <a:lnTo>
                    <a:pt x="68" y="3"/>
                  </a:lnTo>
                  <a:lnTo>
                    <a:pt x="67" y="1"/>
                  </a:lnTo>
                  <a:lnTo>
                    <a:pt x="66" y="0"/>
                  </a:lnTo>
                  <a:lnTo>
                    <a:pt x="65" y="1"/>
                  </a:lnTo>
                  <a:lnTo>
                    <a:pt x="64" y="1"/>
                  </a:lnTo>
                  <a:lnTo>
                    <a:pt x="62" y="2"/>
                  </a:lnTo>
                  <a:lnTo>
                    <a:pt x="61" y="2"/>
                  </a:lnTo>
                  <a:lnTo>
                    <a:pt x="60" y="2"/>
                  </a:lnTo>
                  <a:lnTo>
                    <a:pt x="59" y="3"/>
                  </a:lnTo>
                  <a:lnTo>
                    <a:pt x="58" y="3"/>
                  </a:lnTo>
                  <a:lnTo>
                    <a:pt x="58" y="4"/>
                  </a:lnTo>
                  <a:lnTo>
                    <a:pt x="57" y="4"/>
                  </a:lnTo>
                  <a:lnTo>
                    <a:pt x="56" y="5"/>
                  </a:lnTo>
                  <a:lnTo>
                    <a:pt x="55" y="6"/>
                  </a:lnTo>
                  <a:lnTo>
                    <a:pt x="54" y="7"/>
                  </a:lnTo>
                  <a:lnTo>
                    <a:pt x="51" y="8"/>
                  </a:lnTo>
                  <a:lnTo>
                    <a:pt x="50" y="9"/>
                  </a:lnTo>
                  <a:lnTo>
                    <a:pt x="48" y="9"/>
                  </a:lnTo>
                  <a:lnTo>
                    <a:pt x="46" y="10"/>
                  </a:lnTo>
                  <a:lnTo>
                    <a:pt x="45" y="10"/>
                  </a:lnTo>
                  <a:lnTo>
                    <a:pt x="45" y="7"/>
                  </a:lnTo>
                  <a:lnTo>
                    <a:pt x="45" y="6"/>
                  </a:lnTo>
                  <a:lnTo>
                    <a:pt x="46" y="6"/>
                  </a:lnTo>
                  <a:lnTo>
                    <a:pt x="46" y="5"/>
                  </a:lnTo>
                  <a:lnTo>
                    <a:pt x="45" y="5"/>
                  </a:lnTo>
                  <a:lnTo>
                    <a:pt x="45" y="4"/>
                  </a:lnTo>
                  <a:lnTo>
                    <a:pt x="44" y="4"/>
                  </a:lnTo>
                  <a:lnTo>
                    <a:pt x="43" y="4"/>
                  </a:lnTo>
                  <a:lnTo>
                    <a:pt x="42" y="4"/>
                  </a:lnTo>
                  <a:lnTo>
                    <a:pt x="40" y="5"/>
                  </a:lnTo>
                  <a:lnTo>
                    <a:pt x="38" y="6"/>
                  </a:lnTo>
                  <a:lnTo>
                    <a:pt x="37" y="6"/>
                  </a:lnTo>
                  <a:lnTo>
                    <a:pt x="36" y="7"/>
                  </a:lnTo>
                  <a:lnTo>
                    <a:pt x="35" y="8"/>
                  </a:lnTo>
                  <a:lnTo>
                    <a:pt x="35" y="9"/>
                  </a:lnTo>
                  <a:lnTo>
                    <a:pt x="34" y="10"/>
                  </a:lnTo>
                  <a:lnTo>
                    <a:pt x="33" y="10"/>
                  </a:lnTo>
                  <a:lnTo>
                    <a:pt x="32" y="11"/>
                  </a:lnTo>
                  <a:lnTo>
                    <a:pt x="31" y="11"/>
                  </a:lnTo>
                  <a:lnTo>
                    <a:pt x="31" y="12"/>
                  </a:lnTo>
                  <a:lnTo>
                    <a:pt x="31" y="13"/>
                  </a:lnTo>
                  <a:lnTo>
                    <a:pt x="30" y="15"/>
                  </a:lnTo>
                  <a:lnTo>
                    <a:pt x="30" y="16"/>
                  </a:lnTo>
                  <a:lnTo>
                    <a:pt x="29" y="16"/>
                  </a:lnTo>
                  <a:lnTo>
                    <a:pt x="29" y="17"/>
                  </a:lnTo>
                  <a:lnTo>
                    <a:pt x="29" y="18"/>
                  </a:lnTo>
                  <a:lnTo>
                    <a:pt x="29" y="19"/>
                  </a:lnTo>
                  <a:lnTo>
                    <a:pt x="29" y="20"/>
                  </a:lnTo>
                  <a:lnTo>
                    <a:pt x="30" y="20"/>
                  </a:lnTo>
                  <a:lnTo>
                    <a:pt x="29" y="21"/>
                  </a:lnTo>
                  <a:lnTo>
                    <a:pt x="28" y="22"/>
                  </a:lnTo>
                  <a:lnTo>
                    <a:pt x="27" y="23"/>
                  </a:lnTo>
                  <a:lnTo>
                    <a:pt x="26" y="23"/>
                  </a:lnTo>
                  <a:lnTo>
                    <a:pt x="25" y="23"/>
                  </a:lnTo>
                  <a:lnTo>
                    <a:pt x="24" y="23"/>
                  </a:lnTo>
                  <a:lnTo>
                    <a:pt x="24" y="24"/>
                  </a:lnTo>
                  <a:lnTo>
                    <a:pt x="23" y="25"/>
                  </a:lnTo>
                  <a:lnTo>
                    <a:pt x="22" y="26"/>
                  </a:lnTo>
                  <a:lnTo>
                    <a:pt x="21" y="28"/>
                  </a:lnTo>
                  <a:lnTo>
                    <a:pt x="20" y="29"/>
                  </a:lnTo>
                  <a:lnTo>
                    <a:pt x="19" y="30"/>
                  </a:lnTo>
                  <a:lnTo>
                    <a:pt x="18" y="30"/>
                  </a:lnTo>
                  <a:lnTo>
                    <a:pt x="18" y="31"/>
                  </a:lnTo>
                  <a:lnTo>
                    <a:pt x="17" y="31"/>
                  </a:lnTo>
                  <a:lnTo>
                    <a:pt x="16" y="32"/>
                  </a:lnTo>
                  <a:lnTo>
                    <a:pt x="15" y="33"/>
                  </a:lnTo>
                  <a:lnTo>
                    <a:pt x="15" y="34"/>
                  </a:lnTo>
                  <a:lnTo>
                    <a:pt x="13" y="37"/>
                  </a:lnTo>
                  <a:lnTo>
                    <a:pt x="11" y="37"/>
                  </a:lnTo>
                  <a:lnTo>
                    <a:pt x="11" y="38"/>
                  </a:lnTo>
                  <a:lnTo>
                    <a:pt x="10" y="40"/>
                  </a:lnTo>
                  <a:lnTo>
                    <a:pt x="11" y="41"/>
                  </a:lnTo>
                  <a:lnTo>
                    <a:pt x="11" y="43"/>
                  </a:lnTo>
                  <a:lnTo>
                    <a:pt x="10" y="44"/>
                  </a:lnTo>
                  <a:lnTo>
                    <a:pt x="8" y="45"/>
                  </a:lnTo>
                  <a:lnTo>
                    <a:pt x="7" y="48"/>
                  </a:lnTo>
                  <a:lnTo>
                    <a:pt x="7" y="49"/>
                  </a:lnTo>
                  <a:lnTo>
                    <a:pt x="7" y="50"/>
                  </a:lnTo>
                  <a:lnTo>
                    <a:pt x="8" y="50"/>
                  </a:lnTo>
                  <a:lnTo>
                    <a:pt x="8" y="51"/>
                  </a:lnTo>
                  <a:lnTo>
                    <a:pt x="7" y="51"/>
                  </a:lnTo>
                  <a:lnTo>
                    <a:pt x="7" y="52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4" y="54"/>
                  </a:lnTo>
                  <a:lnTo>
                    <a:pt x="1" y="57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1"/>
                  </a:lnTo>
                  <a:lnTo>
                    <a:pt x="1" y="62"/>
                  </a:lnTo>
                  <a:lnTo>
                    <a:pt x="2" y="62"/>
                  </a:lnTo>
                  <a:lnTo>
                    <a:pt x="2" y="63"/>
                  </a:lnTo>
                  <a:lnTo>
                    <a:pt x="3" y="64"/>
                  </a:lnTo>
                  <a:lnTo>
                    <a:pt x="3" y="65"/>
                  </a:lnTo>
                  <a:lnTo>
                    <a:pt x="3" y="66"/>
                  </a:lnTo>
                  <a:lnTo>
                    <a:pt x="2" y="67"/>
                  </a:lnTo>
                  <a:lnTo>
                    <a:pt x="1" y="68"/>
                  </a:lnTo>
                  <a:lnTo>
                    <a:pt x="2" y="69"/>
                  </a:lnTo>
                  <a:lnTo>
                    <a:pt x="3" y="69"/>
                  </a:lnTo>
                  <a:lnTo>
                    <a:pt x="4" y="69"/>
                  </a:lnTo>
                  <a:lnTo>
                    <a:pt x="4" y="70"/>
                  </a:lnTo>
                  <a:lnTo>
                    <a:pt x="5" y="70"/>
                  </a:lnTo>
                  <a:lnTo>
                    <a:pt x="6" y="71"/>
                  </a:lnTo>
                  <a:lnTo>
                    <a:pt x="7" y="71"/>
                  </a:lnTo>
                  <a:lnTo>
                    <a:pt x="7" y="72"/>
                  </a:lnTo>
                  <a:lnTo>
                    <a:pt x="8" y="73"/>
                  </a:lnTo>
                  <a:lnTo>
                    <a:pt x="9" y="74"/>
                  </a:lnTo>
                  <a:lnTo>
                    <a:pt x="10" y="74"/>
                  </a:lnTo>
                  <a:lnTo>
                    <a:pt x="11" y="75"/>
                  </a:lnTo>
                  <a:lnTo>
                    <a:pt x="11" y="76"/>
                  </a:lnTo>
                  <a:lnTo>
                    <a:pt x="12" y="76"/>
                  </a:lnTo>
                  <a:lnTo>
                    <a:pt x="12" y="78"/>
                  </a:lnTo>
                  <a:lnTo>
                    <a:pt x="14" y="82"/>
                  </a:lnTo>
                  <a:lnTo>
                    <a:pt x="15" y="85"/>
                  </a:lnTo>
                  <a:lnTo>
                    <a:pt x="15" y="86"/>
                  </a:lnTo>
                  <a:lnTo>
                    <a:pt x="16" y="86"/>
                  </a:lnTo>
                  <a:lnTo>
                    <a:pt x="16" y="87"/>
                  </a:lnTo>
                  <a:lnTo>
                    <a:pt x="17" y="88"/>
                  </a:lnTo>
                  <a:lnTo>
                    <a:pt x="18" y="89"/>
                  </a:lnTo>
                  <a:lnTo>
                    <a:pt x="18" y="90"/>
                  </a:lnTo>
                  <a:lnTo>
                    <a:pt x="19" y="90"/>
                  </a:lnTo>
                  <a:lnTo>
                    <a:pt x="19" y="91"/>
                  </a:lnTo>
                  <a:lnTo>
                    <a:pt x="20" y="94"/>
                  </a:lnTo>
                  <a:lnTo>
                    <a:pt x="19" y="98"/>
                  </a:lnTo>
                  <a:lnTo>
                    <a:pt x="19" y="99"/>
                  </a:lnTo>
                  <a:lnTo>
                    <a:pt x="18" y="100"/>
                  </a:lnTo>
                  <a:lnTo>
                    <a:pt x="17" y="101"/>
                  </a:lnTo>
                  <a:lnTo>
                    <a:pt x="17" y="102"/>
                  </a:lnTo>
                  <a:lnTo>
                    <a:pt x="17" y="103"/>
                  </a:lnTo>
                  <a:lnTo>
                    <a:pt x="16" y="105"/>
                  </a:lnTo>
                  <a:lnTo>
                    <a:pt x="16" y="106"/>
                  </a:lnTo>
                  <a:lnTo>
                    <a:pt x="15" y="107"/>
                  </a:lnTo>
                  <a:lnTo>
                    <a:pt x="15" y="108"/>
                  </a:lnTo>
                  <a:lnTo>
                    <a:pt x="15" y="109"/>
                  </a:lnTo>
                  <a:lnTo>
                    <a:pt x="16" y="110"/>
                  </a:lnTo>
                  <a:lnTo>
                    <a:pt x="16" y="111"/>
                  </a:lnTo>
                  <a:lnTo>
                    <a:pt x="15" y="115"/>
                  </a:lnTo>
                  <a:lnTo>
                    <a:pt x="14" y="116"/>
                  </a:lnTo>
                  <a:lnTo>
                    <a:pt x="14" y="117"/>
                  </a:lnTo>
                  <a:lnTo>
                    <a:pt x="15" y="119"/>
                  </a:lnTo>
                  <a:lnTo>
                    <a:pt x="16" y="119"/>
                  </a:lnTo>
                  <a:lnTo>
                    <a:pt x="16" y="120"/>
                  </a:lnTo>
                  <a:lnTo>
                    <a:pt x="17" y="120"/>
                  </a:lnTo>
                  <a:lnTo>
                    <a:pt x="17" y="121"/>
                  </a:lnTo>
                  <a:lnTo>
                    <a:pt x="16" y="126"/>
                  </a:lnTo>
                  <a:lnTo>
                    <a:pt x="15" y="127"/>
                  </a:lnTo>
                  <a:lnTo>
                    <a:pt x="15" y="129"/>
                  </a:lnTo>
                  <a:lnTo>
                    <a:pt x="14" y="130"/>
                  </a:lnTo>
                  <a:lnTo>
                    <a:pt x="13" y="132"/>
                  </a:lnTo>
                  <a:lnTo>
                    <a:pt x="12" y="135"/>
                  </a:lnTo>
                  <a:lnTo>
                    <a:pt x="12" y="136"/>
                  </a:lnTo>
                  <a:lnTo>
                    <a:pt x="12" y="137"/>
                  </a:lnTo>
                  <a:lnTo>
                    <a:pt x="13" y="138"/>
                  </a:lnTo>
                  <a:lnTo>
                    <a:pt x="14" y="139"/>
                  </a:lnTo>
                  <a:lnTo>
                    <a:pt x="15" y="139"/>
                  </a:lnTo>
                  <a:lnTo>
                    <a:pt x="16" y="139"/>
                  </a:lnTo>
                  <a:lnTo>
                    <a:pt x="19" y="142"/>
                  </a:lnTo>
                  <a:lnTo>
                    <a:pt x="22" y="145"/>
                  </a:lnTo>
                  <a:lnTo>
                    <a:pt x="22" y="147"/>
                  </a:lnTo>
                  <a:lnTo>
                    <a:pt x="22" y="148"/>
                  </a:lnTo>
                  <a:lnTo>
                    <a:pt x="23" y="148"/>
                  </a:lnTo>
                  <a:lnTo>
                    <a:pt x="23" y="149"/>
                  </a:lnTo>
                  <a:lnTo>
                    <a:pt x="22" y="151"/>
                  </a:lnTo>
                  <a:lnTo>
                    <a:pt x="22" y="154"/>
                  </a:lnTo>
                  <a:lnTo>
                    <a:pt x="21" y="156"/>
                  </a:lnTo>
                  <a:lnTo>
                    <a:pt x="21" y="158"/>
                  </a:lnTo>
                  <a:lnTo>
                    <a:pt x="22" y="161"/>
                  </a:lnTo>
                  <a:lnTo>
                    <a:pt x="22" y="162"/>
                  </a:lnTo>
                  <a:lnTo>
                    <a:pt x="23" y="163"/>
                  </a:lnTo>
                  <a:lnTo>
                    <a:pt x="24" y="164"/>
                  </a:lnTo>
                  <a:lnTo>
                    <a:pt x="24" y="165"/>
                  </a:lnTo>
                  <a:lnTo>
                    <a:pt x="25" y="165"/>
                  </a:lnTo>
                  <a:lnTo>
                    <a:pt x="26" y="166"/>
                  </a:lnTo>
                  <a:lnTo>
                    <a:pt x="28" y="167"/>
                  </a:lnTo>
                  <a:lnTo>
                    <a:pt x="28" y="168"/>
                  </a:lnTo>
                  <a:lnTo>
                    <a:pt x="34" y="168"/>
                  </a:lnTo>
                  <a:lnTo>
                    <a:pt x="34" y="167"/>
                  </a:lnTo>
                  <a:lnTo>
                    <a:pt x="35" y="164"/>
                  </a:lnTo>
                  <a:lnTo>
                    <a:pt x="36" y="163"/>
                  </a:lnTo>
                  <a:lnTo>
                    <a:pt x="38" y="163"/>
                  </a:lnTo>
                  <a:lnTo>
                    <a:pt x="39" y="164"/>
                  </a:lnTo>
                  <a:lnTo>
                    <a:pt x="39" y="165"/>
                  </a:lnTo>
                  <a:lnTo>
                    <a:pt x="42" y="163"/>
                  </a:lnTo>
                  <a:lnTo>
                    <a:pt x="46" y="164"/>
                  </a:lnTo>
                  <a:lnTo>
                    <a:pt x="47" y="163"/>
                  </a:lnTo>
                  <a:lnTo>
                    <a:pt x="48" y="163"/>
                  </a:lnTo>
                  <a:lnTo>
                    <a:pt x="48" y="162"/>
                  </a:lnTo>
                  <a:lnTo>
                    <a:pt x="49" y="162"/>
                  </a:lnTo>
                  <a:lnTo>
                    <a:pt x="50" y="162"/>
                  </a:lnTo>
                  <a:lnTo>
                    <a:pt x="51" y="163"/>
                  </a:lnTo>
                  <a:lnTo>
                    <a:pt x="54" y="164"/>
                  </a:lnTo>
                  <a:lnTo>
                    <a:pt x="55" y="164"/>
                  </a:lnTo>
                  <a:lnTo>
                    <a:pt x="56" y="164"/>
                  </a:lnTo>
                  <a:lnTo>
                    <a:pt x="61" y="159"/>
                  </a:lnTo>
                  <a:lnTo>
                    <a:pt x="62" y="159"/>
                  </a:lnTo>
                  <a:lnTo>
                    <a:pt x="63" y="160"/>
                  </a:lnTo>
                  <a:lnTo>
                    <a:pt x="71" y="158"/>
                  </a:lnTo>
                  <a:lnTo>
                    <a:pt x="71" y="157"/>
                  </a:lnTo>
                  <a:lnTo>
                    <a:pt x="70" y="156"/>
                  </a:lnTo>
                  <a:lnTo>
                    <a:pt x="70" y="154"/>
                  </a:lnTo>
                  <a:lnTo>
                    <a:pt x="71" y="154"/>
                  </a:lnTo>
                  <a:lnTo>
                    <a:pt x="72" y="154"/>
                  </a:lnTo>
                  <a:lnTo>
                    <a:pt x="73" y="154"/>
                  </a:lnTo>
                  <a:lnTo>
                    <a:pt x="74" y="154"/>
                  </a:lnTo>
                  <a:lnTo>
                    <a:pt x="75" y="154"/>
                  </a:lnTo>
                  <a:lnTo>
                    <a:pt x="75" y="155"/>
                  </a:lnTo>
                  <a:lnTo>
                    <a:pt x="75" y="156"/>
                  </a:lnTo>
                  <a:lnTo>
                    <a:pt x="75" y="157"/>
                  </a:lnTo>
                  <a:lnTo>
                    <a:pt x="80" y="159"/>
                  </a:lnTo>
                  <a:lnTo>
                    <a:pt x="81" y="159"/>
                  </a:lnTo>
                  <a:lnTo>
                    <a:pt x="81" y="160"/>
                  </a:lnTo>
                  <a:lnTo>
                    <a:pt x="81" y="161"/>
                  </a:lnTo>
                  <a:lnTo>
                    <a:pt x="82" y="162"/>
                  </a:lnTo>
                  <a:lnTo>
                    <a:pt x="83" y="163"/>
                  </a:lnTo>
                  <a:lnTo>
                    <a:pt x="85" y="163"/>
                  </a:lnTo>
                  <a:lnTo>
                    <a:pt x="86" y="163"/>
                  </a:lnTo>
                  <a:lnTo>
                    <a:pt x="87" y="163"/>
                  </a:lnTo>
                  <a:lnTo>
                    <a:pt x="88" y="164"/>
                  </a:lnTo>
                  <a:lnTo>
                    <a:pt x="88" y="165"/>
                  </a:lnTo>
                  <a:lnTo>
                    <a:pt x="89" y="166"/>
                  </a:lnTo>
                  <a:lnTo>
                    <a:pt x="89" y="165"/>
                  </a:lnTo>
                  <a:lnTo>
                    <a:pt x="90" y="165"/>
                  </a:lnTo>
                  <a:lnTo>
                    <a:pt x="91" y="164"/>
                  </a:lnTo>
                  <a:lnTo>
                    <a:pt x="92" y="164"/>
                  </a:lnTo>
                  <a:lnTo>
                    <a:pt x="92" y="165"/>
                  </a:lnTo>
                  <a:lnTo>
                    <a:pt x="92" y="166"/>
                  </a:lnTo>
                  <a:lnTo>
                    <a:pt x="92" y="167"/>
                  </a:lnTo>
                  <a:lnTo>
                    <a:pt x="92" y="168"/>
                  </a:lnTo>
                  <a:lnTo>
                    <a:pt x="93" y="170"/>
                  </a:lnTo>
                  <a:lnTo>
                    <a:pt x="96" y="172"/>
                  </a:lnTo>
                  <a:lnTo>
                    <a:pt x="96" y="173"/>
                  </a:lnTo>
                  <a:lnTo>
                    <a:pt x="96" y="174"/>
                  </a:lnTo>
                  <a:lnTo>
                    <a:pt x="96" y="175"/>
                  </a:lnTo>
                  <a:lnTo>
                    <a:pt x="97" y="175"/>
                  </a:lnTo>
                  <a:lnTo>
                    <a:pt x="98" y="178"/>
                  </a:lnTo>
                  <a:lnTo>
                    <a:pt x="99" y="181"/>
                  </a:lnTo>
                  <a:lnTo>
                    <a:pt x="99" y="182"/>
                  </a:lnTo>
                  <a:lnTo>
                    <a:pt x="100" y="183"/>
                  </a:lnTo>
                  <a:lnTo>
                    <a:pt x="99" y="184"/>
                  </a:lnTo>
                  <a:lnTo>
                    <a:pt x="99" y="186"/>
                  </a:lnTo>
                  <a:lnTo>
                    <a:pt x="100" y="188"/>
                  </a:lnTo>
                  <a:lnTo>
                    <a:pt x="101" y="188"/>
                  </a:lnTo>
                  <a:lnTo>
                    <a:pt x="102" y="188"/>
                  </a:lnTo>
                  <a:lnTo>
                    <a:pt x="103" y="188"/>
                  </a:lnTo>
                  <a:lnTo>
                    <a:pt x="104" y="189"/>
                  </a:lnTo>
                  <a:lnTo>
                    <a:pt x="104" y="190"/>
                  </a:lnTo>
                  <a:lnTo>
                    <a:pt x="103" y="191"/>
                  </a:lnTo>
                  <a:lnTo>
                    <a:pt x="103" y="192"/>
                  </a:lnTo>
                  <a:lnTo>
                    <a:pt x="103" y="193"/>
                  </a:lnTo>
                  <a:lnTo>
                    <a:pt x="104" y="193"/>
                  </a:lnTo>
                  <a:lnTo>
                    <a:pt x="103" y="194"/>
                  </a:lnTo>
                  <a:lnTo>
                    <a:pt x="102" y="195"/>
                  </a:lnTo>
                  <a:lnTo>
                    <a:pt x="104" y="197"/>
                  </a:lnTo>
                  <a:lnTo>
                    <a:pt x="106" y="198"/>
                  </a:lnTo>
                  <a:lnTo>
                    <a:pt x="107" y="198"/>
                  </a:lnTo>
                  <a:lnTo>
                    <a:pt x="108" y="198"/>
                  </a:lnTo>
                  <a:lnTo>
                    <a:pt x="109" y="198"/>
                  </a:lnTo>
                  <a:lnTo>
                    <a:pt x="109" y="199"/>
                  </a:lnTo>
                  <a:lnTo>
                    <a:pt x="110" y="199"/>
                  </a:lnTo>
                  <a:lnTo>
                    <a:pt x="111" y="199"/>
                  </a:lnTo>
                  <a:lnTo>
                    <a:pt x="112" y="200"/>
                  </a:lnTo>
                  <a:lnTo>
                    <a:pt x="113" y="202"/>
                  </a:lnTo>
                  <a:lnTo>
                    <a:pt x="114" y="203"/>
                  </a:lnTo>
                  <a:lnTo>
                    <a:pt x="115" y="203"/>
                  </a:lnTo>
                  <a:lnTo>
                    <a:pt x="118" y="204"/>
                  </a:lnTo>
                  <a:lnTo>
                    <a:pt x="120" y="205"/>
                  </a:lnTo>
                  <a:lnTo>
                    <a:pt x="121" y="205"/>
                  </a:lnTo>
                  <a:lnTo>
                    <a:pt x="123" y="206"/>
                  </a:lnTo>
                  <a:lnTo>
                    <a:pt x="123" y="207"/>
                  </a:lnTo>
                  <a:lnTo>
                    <a:pt x="124" y="208"/>
                  </a:lnTo>
                  <a:lnTo>
                    <a:pt x="124" y="209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91" name="Freeform 71"/>
            <p:cNvSpPr>
              <a:spLocks/>
            </p:cNvSpPr>
            <p:nvPr/>
          </p:nvSpPr>
          <p:spPr bwMode="auto">
            <a:xfrm>
              <a:off x="1250" y="2614"/>
              <a:ext cx="308" cy="443"/>
            </a:xfrm>
            <a:custGeom>
              <a:avLst/>
              <a:gdLst>
                <a:gd name="T0" fmla="*/ 59 w 87"/>
                <a:gd name="T1" fmla="*/ 99 h 125"/>
                <a:gd name="T2" fmla="*/ 61 w 87"/>
                <a:gd name="T3" fmla="*/ 108 h 125"/>
                <a:gd name="T4" fmla="*/ 57 w 87"/>
                <a:gd name="T5" fmla="*/ 117 h 125"/>
                <a:gd name="T6" fmla="*/ 53 w 87"/>
                <a:gd name="T7" fmla="*/ 119 h 125"/>
                <a:gd name="T8" fmla="*/ 41 w 87"/>
                <a:gd name="T9" fmla="*/ 121 h 125"/>
                <a:gd name="T10" fmla="*/ 35 w 87"/>
                <a:gd name="T11" fmla="*/ 125 h 125"/>
                <a:gd name="T12" fmla="*/ 28 w 87"/>
                <a:gd name="T13" fmla="*/ 119 h 125"/>
                <a:gd name="T14" fmla="*/ 22 w 87"/>
                <a:gd name="T15" fmla="*/ 118 h 125"/>
                <a:gd name="T16" fmla="*/ 28 w 87"/>
                <a:gd name="T17" fmla="*/ 112 h 125"/>
                <a:gd name="T18" fmla="*/ 29 w 87"/>
                <a:gd name="T19" fmla="*/ 109 h 125"/>
                <a:gd name="T20" fmla="*/ 23 w 87"/>
                <a:gd name="T21" fmla="*/ 106 h 125"/>
                <a:gd name="T22" fmla="*/ 18 w 87"/>
                <a:gd name="T23" fmla="*/ 103 h 125"/>
                <a:gd name="T24" fmla="*/ 19 w 87"/>
                <a:gd name="T25" fmla="*/ 106 h 125"/>
                <a:gd name="T26" fmla="*/ 15 w 87"/>
                <a:gd name="T27" fmla="*/ 106 h 125"/>
                <a:gd name="T28" fmla="*/ 16 w 87"/>
                <a:gd name="T29" fmla="*/ 100 h 125"/>
                <a:gd name="T30" fmla="*/ 14 w 87"/>
                <a:gd name="T31" fmla="*/ 97 h 125"/>
                <a:gd name="T32" fmla="*/ 12 w 87"/>
                <a:gd name="T33" fmla="*/ 98 h 125"/>
                <a:gd name="T34" fmla="*/ 7 w 87"/>
                <a:gd name="T35" fmla="*/ 98 h 125"/>
                <a:gd name="T36" fmla="*/ 1 w 87"/>
                <a:gd name="T37" fmla="*/ 95 h 125"/>
                <a:gd name="T38" fmla="*/ 2 w 87"/>
                <a:gd name="T39" fmla="*/ 90 h 125"/>
                <a:gd name="T40" fmla="*/ 5 w 87"/>
                <a:gd name="T41" fmla="*/ 85 h 125"/>
                <a:gd name="T42" fmla="*/ 7 w 87"/>
                <a:gd name="T43" fmla="*/ 82 h 125"/>
                <a:gd name="T44" fmla="*/ 8 w 87"/>
                <a:gd name="T45" fmla="*/ 74 h 125"/>
                <a:gd name="T46" fmla="*/ 8 w 87"/>
                <a:gd name="T47" fmla="*/ 68 h 125"/>
                <a:gd name="T48" fmla="*/ 3 w 87"/>
                <a:gd name="T49" fmla="*/ 66 h 125"/>
                <a:gd name="T50" fmla="*/ 8 w 87"/>
                <a:gd name="T51" fmla="*/ 63 h 125"/>
                <a:gd name="T52" fmla="*/ 10 w 87"/>
                <a:gd name="T53" fmla="*/ 57 h 125"/>
                <a:gd name="T54" fmla="*/ 9 w 87"/>
                <a:gd name="T55" fmla="*/ 55 h 125"/>
                <a:gd name="T56" fmla="*/ 13 w 87"/>
                <a:gd name="T57" fmla="*/ 55 h 125"/>
                <a:gd name="T58" fmla="*/ 16 w 87"/>
                <a:gd name="T59" fmla="*/ 50 h 125"/>
                <a:gd name="T60" fmla="*/ 19 w 87"/>
                <a:gd name="T61" fmla="*/ 46 h 125"/>
                <a:gd name="T62" fmla="*/ 19 w 87"/>
                <a:gd name="T63" fmla="*/ 43 h 125"/>
                <a:gd name="T64" fmla="*/ 24 w 87"/>
                <a:gd name="T65" fmla="*/ 41 h 125"/>
                <a:gd name="T66" fmla="*/ 32 w 87"/>
                <a:gd name="T67" fmla="*/ 37 h 125"/>
                <a:gd name="T68" fmla="*/ 30 w 87"/>
                <a:gd name="T69" fmla="*/ 30 h 125"/>
                <a:gd name="T70" fmla="*/ 26 w 87"/>
                <a:gd name="T71" fmla="*/ 25 h 125"/>
                <a:gd name="T72" fmla="*/ 24 w 87"/>
                <a:gd name="T73" fmla="*/ 27 h 125"/>
                <a:gd name="T74" fmla="*/ 27 w 87"/>
                <a:gd name="T75" fmla="*/ 19 h 125"/>
                <a:gd name="T76" fmla="*/ 38 w 87"/>
                <a:gd name="T77" fmla="*/ 0 h 125"/>
                <a:gd name="T78" fmla="*/ 41 w 87"/>
                <a:gd name="T79" fmla="*/ 5 h 125"/>
                <a:gd name="T80" fmla="*/ 44 w 87"/>
                <a:gd name="T81" fmla="*/ 13 h 125"/>
                <a:gd name="T82" fmla="*/ 51 w 87"/>
                <a:gd name="T83" fmla="*/ 19 h 125"/>
                <a:gd name="T84" fmla="*/ 66 w 87"/>
                <a:gd name="T85" fmla="*/ 22 h 125"/>
                <a:gd name="T86" fmla="*/ 87 w 87"/>
                <a:gd name="T87" fmla="*/ 21 h 125"/>
                <a:gd name="T88" fmla="*/ 85 w 87"/>
                <a:gd name="T89" fmla="*/ 34 h 125"/>
                <a:gd name="T90" fmla="*/ 84 w 87"/>
                <a:gd name="T91" fmla="*/ 44 h 125"/>
                <a:gd name="T92" fmla="*/ 85 w 87"/>
                <a:gd name="T93" fmla="*/ 54 h 125"/>
                <a:gd name="T94" fmla="*/ 81 w 87"/>
                <a:gd name="T95" fmla="*/ 65 h 125"/>
                <a:gd name="T96" fmla="*/ 78 w 87"/>
                <a:gd name="T97" fmla="*/ 67 h 125"/>
                <a:gd name="T98" fmla="*/ 79 w 87"/>
                <a:gd name="T99" fmla="*/ 71 h 125"/>
                <a:gd name="T100" fmla="*/ 76 w 87"/>
                <a:gd name="T101" fmla="*/ 74 h 125"/>
                <a:gd name="T102" fmla="*/ 73 w 87"/>
                <a:gd name="T103" fmla="*/ 74 h 125"/>
                <a:gd name="T104" fmla="*/ 69 w 87"/>
                <a:gd name="T105" fmla="*/ 76 h 125"/>
                <a:gd name="T106" fmla="*/ 66 w 87"/>
                <a:gd name="T107" fmla="*/ 79 h 125"/>
                <a:gd name="T108" fmla="*/ 63 w 87"/>
                <a:gd name="T109" fmla="*/ 79 h 125"/>
                <a:gd name="T110" fmla="*/ 62 w 87"/>
                <a:gd name="T111" fmla="*/ 84 h 125"/>
                <a:gd name="T112" fmla="*/ 61 w 87"/>
                <a:gd name="T113" fmla="*/ 86 h 12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7"/>
                <a:gd name="T172" fmla="*/ 0 h 125"/>
                <a:gd name="T173" fmla="*/ 87 w 87"/>
                <a:gd name="T174" fmla="*/ 125 h 12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7" h="125">
                  <a:moveTo>
                    <a:pt x="60" y="95"/>
                  </a:moveTo>
                  <a:lnTo>
                    <a:pt x="60" y="95"/>
                  </a:lnTo>
                  <a:lnTo>
                    <a:pt x="60" y="97"/>
                  </a:lnTo>
                  <a:lnTo>
                    <a:pt x="59" y="98"/>
                  </a:lnTo>
                  <a:lnTo>
                    <a:pt x="59" y="99"/>
                  </a:lnTo>
                  <a:lnTo>
                    <a:pt x="60" y="99"/>
                  </a:lnTo>
                  <a:lnTo>
                    <a:pt x="62" y="103"/>
                  </a:lnTo>
                  <a:lnTo>
                    <a:pt x="63" y="106"/>
                  </a:lnTo>
                  <a:lnTo>
                    <a:pt x="62" y="108"/>
                  </a:lnTo>
                  <a:lnTo>
                    <a:pt x="61" y="108"/>
                  </a:lnTo>
                  <a:lnTo>
                    <a:pt x="60" y="108"/>
                  </a:lnTo>
                  <a:lnTo>
                    <a:pt x="59" y="112"/>
                  </a:lnTo>
                  <a:lnTo>
                    <a:pt x="58" y="114"/>
                  </a:lnTo>
                  <a:lnTo>
                    <a:pt x="57" y="116"/>
                  </a:lnTo>
                  <a:lnTo>
                    <a:pt x="57" y="117"/>
                  </a:lnTo>
                  <a:lnTo>
                    <a:pt x="57" y="118"/>
                  </a:lnTo>
                  <a:lnTo>
                    <a:pt x="56" y="118"/>
                  </a:lnTo>
                  <a:lnTo>
                    <a:pt x="55" y="117"/>
                  </a:lnTo>
                  <a:lnTo>
                    <a:pt x="53" y="117"/>
                  </a:lnTo>
                  <a:lnTo>
                    <a:pt x="53" y="119"/>
                  </a:lnTo>
                  <a:lnTo>
                    <a:pt x="52" y="119"/>
                  </a:lnTo>
                  <a:lnTo>
                    <a:pt x="49" y="120"/>
                  </a:lnTo>
                  <a:lnTo>
                    <a:pt x="46" y="121"/>
                  </a:lnTo>
                  <a:lnTo>
                    <a:pt x="45" y="120"/>
                  </a:lnTo>
                  <a:lnTo>
                    <a:pt x="44" y="119"/>
                  </a:lnTo>
                  <a:lnTo>
                    <a:pt x="43" y="119"/>
                  </a:lnTo>
                  <a:lnTo>
                    <a:pt x="41" y="121"/>
                  </a:lnTo>
                  <a:lnTo>
                    <a:pt x="40" y="122"/>
                  </a:lnTo>
                  <a:lnTo>
                    <a:pt x="38" y="121"/>
                  </a:lnTo>
                  <a:lnTo>
                    <a:pt x="37" y="123"/>
                  </a:lnTo>
                  <a:lnTo>
                    <a:pt x="38" y="123"/>
                  </a:lnTo>
                  <a:lnTo>
                    <a:pt x="36" y="125"/>
                  </a:lnTo>
                  <a:lnTo>
                    <a:pt x="35" y="125"/>
                  </a:lnTo>
                  <a:lnTo>
                    <a:pt x="35" y="124"/>
                  </a:lnTo>
                  <a:lnTo>
                    <a:pt x="35" y="123"/>
                  </a:lnTo>
                  <a:lnTo>
                    <a:pt x="35" y="122"/>
                  </a:lnTo>
                  <a:lnTo>
                    <a:pt x="33" y="120"/>
                  </a:lnTo>
                  <a:lnTo>
                    <a:pt x="31" y="119"/>
                  </a:lnTo>
                  <a:lnTo>
                    <a:pt x="29" y="119"/>
                  </a:lnTo>
                  <a:lnTo>
                    <a:pt x="28" y="119"/>
                  </a:lnTo>
                  <a:lnTo>
                    <a:pt x="26" y="119"/>
                  </a:lnTo>
                  <a:lnTo>
                    <a:pt x="26" y="120"/>
                  </a:lnTo>
                  <a:lnTo>
                    <a:pt x="23" y="121"/>
                  </a:lnTo>
                  <a:lnTo>
                    <a:pt x="23" y="120"/>
                  </a:lnTo>
                  <a:lnTo>
                    <a:pt x="24" y="119"/>
                  </a:lnTo>
                  <a:lnTo>
                    <a:pt x="23" y="119"/>
                  </a:lnTo>
                  <a:lnTo>
                    <a:pt x="22" y="118"/>
                  </a:lnTo>
                  <a:lnTo>
                    <a:pt x="22" y="117"/>
                  </a:lnTo>
                  <a:lnTo>
                    <a:pt x="22" y="116"/>
                  </a:lnTo>
                  <a:lnTo>
                    <a:pt x="23" y="115"/>
                  </a:lnTo>
                  <a:lnTo>
                    <a:pt x="24" y="115"/>
                  </a:lnTo>
                  <a:lnTo>
                    <a:pt x="25" y="113"/>
                  </a:lnTo>
                  <a:lnTo>
                    <a:pt x="27" y="112"/>
                  </a:lnTo>
                  <a:lnTo>
                    <a:pt x="28" y="112"/>
                  </a:lnTo>
                  <a:lnTo>
                    <a:pt x="29" y="113"/>
                  </a:lnTo>
                  <a:lnTo>
                    <a:pt x="30" y="113"/>
                  </a:lnTo>
                  <a:lnTo>
                    <a:pt x="31" y="111"/>
                  </a:lnTo>
                  <a:lnTo>
                    <a:pt x="33" y="109"/>
                  </a:lnTo>
                  <a:lnTo>
                    <a:pt x="32" y="109"/>
                  </a:lnTo>
                  <a:lnTo>
                    <a:pt x="31" y="108"/>
                  </a:lnTo>
                  <a:lnTo>
                    <a:pt x="29" y="109"/>
                  </a:lnTo>
                  <a:lnTo>
                    <a:pt x="29" y="110"/>
                  </a:lnTo>
                  <a:lnTo>
                    <a:pt x="29" y="111"/>
                  </a:lnTo>
                  <a:lnTo>
                    <a:pt x="28" y="111"/>
                  </a:lnTo>
                  <a:lnTo>
                    <a:pt x="27" y="110"/>
                  </a:lnTo>
                  <a:lnTo>
                    <a:pt x="26" y="110"/>
                  </a:lnTo>
                  <a:lnTo>
                    <a:pt x="23" y="108"/>
                  </a:lnTo>
                  <a:lnTo>
                    <a:pt x="23" y="106"/>
                  </a:lnTo>
                  <a:lnTo>
                    <a:pt x="23" y="105"/>
                  </a:lnTo>
                  <a:lnTo>
                    <a:pt x="23" y="104"/>
                  </a:lnTo>
                  <a:lnTo>
                    <a:pt x="22" y="104"/>
                  </a:lnTo>
                  <a:lnTo>
                    <a:pt x="20" y="103"/>
                  </a:lnTo>
                  <a:lnTo>
                    <a:pt x="19" y="102"/>
                  </a:lnTo>
                  <a:lnTo>
                    <a:pt x="18" y="102"/>
                  </a:lnTo>
                  <a:lnTo>
                    <a:pt x="18" y="103"/>
                  </a:lnTo>
                  <a:lnTo>
                    <a:pt x="17" y="104"/>
                  </a:lnTo>
                  <a:lnTo>
                    <a:pt x="18" y="104"/>
                  </a:lnTo>
                  <a:lnTo>
                    <a:pt x="19" y="104"/>
                  </a:lnTo>
                  <a:lnTo>
                    <a:pt x="19" y="105"/>
                  </a:lnTo>
                  <a:lnTo>
                    <a:pt x="19" y="106"/>
                  </a:lnTo>
                  <a:lnTo>
                    <a:pt x="18" y="106"/>
                  </a:lnTo>
                  <a:lnTo>
                    <a:pt x="17" y="106"/>
                  </a:lnTo>
                  <a:lnTo>
                    <a:pt x="16" y="106"/>
                  </a:lnTo>
                  <a:lnTo>
                    <a:pt x="15" y="106"/>
                  </a:lnTo>
                  <a:lnTo>
                    <a:pt x="14" y="106"/>
                  </a:lnTo>
                  <a:lnTo>
                    <a:pt x="15" y="105"/>
                  </a:lnTo>
                  <a:lnTo>
                    <a:pt x="16" y="104"/>
                  </a:lnTo>
                  <a:lnTo>
                    <a:pt x="17" y="102"/>
                  </a:lnTo>
                  <a:lnTo>
                    <a:pt x="18" y="102"/>
                  </a:lnTo>
                  <a:lnTo>
                    <a:pt x="16" y="100"/>
                  </a:lnTo>
                  <a:lnTo>
                    <a:pt x="16" y="99"/>
                  </a:lnTo>
                  <a:lnTo>
                    <a:pt x="17" y="99"/>
                  </a:lnTo>
                  <a:lnTo>
                    <a:pt x="17" y="98"/>
                  </a:lnTo>
                  <a:lnTo>
                    <a:pt x="16" y="95"/>
                  </a:lnTo>
                  <a:lnTo>
                    <a:pt x="14" y="94"/>
                  </a:lnTo>
                  <a:lnTo>
                    <a:pt x="14" y="97"/>
                  </a:lnTo>
                  <a:lnTo>
                    <a:pt x="14" y="98"/>
                  </a:lnTo>
                  <a:lnTo>
                    <a:pt x="14" y="99"/>
                  </a:lnTo>
                  <a:lnTo>
                    <a:pt x="14" y="100"/>
                  </a:lnTo>
                  <a:lnTo>
                    <a:pt x="13" y="100"/>
                  </a:lnTo>
                  <a:lnTo>
                    <a:pt x="12" y="98"/>
                  </a:lnTo>
                  <a:lnTo>
                    <a:pt x="12" y="96"/>
                  </a:lnTo>
                  <a:lnTo>
                    <a:pt x="11" y="96"/>
                  </a:lnTo>
                  <a:lnTo>
                    <a:pt x="10" y="95"/>
                  </a:lnTo>
                  <a:lnTo>
                    <a:pt x="9" y="96"/>
                  </a:lnTo>
                  <a:lnTo>
                    <a:pt x="8" y="97"/>
                  </a:lnTo>
                  <a:lnTo>
                    <a:pt x="8" y="98"/>
                  </a:lnTo>
                  <a:lnTo>
                    <a:pt x="7" y="98"/>
                  </a:lnTo>
                  <a:lnTo>
                    <a:pt x="5" y="97"/>
                  </a:lnTo>
                  <a:lnTo>
                    <a:pt x="5" y="96"/>
                  </a:lnTo>
                  <a:lnTo>
                    <a:pt x="6" y="95"/>
                  </a:lnTo>
                  <a:lnTo>
                    <a:pt x="4" y="94"/>
                  </a:lnTo>
                  <a:lnTo>
                    <a:pt x="3" y="95"/>
                  </a:lnTo>
                  <a:lnTo>
                    <a:pt x="2" y="95"/>
                  </a:lnTo>
                  <a:lnTo>
                    <a:pt x="1" y="95"/>
                  </a:lnTo>
                  <a:lnTo>
                    <a:pt x="1" y="93"/>
                  </a:lnTo>
                  <a:lnTo>
                    <a:pt x="0" y="93"/>
                  </a:lnTo>
                  <a:lnTo>
                    <a:pt x="1" y="93"/>
                  </a:lnTo>
                  <a:lnTo>
                    <a:pt x="1" y="91"/>
                  </a:lnTo>
                  <a:lnTo>
                    <a:pt x="0" y="91"/>
                  </a:lnTo>
                  <a:lnTo>
                    <a:pt x="1" y="90"/>
                  </a:lnTo>
                  <a:lnTo>
                    <a:pt x="2" y="90"/>
                  </a:lnTo>
                  <a:lnTo>
                    <a:pt x="2" y="91"/>
                  </a:lnTo>
                  <a:lnTo>
                    <a:pt x="3" y="91"/>
                  </a:lnTo>
                  <a:lnTo>
                    <a:pt x="4" y="89"/>
                  </a:lnTo>
                  <a:lnTo>
                    <a:pt x="5" y="88"/>
                  </a:lnTo>
                  <a:lnTo>
                    <a:pt x="5" y="87"/>
                  </a:lnTo>
                  <a:lnTo>
                    <a:pt x="5" y="85"/>
                  </a:lnTo>
                  <a:lnTo>
                    <a:pt x="6" y="85"/>
                  </a:lnTo>
                  <a:lnTo>
                    <a:pt x="7" y="85"/>
                  </a:lnTo>
                  <a:lnTo>
                    <a:pt x="7" y="84"/>
                  </a:lnTo>
                  <a:lnTo>
                    <a:pt x="8" y="84"/>
                  </a:lnTo>
                  <a:lnTo>
                    <a:pt x="7" y="82"/>
                  </a:lnTo>
                  <a:lnTo>
                    <a:pt x="6" y="82"/>
                  </a:lnTo>
                  <a:lnTo>
                    <a:pt x="5" y="80"/>
                  </a:lnTo>
                  <a:lnTo>
                    <a:pt x="6" y="78"/>
                  </a:lnTo>
                  <a:lnTo>
                    <a:pt x="7" y="76"/>
                  </a:lnTo>
                  <a:lnTo>
                    <a:pt x="7" y="75"/>
                  </a:lnTo>
                  <a:lnTo>
                    <a:pt x="8" y="74"/>
                  </a:lnTo>
                  <a:lnTo>
                    <a:pt x="8" y="73"/>
                  </a:lnTo>
                  <a:lnTo>
                    <a:pt x="7" y="70"/>
                  </a:lnTo>
                  <a:lnTo>
                    <a:pt x="7" y="69"/>
                  </a:lnTo>
                  <a:lnTo>
                    <a:pt x="8" y="68"/>
                  </a:lnTo>
                  <a:lnTo>
                    <a:pt x="6" y="67"/>
                  </a:lnTo>
                  <a:lnTo>
                    <a:pt x="5" y="67"/>
                  </a:lnTo>
                  <a:lnTo>
                    <a:pt x="4" y="67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4" y="65"/>
                  </a:lnTo>
                  <a:lnTo>
                    <a:pt x="4" y="64"/>
                  </a:lnTo>
                  <a:lnTo>
                    <a:pt x="5" y="64"/>
                  </a:lnTo>
                  <a:lnTo>
                    <a:pt x="6" y="63"/>
                  </a:lnTo>
                  <a:lnTo>
                    <a:pt x="8" y="63"/>
                  </a:lnTo>
                  <a:lnTo>
                    <a:pt x="10" y="62"/>
                  </a:lnTo>
                  <a:lnTo>
                    <a:pt x="9" y="61"/>
                  </a:lnTo>
                  <a:lnTo>
                    <a:pt x="8" y="60"/>
                  </a:lnTo>
                  <a:lnTo>
                    <a:pt x="8" y="59"/>
                  </a:lnTo>
                  <a:lnTo>
                    <a:pt x="8" y="58"/>
                  </a:lnTo>
                  <a:lnTo>
                    <a:pt x="10" y="57"/>
                  </a:lnTo>
                  <a:lnTo>
                    <a:pt x="12" y="57"/>
                  </a:lnTo>
                  <a:lnTo>
                    <a:pt x="12" y="56"/>
                  </a:lnTo>
                  <a:lnTo>
                    <a:pt x="10" y="56"/>
                  </a:lnTo>
                  <a:lnTo>
                    <a:pt x="9" y="55"/>
                  </a:lnTo>
                  <a:lnTo>
                    <a:pt x="9" y="54"/>
                  </a:lnTo>
                  <a:lnTo>
                    <a:pt x="10" y="54"/>
                  </a:lnTo>
                  <a:lnTo>
                    <a:pt x="11" y="55"/>
                  </a:lnTo>
                  <a:lnTo>
                    <a:pt x="12" y="55"/>
                  </a:lnTo>
                  <a:lnTo>
                    <a:pt x="13" y="55"/>
                  </a:lnTo>
                  <a:lnTo>
                    <a:pt x="14" y="55"/>
                  </a:lnTo>
                  <a:lnTo>
                    <a:pt x="14" y="54"/>
                  </a:lnTo>
                  <a:lnTo>
                    <a:pt x="16" y="51"/>
                  </a:lnTo>
                  <a:lnTo>
                    <a:pt x="16" y="50"/>
                  </a:lnTo>
                  <a:lnTo>
                    <a:pt x="16" y="48"/>
                  </a:lnTo>
                  <a:lnTo>
                    <a:pt x="16" y="47"/>
                  </a:lnTo>
                  <a:lnTo>
                    <a:pt x="17" y="46"/>
                  </a:lnTo>
                  <a:lnTo>
                    <a:pt x="18" y="46"/>
                  </a:lnTo>
                  <a:lnTo>
                    <a:pt x="18" y="47"/>
                  </a:lnTo>
                  <a:lnTo>
                    <a:pt x="19" y="46"/>
                  </a:lnTo>
                  <a:lnTo>
                    <a:pt x="19" y="45"/>
                  </a:lnTo>
                  <a:lnTo>
                    <a:pt x="19" y="44"/>
                  </a:lnTo>
                  <a:lnTo>
                    <a:pt x="18" y="44"/>
                  </a:lnTo>
                  <a:lnTo>
                    <a:pt x="18" y="43"/>
                  </a:lnTo>
                  <a:lnTo>
                    <a:pt x="19" y="43"/>
                  </a:lnTo>
                  <a:lnTo>
                    <a:pt x="20" y="44"/>
                  </a:lnTo>
                  <a:lnTo>
                    <a:pt x="22" y="43"/>
                  </a:lnTo>
                  <a:lnTo>
                    <a:pt x="23" y="42"/>
                  </a:lnTo>
                  <a:lnTo>
                    <a:pt x="23" y="41"/>
                  </a:lnTo>
                  <a:lnTo>
                    <a:pt x="23" y="40"/>
                  </a:lnTo>
                  <a:lnTo>
                    <a:pt x="24" y="41"/>
                  </a:lnTo>
                  <a:lnTo>
                    <a:pt x="26" y="42"/>
                  </a:lnTo>
                  <a:lnTo>
                    <a:pt x="29" y="42"/>
                  </a:lnTo>
                  <a:lnTo>
                    <a:pt x="31" y="40"/>
                  </a:lnTo>
                  <a:lnTo>
                    <a:pt x="32" y="39"/>
                  </a:lnTo>
                  <a:lnTo>
                    <a:pt x="32" y="38"/>
                  </a:lnTo>
                  <a:lnTo>
                    <a:pt x="32" y="37"/>
                  </a:lnTo>
                  <a:lnTo>
                    <a:pt x="32" y="36"/>
                  </a:lnTo>
                  <a:lnTo>
                    <a:pt x="31" y="36"/>
                  </a:lnTo>
                  <a:lnTo>
                    <a:pt x="30" y="35"/>
                  </a:lnTo>
                  <a:lnTo>
                    <a:pt x="30" y="34"/>
                  </a:lnTo>
                  <a:lnTo>
                    <a:pt x="30" y="30"/>
                  </a:lnTo>
                  <a:lnTo>
                    <a:pt x="28" y="29"/>
                  </a:lnTo>
                  <a:lnTo>
                    <a:pt x="29" y="28"/>
                  </a:lnTo>
                  <a:lnTo>
                    <a:pt x="30" y="26"/>
                  </a:lnTo>
                  <a:lnTo>
                    <a:pt x="29" y="26"/>
                  </a:lnTo>
                  <a:lnTo>
                    <a:pt x="26" y="25"/>
                  </a:lnTo>
                  <a:lnTo>
                    <a:pt x="25" y="26"/>
                  </a:lnTo>
                  <a:lnTo>
                    <a:pt x="25" y="27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24" y="27"/>
                  </a:lnTo>
                  <a:lnTo>
                    <a:pt x="23" y="27"/>
                  </a:lnTo>
                  <a:lnTo>
                    <a:pt x="22" y="24"/>
                  </a:lnTo>
                  <a:lnTo>
                    <a:pt x="23" y="22"/>
                  </a:lnTo>
                  <a:lnTo>
                    <a:pt x="24" y="21"/>
                  </a:lnTo>
                  <a:lnTo>
                    <a:pt x="25" y="21"/>
                  </a:lnTo>
                  <a:lnTo>
                    <a:pt x="27" y="21"/>
                  </a:lnTo>
                  <a:lnTo>
                    <a:pt x="27" y="19"/>
                  </a:lnTo>
                  <a:lnTo>
                    <a:pt x="27" y="17"/>
                  </a:lnTo>
                  <a:lnTo>
                    <a:pt x="26" y="16"/>
                  </a:lnTo>
                  <a:lnTo>
                    <a:pt x="27" y="12"/>
                  </a:lnTo>
                  <a:lnTo>
                    <a:pt x="28" y="10"/>
                  </a:lnTo>
                  <a:lnTo>
                    <a:pt x="32" y="6"/>
                  </a:lnTo>
                  <a:lnTo>
                    <a:pt x="37" y="0"/>
                  </a:lnTo>
                  <a:lnTo>
                    <a:pt x="38" y="0"/>
                  </a:lnTo>
                  <a:lnTo>
                    <a:pt x="39" y="0"/>
                  </a:lnTo>
                  <a:lnTo>
                    <a:pt x="40" y="1"/>
                  </a:lnTo>
                  <a:lnTo>
                    <a:pt x="40" y="3"/>
                  </a:lnTo>
                  <a:lnTo>
                    <a:pt x="40" y="4"/>
                  </a:lnTo>
                  <a:lnTo>
                    <a:pt x="41" y="4"/>
                  </a:lnTo>
                  <a:lnTo>
                    <a:pt x="41" y="5"/>
                  </a:lnTo>
                  <a:lnTo>
                    <a:pt x="40" y="6"/>
                  </a:lnTo>
                  <a:lnTo>
                    <a:pt x="38" y="10"/>
                  </a:lnTo>
                  <a:lnTo>
                    <a:pt x="38" y="12"/>
                  </a:lnTo>
                  <a:lnTo>
                    <a:pt x="40" y="12"/>
                  </a:lnTo>
                  <a:lnTo>
                    <a:pt x="42" y="13"/>
                  </a:lnTo>
                  <a:lnTo>
                    <a:pt x="44" y="13"/>
                  </a:lnTo>
                  <a:lnTo>
                    <a:pt x="45" y="14"/>
                  </a:lnTo>
                  <a:lnTo>
                    <a:pt x="46" y="14"/>
                  </a:lnTo>
                  <a:lnTo>
                    <a:pt x="47" y="14"/>
                  </a:lnTo>
                  <a:lnTo>
                    <a:pt x="47" y="15"/>
                  </a:lnTo>
                  <a:lnTo>
                    <a:pt x="47" y="17"/>
                  </a:lnTo>
                  <a:lnTo>
                    <a:pt x="50" y="18"/>
                  </a:lnTo>
                  <a:lnTo>
                    <a:pt x="51" y="19"/>
                  </a:lnTo>
                  <a:lnTo>
                    <a:pt x="55" y="21"/>
                  </a:lnTo>
                  <a:lnTo>
                    <a:pt x="57" y="20"/>
                  </a:lnTo>
                  <a:lnTo>
                    <a:pt x="57" y="19"/>
                  </a:lnTo>
                  <a:lnTo>
                    <a:pt x="59" y="19"/>
                  </a:lnTo>
                  <a:lnTo>
                    <a:pt x="65" y="21"/>
                  </a:lnTo>
                  <a:lnTo>
                    <a:pt x="66" y="22"/>
                  </a:lnTo>
                  <a:lnTo>
                    <a:pt x="71" y="24"/>
                  </a:lnTo>
                  <a:cubicBezTo>
                    <a:pt x="73" y="23"/>
                    <a:pt x="75" y="22"/>
                    <a:pt x="78" y="21"/>
                  </a:cubicBezTo>
                  <a:lnTo>
                    <a:pt x="83" y="19"/>
                  </a:lnTo>
                  <a:lnTo>
                    <a:pt x="85" y="18"/>
                  </a:lnTo>
                  <a:lnTo>
                    <a:pt x="86" y="21"/>
                  </a:lnTo>
                  <a:lnTo>
                    <a:pt x="87" y="21"/>
                  </a:lnTo>
                  <a:lnTo>
                    <a:pt x="82" y="23"/>
                  </a:lnTo>
                  <a:lnTo>
                    <a:pt x="83" y="26"/>
                  </a:lnTo>
                  <a:lnTo>
                    <a:pt x="81" y="28"/>
                  </a:lnTo>
                  <a:lnTo>
                    <a:pt x="81" y="29"/>
                  </a:lnTo>
                  <a:lnTo>
                    <a:pt x="82" y="29"/>
                  </a:lnTo>
                  <a:lnTo>
                    <a:pt x="83" y="31"/>
                  </a:lnTo>
                  <a:lnTo>
                    <a:pt x="85" y="34"/>
                  </a:lnTo>
                  <a:lnTo>
                    <a:pt x="84" y="35"/>
                  </a:lnTo>
                  <a:lnTo>
                    <a:pt x="84" y="36"/>
                  </a:lnTo>
                  <a:lnTo>
                    <a:pt x="83" y="38"/>
                  </a:lnTo>
                  <a:lnTo>
                    <a:pt x="83" y="40"/>
                  </a:lnTo>
                  <a:lnTo>
                    <a:pt x="84" y="41"/>
                  </a:lnTo>
                  <a:lnTo>
                    <a:pt x="84" y="42"/>
                  </a:lnTo>
                  <a:lnTo>
                    <a:pt x="84" y="44"/>
                  </a:lnTo>
                  <a:lnTo>
                    <a:pt x="84" y="45"/>
                  </a:lnTo>
                  <a:lnTo>
                    <a:pt x="84" y="47"/>
                  </a:lnTo>
                  <a:lnTo>
                    <a:pt x="85" y="47"/>
                  </a:lnTo>
                  <a:lnTo>
                    <a:pt x="86" y="50"/>
                  </a:lnTo>
                  <a:lnTo>
                    <a:pt x="86" y="51"/>
                  </a:lnTo>
                  <a:lnTo>
                    <a:pt x="86" y="52"/>
                  </a:lnTo>
                  <a:lnTo>
                    <a:pt x="85" y="54"/>
                  </a:lnTo>
                  <a:lnTo>
                    <a:pt x="85" y="57"/>
                  </a:lnTo>
                  <a:lnTo>
                    <a:pt x="85" y="60"/>
                  </a:lnTo>
                  <a:lnTo>
                    <a:pt x="84" y="63"/>
                  </a:lnTo>
                  <a:lnTo>
                    <a:pt x="83" y="64"/>
                  </a:lnTo>
                  <a:lnTo>
                    <a:pt x="82" y="64"/>
                  </a:lnTo>
                  <a:lnTo>
                    <a:pt x="81" y="65"/>
                  </a:lnTo>
                  <a:lnTo>
                    <a:pt x="80" y="65"/>
                  </a:lnTo>
                  <a:lnTo>
                    <a:pt x="79" y="66"/>
                  </a:lnTo>
                  <a:lnTo>
                    <a:pt x="78" y="66"/>
                  </a:lnTo>
                  <a:lnTo>
                    <a:pt x="77" y="66"/>
                  </a:lnTo>
                  <a:lnTo>
                    <a:pt x="77" y="67"/>
                  </a:lnTo>
                  <a:lnTo>
                    <a:pt x="77" y="68"/>
                  </a:lnTo>
                  <a:lnTo>
                    <a:pt x="78" y="67"/>
                  </a:lnTo>
                  <a:lnTo>
                    <a:pt x="79" y="68"/>
                  </a:lnTo>
                  <a:lnTo>
                    <a:pt x="80" y="69"/>
                  </a:lnTo>
                  <a:lnTo>
                    <a:pt x="79" y="69"/>
                  </a:lnTo>
                  <a:lnTo>
                    <a:pt x="79" y="70"/>
                  </a:lnTo>
                  <a:lnTo>
                    <a:pt x="79" y="71"/>
                  </a:lnTo>
                  <a:lnTo>
                    <a:pt x="79" y="72"/>
                  </a:lnTo>
                  <a:lnTo>
                    <a:pt x="80" y="72"/>
                  </a:lnTo>
                  <a:lnTo>
                    <a:pt x="80" y="73"/>
                  </a:lnTo>
                  <a:lnTo>
                    <a:pt x="80" y="74"/>
                  </a:lnTo>
                  <a:lnTo>
                    <a:pt x="80" y="75"/>
                  </a:lnTo>
                  <a:lnTo>
                    <a:pt x="79" y="75"/>
                  </a:lnTo>
                  <a:lnTo>
                    <a:pt x="76" y="74"/>
                  </a:lnTo>
                  <a:lnTo>
                    <a:pt x="76" y="75"/>
                  </a:lnTo>
                  <a:lnTo>
                    <a:pt x="75" y="75"/>
                  </a:lnTo>
                  <a:lnTo>
                    <a:pt x="74" y="74"/>
                  </a:lnTo>
                  <a:lnTo>
                    <a:pt x="73" y="74"/>
                  </a:lnTo>
                  <a:lnTo>
                    <a:pt x="71" y="75"/>
                  </a:lnTo>
                  <a:lnTo>
                    <a:pt x="70" y="75"/>
                  </a:lnTo>
                  <a:lnTo>
                    <a:pt x="69" y="76"/>
                  </a:lnTo>
                  <a:lnTo>
                    <a:pt x="68" y="77"/>
                  </a:lnTo>
                  <a:lnTo>
                    <a:pt x="67" y="77"/>
                  </a:lnTo>
                  <a:lnTo>
                    <a:pt x="66" y="77"/>
                  </a:lnTo>
                  <a:lnTo>
                    <a:pt x="66" y="78"/>
                  </a:lnTo>
                  <a:lnTo>
                    <a:pt x="66" y="79"/>
                  </a:lnTo>
                  <a:lnTo>
                    <a:pt x="66" y="80"/>
                  </a:lnTo>
                  <a:lnTo>
                    <a:pt x="64" y="80"/>
                  </a:lnTo>
                  <a:lnTo>
                    <a:pt x="63" y="80"/>
                  </a:lnTo>
                  <a:lnTo>
                    <a:pt x="63" y="79"/>
                  </a:lnTo>
                  <a:lnTo>
                    <a:pt x="62" y="79"/>
                  </a:lnTo>
                  <a:lnTo>
                    <a:pt x="63" y="81"/>
                  </a:lnTo>
                  <a:lnTo>
                    <a:pt x="63" y="82"/>
                  </a:lnTo>
                  <a:lnTo>
                    <a:pt x="62" y="83"/>
                  </a:lnTo>
                  <a:lnTo>
                    <a:pt x="62" y="84"/>
                  </a:lnTo>
                  <a:lnTo>
                    <a:pt x="63" y="84"/>
                  </a:lnTo>
                  <a:lnTo>
                    <a:pt x="63" y="85"/>
                  </a:lnTo>
                  <a:lnTo>
                    <a:pt x="63" y="86"/>
                  </a:lnTo>
                  <a:lnTo>
                    <a:pt x="62" y="86"/>
                  </a:lnTo>
                  <a:lnTo>
                    <a:pt x="61" y="86"/>
                  </a:lnTo>
                  <a:lnTo>
                    <a:pt x="59" y="87"/>
                  </a:lnTo>
                  <a:lnTo>
                    <a:pt x="60" y="89"/>
                  </a:lnTo>
                  <a:lnTo>
                    <a:pt x="60" y="90"/>
                  </a:lnTo>
                  <a:lnTo>
                    <a:pt x="61" y="91"/>
                  </a:lnTo>
                  <a:lnTo>
                    <a:pt x="60" y="94"/>
                  </a:lnTo>
                  <a:lnTo>
                    <a:pt x="60" y="95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92" name="Freeform 72"/>
            <p:cNvSpPr>
              <a:spLocks/>
            </p:cNvSpPr>
            <p:nvPr/>
          </p:nvSpPr>
          <p:spPr bwMode="auto">
            <a:xfrm>
              <a:off x="1115" y="1934"/>
              <a:ext cx="921" cy="740"/>
            </a:xfrm>
            <a:custGeom>
              <a:avLst/>
              <a:gdLst>
                <a:gd name="T0" fmla="*/ 138 w 260"/>
                <a:gd name="T1" fmla="*/ 195 h 209"/>
                <a:gd name="T2" fmla="*/ 151 w 260"/>
                <a:gd name="T3" fmla="*/ 188 h 209"/>
                <a:gd name="T4" fmla="*/ 159 w 260"/>
                <a:gd name="T5" fmla="*/ 173 h 209"/>
                <a:gd name="T6" fmla="*/ 167 w 260"/>
                <a:gd name="T7" fmla="*/ 170 h 209"/>
                <a:gd name="T8" fmla="*/ 173 w 260"/>
                <a:gd name="T9" fmla="*/ 173 h 209"/>
                <a:gd name="T10" fmla="*/ 181 w 260"/>
                <a:gd name="T11" fmla="*/ 175 h 209"/>
                <a:gd name="T12" fmla="*/ 189 w 260"/>
                <a:gd name="T13" fmla="*/ 181 h 209"/>
                <a:gd name="T14" fmla="*/ 198 w 260"/>
                <a:gd name="T15" fmla="*/ 182 h 209"/>
                <a:gd name="T16" fmla="*/ 213 w 260"/>
                <a:gd name="T17" fmla="*/ 190 h 209"/>
                <a:gd name="T18" fmla="*/ 232 w 260"/>
                <a:gd name="T19" fmla="*/ 185 h 209"/>
                <a:gd name="T20" fmla="*/ 256 w 260"/>
                <a:gd name="T21" fmla="*/ 183 h 209"/>
                <a:gd name="T22" fmla="*/ 258 w 260"/>
                <a:gd name="T23" fmla="*/ 177 h 209"/>
                <a:gd name="T24" fmla="*/ 250 w 260"/>
                <a:gd name="T25" fmla="*/ 170 h 209"/>
                <a:gd name="T26" fmla="*/ 245 w 260"/>
                <a:gd name="T27" fmla="*/ 155 h 209"/>
                <a:gd name="T28" fmla="*/ 241 w 260"/>
                <a:gd name="T29" fmla="*/ 150 h 209"/>
                <a:gd name="T30" fmla="*/ 234 w 260"/>
                <a:gd name="T31" fmla="*/ 148 h 209"/>
                <a:gd name="T32" fmla="*/ 228 w 260"/>
                <a:gd name="T33" fmla="*/ 141 h 209"/>
                <a:gd name="T34" fmla="*/ 219 w 260"/>
                <a:gd name="T35" fmla="*/ 137 h 209"/>
                <a:gd name="T36" fmla="*/ 212 w 260"/>
                <a:gd name="T37" fmla="*/ 130 h 209"/>
                <a:gd name="T38" fmla="*/ 200 w 260"/>
                <a:gd name="T39" fmla="*/ 138 h 209"/>
                <a:gd name="T40" fmla="*/ 185 w 260"/>
                <a:gd name="T41" fmla="*/ 135 h 209"/>
                <a:gd name="T42" fmla="*/ 176 w 260"/>
                <a:gd name="T43" fmla="*/ 126 h 209"/>
                <a:gd name="T44" fmla="*/ 169 w 260"/>
                <a:gd name="T45" fmla="*/ 119 h 209"/>
                <a:gd name="T46" fmla="*/ 162 w 260"/>
                <a:gd name="T47" fmla="*/ 113 h 209"/>
                <a:gd name="T48" fmla="*/ 144 w 260"/>
                <a:gd name="T49" fmla="*/ 104 h 209"/>
                <a:gd name="T50" fmla="*/ 136 w 260"/>
                <a:gd name="T51" fmla="*/ 98 h 209"/>
                <a:gd name="T52" fmla="*/ 128 w 260"/>
                <a:gd name="T53" fmla="*/ 86 h 209"/>
                <a:gd name="T54" fmla="*/ 123 w 260"/>
                <a:gd name="T55" fmla="*/ 77 h 209"/>
                <a:gd name="T56" fmla="*/ 124 w 260"/>
                <a:gd name="T57" fmla="*/ 66 h 209"/>
                <a:gd name="T58" fmla="*/ 117 w 260"/>
                <a:gd name="T59" fmla="*/ 62 h 209"/>
                <a:gd name="T60" fmla="*/ 112 w 260"/>
                <a:gd name="T61" fmla="*/ 60 h 209"/>
                <a:gd name="T62" fmla="*/ 99 w 260"/>
                <a:gd name="T63" fmla="*/ 62 h 209"/>
                <a:gd name="T64" fmla="*/ 91 w 260"/>
                <a:gd name="T65" fmla="*/ 53 h 209"/>
                <a:gd name="T66" fmla="*/ 90 w 260"/>
                <a:gd name="T67" fmla="*/ 45 h 209"/>
                <a:gd name="T68" fmla="*/ 81 w 260"/>
                <a:gd name="T69" fmla="*/ 40 h 209"/>
                <a:gd name="T70" fmla="*/ 64 w 260"/>
                <a:gd name="T71" fmla="*/ 38 h 209"/>
                <a:gd name="T72" fmla="*/ 60 w 260"/>
                <a:gd name="T73" fmla="*/ 25 h 209"/>
                <a:gd name="T74" fmla="*/ 68 w 260"/>
                <a:gd name="T75" fmla="*/ 13 h 209"/>
                <a:gd name="T76" fmla="*/ 61 w 260"/>
                <a:gd name="T77" fmla="*/ 2 h 209"/>
                <a:gd name="T78" fmla="*/ 45 w 260"/>
                <a:gd name="T79" fmla="*/ 10 h 209"/>
                <a:gd name="T80" fmla="*/ 38 w 260"/>
                <a:gd name="T81" fmla="*/ 6 h 209"/>
                <a:gd name="T82" fmla="*/ 31 w 260"/>
                <a:gd name="T83" fmla="*/ 13 h 209"/>
                <a:gd name="T84" fmla="*/ 28 w 260"/>
                <a:gd name="T85" fmla="*/ 22 h 209"/>
                <a:gd name="T86" fmla="*/ 17 w 260"/>
                <a:gd name="T87" fmla="*/ 31 h 209"/>
                <a:gd name="T88" fmla="*/ 7 w 260"/>
                <a:gd name="T89" fmla="*/ 49 h 209"/>
                <a:gd name="T90" fmla="*/ 0 w 260"/>
                <a:gd name="T91" fmla="*/ 58 h 209"/>
                <a:gd name="T92" fmla="*/ 1 w 260"/>
                <a:gd name="T93" fmla="*/ 68 h 209"/>
                <a:gd name="T94" fmla="*/ 10 w 260"/>
                <a:gd name="T95" fmla="*/ 74 h 209"/>
                <a:gd name="T96" fmla="*/ 17 w 260"/>
                <a:gd name="T97" fmla="*/ 88 h 209"/>
                <a:gd name="T98" fmla="*/ 17 w 260"/>
                <a:gd name="T99" fmla="*/ 101 h 209"/>
                <a:gd name="T100" fmla="*/ 15 w 260"/>
                <a:gd name="T101" fmla="*/ 115 h 209"/>
                <a:gd name="T102" fmla="*/ 14 w 260"/>
                <a:gd name="T103" fmla="*/ 130 h 209"/>
                <a:gd name="T104" fmla="*/ 19 w 260"/>
                <a:gd name="T105" fmla="*/ 142 h 209"/>
                <a:gd name="T106" fmla="*/ 24 w 260"/>
                <a:gd name="T107" fmla="*/ 164 h 209"/>
                <a:gd name="T108" fmla="*/ 39 w 260"/>
                <a:gd name="T109" fmla="*/ 165 h 209"/>
                <a:gd name="T110" fmla="*/ 56 w 260"/>
                <a:gd name="T111" fmla="*/ 164 h 209"/>
                <a:gd name="T112" fmla="*/ 75 w 260"/>
                <a:gd name="T113" fmla="*/ 154 h 209"/>
                <a:gd name="T114" fmla="*/ 83 w 260"/>
                <a:gd name="T115" fmla="*/ 163 h 209"/>
                <a:gd name="T116" fmla="*/ 92 w 260"/>
                <a:gd name="T117" fmla="*/ 166 h 209"/>
                <a:gd name="T118" fmla="*/ 99 w 260"/>
                <a:gd name="T119" fmla="*/ 184 h 209"/>
                <a:gd name="T120" fmla="*/ 103 w 260"/>
                <a:gd name="T121" fmla="*/ 193 h 209"/>
                <a:gd name="T122" fmla="*/ 110 w 260"/>
                <a:gd name="T123" fmla="*/ 199 h 209"/>
                <a:gd name="T124" fmla="*/ 123 w 260"/>
                <a:gd name="T125" fmla="*/ 207 h 20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60"/>
                <a:gd name="T190" fmla="*/ 0 h 209"/>
                <a:gd name="T191" fmla="*/ 260 w 260"/>
                <a:gd name="T192" fmla="*/ 209 h 20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60" h="209">
                  <a:moveTo>
                    <a:pt x="124" y="209"/>
                  </a:moveTo>
                  <a:lnTo>
                    <a:pt x="124" y="208"/>
                  </a:lnTo>
                  <a:lnTo>
                    <a:pt x="126" y="207"/>
                  </a:lnTo>
                  <a:lnTo>
                    <a:pt x="128" y="206"/>
                  </a:lnTo>
                  <a:lnTo>
                    <a:pt x="133" y="203"/>
                  </a:lnTo>
                  <a:lnTo>
                    <a:pt x="133" y="202"/>
                  </a:lnTo>
                  <a:lnTo>
                    <a:pt x="133" y="201"/>
                  </a:lnTo>
                  <a:lnTo>
                    <a:pt x="134" y="198"/>
                  </a:lnTo>
                  <a:lnTo>
                    <a:pt x="135" y="198"/>
                  </a:lnTo>
                  <a:lnTo>
                    <a:pt x="136" y="198"/>
                  </a:lnTo>
                  <a:lnTo>
                    <a:pt x="136" y="197"/>
                  </a:lnTo>
                  <a:lnTo>
                    <a:pt x="137" y="196"/>
                  </a:lnTo>
                  <a:lnTo>
                    <a:pt x="138" y="195"/>
                  </a:lnTo>
                  <a:lnTo>
                    <a:pt x="139" y="195"/>
                  </a:lnTo>
                  <a:lnTo>
                    <a:pt x="141" y="194"/>
                  </a:lnTo>
                  <a:lnTo>
                    <a:pt x="142" y="193"/>
                  </a:lnTo>
                  <a:lnTo>
                    <a:pt x="145" y="194"/>
                  </a:lnTo>
                  <a:lnTo>
                    <a:pt x="147" y="194"/>
                  </a:lnTo>
                  <a:lnTo>
                    <a:pt x="148" y="193"/>
                  </a:lnTo>
                  <a:lnTo>
                    <a:pt x="148" y="192"/>
                  </a:lnTo>
                  <a:lnTo>
                    <a:pt x="150" y="191"/>
                  </a:lnTo>
                  <a:lnTo>
                    <a:pt x="150" y="190"/>
                  </a:lnTo>
                  <a:lnTo>
                    <a:pt x="151" y="188"/>
                  </a:lnTo>
                  <a:lnTo>
                    <a:pt x="151" y="187"/>
                  </a:lnTo>
                  <a:lnTo>
                    <a:pt x="152" y="186"/>
                  </a:lnTo>
                  <a:lnTo>
                    <a:pt x="152" y="185"/>
                  </a:lnTo>
                  <a:lnTo>
                    <a:pt x="152" y="184"/>
                  </a:lnTo>
                  <a:lnTo>
                    <a:pt x="153" y="182"/>
                  </a:lnTo>
                  <a:lnTo>
                    <a:pt x="155" y="180"/>
                  </a:lnTo>
                  <a:lnTo>
                    <a:pt x="155" y="179"/>
                  </a:lnTo>
                  <a:lnTo>
                    <a:pt x="155" y="178"/>
                  </a:lnTo>
                  <a:lnTo>
                    <a:pt x="154" y="178"/>
                  </a:lnTo>
                  <a:lnTo>
                    <a:pt x="155" y="176"/>
                  </a:lnTo>
                  <a:lnTo>
                    <a:pt x="155" y="175"/>
                  </a:lnTo>
                  <a:lnTo>
                    <a:pt x="157" y="175"/>
                  </a:lnTo>
                  <a:lnTo>
                    <a:pt x="159" y="175"/>
                  </a:lnTo>
                  <a:lnTo>
                    <a:pt x="159" y="174"/>
                  </a:lnTo>
                  <a:lnTo>
                    <a:pt x="159" y="173"/>
                  </a:lnTo>
                  <a:lnTo>
                    <a:pt x="159" y="171"/>
                  </a:lnTo>
                  <a:lnTo>
                    <a:pt x="161" y="170"/>
                  </a:lnTo>
                  <a:lnTo>
                    <a:pt x="161" y="169"/>
                  </a:lnTo>
                  <a:lnTo>
                    <a:pt x="162" y="168"/>
                  </a:lnTo>
                  <a:lnTo>
                    <a:pt x="163" y="169"/>
                  </a:lnTo>
                  <a:lnTo>
                    <a:pt x="164" y="170"/>
                  </a:lnTo>
                  <a:lnTo>
                    <a:pt x="165" y="170"/>
                  </a:lnTo>
                  <a:lnTo>
                    <a:pt x="166" y="170"/>
                  </a:lnTo>
                  <a:lnTo>
                    <a:pt x="167" y="170"/>
                  </a:lnTo>
                  <a:lnTo>
                    <a:pt x="168" y="171"/>
                  </a:lnTo>
                  <a:lnTo>
                    <a:pt x="169" y="172"/>
                  </a:lnTo>
                  <a:lnTo>
                    <a:pt x="169" y="173"/>
                  </a:lnTo>
                  <a:lnTo>
                    <a:pt x="170" y="173"/>
                  </a:lnTo>
                  <a:lnTo>
                    <a:pt x="171" y="173"/>
                  </a:lnTo>
                  <a:lnTo>
                    <a:pt x="172" y="173"/>
                  </a:lnTo>
                  <a:lnTo>
                    <a:pt x="173" y="173"/>
                  </a:lnTo>
                  <a:lnTo>
                    <a:pt x="174" y="174"/>
                  </a:lnTo>
                  <a:lnTo>
                    <a:pt x="175" y="174"/>
                  </a:lnTo>
                  <a:lnTo>
                    <a:pt x="176" y="175"/>
                  </a:lnTo>
                  <a:lnTo>
                    <a:pt x="176" y="174"/>
                  </a:lnTo>
                  <a:lnTo>
                    <a:pt x="177" y="174"/>
                  </a:lnTo>
                  <a:lnTo>
                    <a:pt x="178" y="174"/>
                  </a:lnTo>
                  <a:lnTo>
                    <a:pt x="179" y="175"/>
                  </a:lnTo>
                  <a:lnTo>
                    <a:pt x="179" y="176"/>
                  </a:lnTo>
                  <a:lnTo>
                    <a:pt x="180" y="176"/>
                  </a:lnTo>
                  <a:lnTo>
                    <a:pt x="181" y="175"/>
                  </a:lnTo>
                  <a:lnTo>
                    <a:pt x="184" y="175"/>
                  </a:lnTo>
                  <a:lnTo>
                    <a:pt x="184" y="176"/>
                  </a:lnTo>
                  <a:lnTo>
                    <a:pt x="184" y="177"/>
                  </a:lnTo>
                  <a:lnTo>
                    <a:pt x="184" y="179"/>
                  </a:lnTo>
                  <a:lnTo>
                    <a:pt x="184" y="180"/>
                  </a:lnTo>
                  <a:lnTo>
                    <a:pt x="185" y="180"/>
                  </a:lnTo>
                  <a:lnTo>
                    <a:pt x="186" y="180"/>
                  </a:lnTo>
                  <a:lnTo>
                    <a:pt x="187" y="180"/>
                  </a:lnTo>
                  <a:lnTo>
                    <a:pt x="188" y="180"/>
                  </a:lnTo>
                  <a:lnTo>
                    <a:pt x="189" y="180"/>
                  </a:lnTo>
                  <a:lnTo>
                    <a:pt x="189" y="181"/>
                  </a:lnTo>
                  <a:lnTo>
                    <a:pt x="190" y="181"/>
                  </a:lnTo>
                  <a:lnTo>
                    <a:pt x="191" y="182"/>
                  </a:lnTo>
                  <a:lnTo>
                    <a:pt x="192" y="182"/>
                  </a:lnTo>
                  <a:lnTo>
                    <a:pt x="193" y="182"/>
                  </a:lnTo>
                  <a:lnTo>
                    <a:pt x="193" y="183"/>
                  </a:lnTo>
                  <a:lnTo>
                    <a:pt x="194" y="183"/>
                  </a:lnTo>
                  <a:lnTo>
                    <a:pt x="194" y="182"/>
                  </a:lnTo>
                  <a:lnTo>
                    <a:pt x="196" y="181"/>
                  </a:lnTo>
                  <a:lnTo>
                    <a:pt x="197" y="181"/>
                  </a:lnTo>
                  <a:lnTo>
                    <a:pt x="198" y="182"/>
                  </a:lnTo>
                  <a:lnTo>
                    <a:pt x="199" y="182"/>
                  </a:lnTo>
                  <a:lnTo>
                    <a:pt x="199" y="181"/>
                  </a:lnTo>
                  <a:lnTo>
                    <a:pt x="201" y="182"/>
                  </a:lnTo>
                  <a:lnTo>
                    <a:pt x="202" y="183"/>
                  </a:lnTo>
                  <a:lnTo>
                    <a:pt x="203" y="183"/>
                  </a:lnTo>
                  <a:lnTo>
                    <a:pt x="203" y="184"/>
                  </a:lnTo>
                  <a:lnTo>
                    <a:pt x="203" y="185"/>
                  </a:lnTo>
                  <a:lnTo>
                    <a:pt x="203" y="186"/>
                  </a:lnTo>
                  <a:lnTo>
                    <a:pt x="205" y="187"/>
                  </a:lnTo>
                  <a:lnTo>
                    <a:pt x="207" y="188"/>
                  </a:lnTo>
                  <a:lnTo>
                    <a:pt x="208" y="187"/>
                  </a:lnTo>
                  <a:lnTo>
                    <a:pt x="211" y="188"/>
                  </a:lnTo>
                  <a:lnTo>
                    <a:pt x="212" y="189"/>
                  </a:lnTo>
                  <a:lnTo>
                    <a:pt x="213" y="190"/>
                  </a:lnTo>
                  <a:lnTo>
                    <a:pt x="214" y="192"/>
                  </a:lnTo>
                  <a:lnTo>
                    <a:pt x="217" y="190"/>
                  </a:lnTo>
                  <a:lnTo>
                    <a:pt x="217" y="188"/>
                  </a:lnTo>
                  <a:lnTo>
                    <a:pt x="218" y="188"/>
                  </a:lnTo>
                  <a:lnTo>
                    <a:pt x="222" y="185"/>
                  </a:lnTo>
                  <a:lnTo>
                    <a:pt x="223" y="185"/>
                  </a:lnTo>
                  <a:lnTo>
                    <a:pt x="224" y="185"/>
                  </a:lnTo>
                  <a:lnTo>
                    <a:pt x="224" y="184"/>
                  </a:lnTo>
                  <a:lnTo>
                    <a:pt x="225" y="184"/>
                  </a:lnTo>
                  <a:lnTo>
                    <a:pt x="226" y="184"/>
                  </a:lnTo>
                  <a:lnTo>
                    <a:pt x="227" y="183"/>
                  </a:lnTo>
                  <a:lnTo>
                    <a:pt x="231" y="184"/>
                  </a:lnTo>
                  <a:lnTo>
                    <a:pt x="232" y="185"/>
                  </a:lnTo>
                  <a:lnTo>
                    <a:pt x="232" y="186"/>
                  </a:lnTo>
                  <a:lnTo>
                    <a:pt x="235" y="189"/>
                  </a:lnTo>
                  <a:lnTo>
                    <a:pt x="235" y="190"/>
                  </a:lnTo>
                  <a:lnTo>
                    <a:pt x="237" y="190"/>
                  </a:lnTo>
                  <a:lnTo>
                    <a:pt x="238" y="190"/>
                  </a:lnTo>
                  <a:lnTo>
                    <a:pt x="239" y="190"/>
                  </a:lnTo>
                  <a:lnTo>
                    <a:pt x="241" y="188"/>
                  </a:lnTo>
                  <a:lnTo>
                    <a:pt x="243" y="187"/>
                  </a:lnTo>
                  <a:lnTo>
                    <a:pt x="244" y="188"/>
                  </a:lnTo>
                  <a:lnTo>
                    <a:pt x="245" y="187"/>
                  </a:lnTo>
                  <a:lnTo>
                    <a:pt x="247" y="186"/>
                  </a:lnTo>
                  <a:lnTo>
                    <a:pt x="252" y="185"/>
                  </a:lnTo>
                  <a:lnTo>
                    <a:pt x="255" y="184"/>
                  </a:lnTo>
                  <a:lnTo>
                    <a:pt x="256" y="183"/>
                  </a:lnTo>
                  <a:lnTo>
                    <a:pt x="256" y="182"/>
                  </a:lnTo>
                  <a:lnTo>
                    <a:pt x="256" y="181"/>
                  </a:lnTo>
                  <a:lnTo>
                    <a:pt x="257" y="180"/>
                  </a:lnTo>
                  <a:lnTo>
                    <a:pt x="259" y="180"/>
                  </a:lnTo>
                  <a:lnTo>
                    <a:pt x="260" y="179"/>
                  </a:lnTo>
                  <a:lnTo>
                    <a:pt x="260" y="178"/>
                  </a:lnTo>
                  <a:lnTo>
                    <a:pt x="259" y="177"/>
                  </a:lnTo>
                  <a:lnTo>
                    <a:pt x="258" y="177"/>
                  </a:lnTo>
                  <a:lnTo>
                    <a:pt x="257" y="177"/>
                  </a:lnTo>
                  <a:lnTo>
                    <a:pt x="255" y="175"/>
                  </a:lnTo>
                  <a:lnTo>
                    <a:pt x="255" y="174"/>
                  </a:lnTo>
                  <a:lnTo>
                    <a:pt x="253" y="174"/>
                  </a:lnTo>
                  <a:lnTo>
                    <a:pt x="253" y="173"/>
                  </a:lnTo>
                  <a:lnTo>
                    <a:pt x="252" y="173"/>
                  </a:lnTo>
                  <a:lnTo>
                    <a:pt x="252" y="172"/>
                  </a:lnTo>
                  <a:lnTo>
                    <a:pt x="251" y="171"/>
                  </a:lnTo>
                  <a:lnTo>
                    <a:pt x="250" y="170"/>
                  </a:lnTo>
                  <a:lnTo>
                    <a:pt x="249" y="170"/>
                  </a:lnTo>
                  <a:lnTo>
                    <a:pt x="248" y="170"/>
                  </a:lnTo>
                  <a:lnTo>
                    <a:pt x="247" y="169"/>
                  </a:lnTo>
                  <a:lnTo>
                    <a:pt x="246" y="167"/>
                  </a:lnTo>
                  <a:lnTo>
                    <a:pt x="246" y="166"/>
                  </a:lnTo>
                  <a:lnTo>
                    <a:pt x="247" y="165"/>
                  </a:lnTo>
                  <a:lnTo>
                    <a:pt x="247" y="163"/>
                  </a:lnTo>
                  <a:lnTo>
                    <a:pt x="247" y="160"/>
                  </a:lnTo>
                  <a:lnTo>
                    <a:pt x="247" y="159"/>
                  </a:lnTo>
                  <a:lnTo>
                    <a:pt x="246" y="155"/>
                  </a:lnTo>
                  <a:lnTo>
                    <a:pt x="245" y="155"/>
                  </a:lnTo>
                  <a:lnTo>
                    <a:pt x="244" y="155"/>
                  </a:lnTo>
                  <a:lnTo>
                    <a:pt x="243" y="154"/>
                  </a:lnTo>
                  <a:lnTo>
                    <a:pt x="243" y="153"/>
                  </a:lnTo>
                  <a:lnTo>
                    <a:pt x="243" y="152"/>
                  </a:lnTo>
                  <a:lnTo>
                    <a:pt x="243" y="151"/>
                  </a:lnTo>
                  <a:lnTo>
                    <a:pt x="242" y="151"/>
                  </a:lnTo>
                  <a:lnTo>
                    <a:pt x="242" y="150"/>
                  </a:lnTo>
                  <a:lnTo>
                    <a:pt x="241" y="150"/>
                  </a:lnTo>
                  <a:lnTo>
                    <a:pt x="241" y="151"/>
                  </a:lnTo>
                  <a:lnTo>
                    <a:pt x="240" y="151"/>
                  </a:lnTo>
                  <a:lnTo>
                    <a:pt x="239" y="151"/>
                  </a:lnTo>
                  <a:lnTo>
                    <a:pt x="238" y="151"/>
                  </a:lnTo>
                  <a:lnTo>
                    <a:pt x="237" y="151"/>
                  </a:lnTo>
                  <a:lnTo>
                    <a:pt x="236" y="151"/>
                  </a:lnTo>
                  <a:lnTo>
                    <a:pt x="234" y="149"/>
                  </a:lnTo>
                  <a:lnTo>
                    <a:pt x="234" y="148"/>
                  </a:lnTo>
                  <a:lnTo>
                    <a:pt x="234" y="147"/>
                  </a:lnTo>
                  <a:lnTo>
                    <a:pt x="233" y="146"/>
                  </a:lnTo>
                  <a:lnTo>
                    <a:pt x="232" y="146"/>
                  </a:lnTo>
                  <a:lnTo>
                    <a:pt x="232" y="145"/>
                  </a:lnTo>
                  <a:lnTo>
                    <a:pt x="232" y="144"/>
                  </a:lnTo>
                  <a:lnTo>
                    <a:pt x="232" y="143"/>
                  </a:lnTo>
                  <a:lnTo>
                    <a:pt x="230" y="142"/>
                  </a:lnTo>
                  <a:lnTo>
                    <a:pt x="229" y="142"/>
                  </a:lnTo>
                  <a:lnTo>
                    <a:pt x="228" y="142"/>
                  </a:lnTo>
                  <a:lnTo>
                    <a:pt x="228" y="141"/>
                  </a:lnTo>
                  <a:lnTo>
                    <a:pt x="227" y="141"/>
                  </a:lnTo>
                  <a:lnTo>
                    <a:pt x="227" y="140"/>
                  </a:lnTo>
                  <a:lnTo>
                    <a:pt x="226" y="140"/>
                  </a:lnTo>
                  <a:lnTo>
                    <a:pt x="225" y="141"/>
                  </a:lnTo>
                  <a:lnTo>
                    <a:pt x="224" y="141"/>
                  </a:lnTo>
                  <a:lnTo>
                    <a:pt x="223" y="142"/>
                  </a:lnTo>
                  <a:lnTo>
                    <a:pt x="222" y="142"/>
                  </a:lnTo>
                  <a:lnTo>
                    <a:pt x="221" y="141"/>
                  </a:lnTo>
                  <a:lnTo>
                    <a:pt x="221" y="140"/>
                  </a:lnTo>
                  <a:lnTo>
                    <a:pt x="220" y="139"/>
                  </a:lnTo>
                  <a:lnTo>
                    <a:pt x="219" y="139"/>
                  </a:lnTo>
                  <a:lnTo>
                    <a:pt x="218" y="138"/>
                  </a:lnTo>
                  <a:lnTo>
                    <a:pt x="219" y="137"/>
                  </a:lnTo>
                  <a:lnTo>
                    <a:pt x="219" y="136"/>
                  </a:lnTo>
                  <a:lnTo>
                    <a:pt x="218" y="136"/>
                  </a:lnTo>
                  <a:lnTo>
                    <a:pt x="218" y="135"/>
                  </a:lnTo>
                  <a:lnTo>
                    <a:pt x="218" y="134"/>
                  </a:lnTo>
                  <a:lnTo>
                    <a:pt x="218" y="133"/>
                  </a:lnTo>
                  <a:lnTo>
                    <a:pt x="218" y="132"/>
                  </a:lnTo>
                  <a:lnTo>
                    <a:pt x="218" y="131"/>
                  </a:lnTo>
                  <a:lnTo>
                    <a:pt x="217" y="130"/>
                  </a:lnTo>
                  <a:lnTo>
                    <a:pt x="216" y="130"/>
                  </a:lnTo>
                  <a:lnTo>
                    <a:pt x="215" y="130"/>
                  </a:lnTo>
                  <a:lnTo>
                    <a:pt x="213" y="130"/>
                  </a:lnTo>
                  <a:lnTo>
                    <a:pt x="212" y="130"/>
                  </a:lnTo>
                  <a:lnTo>
                    <a:pt x="212" y="131"/>
                  </a:lnTo>
                  <a:lnTo>
                    <a:pt x="212" y="132"/>
                  </a:lnTo>
                  <a:lnTo>
                    <a:pt x="210" y="133"/>
                  </a:lnTo>
                  <a:lnTo>
                    <a:pt x="209" y="133"/>
                  </a:lnTo>
                  <a:lnTo>
                    <a:pt x="208" y="133"/>
                  </a:lnTo>
                  <a:lnTo>
                    <a:pt x="205" y="134"/>
                  </a:lnTo>
                  <a:lnTo>
                    <a:pt x="204" y="134"/>
                  </a:lnTo>
                  <a:lnTo>
                    <a:pt x="204" y="135"/>
                  </a:lnTo>
                  <a:lnTo>
                    <a:pt x="203" y="136"/>
                  </a:lnTo>
                  <a:lnTo>
                    <a:pt x="203" y="137"/>
                  </a:lnTo>
                  <a:lnTo>
                    <a:pt x="202" y="138"/>
                  </a:lnTo>
                  <a:lnTo>
                    <a:pt x="201" y="138"/>
                  </a:lnTo>
                  <a:lnTo>
                    <a:pt x="200" y="138"/>
                  </a:lnTo>
                  <a:lnTo>
                    <a:pt x="199" y="137"/>
                  </a:lnTo>
                  <a:lnTo>
                    <a:pt x="198" y="137"/>
                  </a:lnTo>
                  <a:lnTo>
                    <a:pt x="197" y="137"/>
                  </a:lnTo>
                  <a:lnTo>
                    <a:pt x="196" y="136"/>
                  </a:lnTo>
                  <a:lnTo>
                    <a:pt x="195" y="136"/>
                  </a:lnTo>
                  <a:lnTo>
                    <a:pt x="194" y="136"/>
                  </a:lnTo>
                  <a:lnTo>
                    <a:pt x="193" y="135"/>
                  </a:lnTo>
                  <a:lnTo>
                    <a:pt x="192" y="135"/>
                  </a:lnTo>
                  <a:lnTo>
                    <a:pt x="191" y="135"/>
                  </a:lnTo>
                  <a:lnTo>
                    <a:pt x="187" y="135"/>
                  </a:lnTo>
                  <a:lnTo>
                    <a:pt x="185" y="135"/>
                  </a:lnTo>
                  <a:lnTo>
                    <a:pt x="184" y="135"/>
                  </a:lnTo>
                  <a:lnTo>
                    <a:pt x="183" y="136"/>
                  </a:lnTo>
                  <a:lnTo>
                    <a:pt x="182" y="136"/>
                  </a:lnTo>
                  <a:lnTo>
                    <a:pt x="182" y="135"/>
                  </a:lnTo>
                  <a:lnTo>
                    <a:pt x="182" y="134"/>
                  </a:lnTo>
                  <a:lnTo>
                    <a:pt x="182" y="133"/>
                  </a:lnTo>
                  <a:lnTo>
                    <a:pt x="180" y="131"/>
                  </a:lnTo>
                  <a:lnTo>
                    <a:pt x="179" y="130"/>
                  </a:lnTo>
                  <a:lnTo>
                    <a:pt x="178" y="129"/>
                  </a:lnTo>
                  <a:lnTo>
                    <a:pt x="178" y="128"/>
                  </a:lnTo>
                  <a:lnTo>
                    <a:pt x="177" y="128"/>
                  </a:lnTo>
                  <a:lnTo>
                    <a:pt x="176" y="126"/>
                  </a:lnTo>
                  <a:lnTo>
                    <a:pt x="176" y="125"/>
                  </a:lnTo>
                  <a:lnTo>
                    <a:pt x="176" y="124"/>
                  </a:lnTo>
                  <a:lnTo>
                    <a:pt x="176" y="123"/>
                  </a:lnTo>
                  <a:lnTo>
                    <a:pt x="176" y="121"/>
                  </a:lnTo>
                  <a:lnTo>
                    <a:pt x="174" y="119"/>
                  </a:lnTo>
                  <a:lnTo>
                    <a:pt x="173" y="119"/>
                  </a:lnTo>
                  <a:lnTo>
                    <a:pt x="173" y="118"/>
                  </a:lnTo>
                  <a:lnTo>
                    <a:pt x="172" y="119"/>
                  </a:lnTo>
                  <a:lnTo>
                    <a:pt x="171" y="119"/>
                  </a:lnTo>
                  <a:lnTo>
                    <a:pt x="169" y="119"/>
                  </a:lnTo>
                  <a:lnTo>
                    <a:pt x="169" y="118"/>
                  </a:lnTo>
                  <a:lnTo>
                    <a:pt x="169" y="117"/>
                  </a:lnTo>
                  <a:lnTo>
                    <a:pt x="168" y="117"/>
                  </a:lnTo>
                  <a:lnTo>
                    <a:pt x="167" y="116"/>
                  </a:lnTo>
                  <a:lnTo>
                    <a:pt x="166" y="115"/>
                  </a:lnTo>
                  <a:lnTo>
                    <a:pt x="166" y="114"/>
                  </a:lnTo>
                  <a:lnTo>
                    <a:pt x="165" y="114"/>
                  </a:lnTo>
                  <a:lnTo>
                    <a:pt x="164" y="114"/>
                  </a:lnTo>
                  <a:lnTo>
                    <a:pt x="163" y="114"/>
                  </a:lnTo>
                  <a:lnTo>
                    <a:pt x="162" y="113"/>
                  </a:lnTo>
                  <a:lnTo>
                    <a:pt x="161" y="113"/>
                  </a:lnTo>
                  <a:lnTo>
                    <a:pt x="160" y="113"/>
                  </a:lnTo>
                  <a:lnTo>
                    <a:pt x="159" y="113"/>
                  </a:lnTo>
                  <a:lnTo>
                    <a:pt x="158" y="113"/>
                  </a:lnTo>
                  <a:lnTo>
                    <a:pt x="157" y="112"/>
                  </a:lnTo>
                  <a:lnTo>
                    <a:pt x="156" y="113"/>
                  </a:lnTo>
                  <a:lnTo>
                    <a:pt x="152" y="111"/>
                  </a:lnTo>
                  <a:lnTo>
                    <a:pt x="152" y="110"/>
                  </a:lnTo>
                  <a:lnTo>
                    <a:pt x="151" y="109"/>
                  </a:lnTo>
                  <a:lnTo>
                    <a:pt x="151" y="107"/>
                  </a:lnTo>
                  <a:lnTo>
                    <a:pt x="144" y="104"/>
                  </a:lnTo>
                  <a:lnTo>
                    <a:pt x="143" y="104"/>
                  </a:lnTo>
                  <a:lnTo>
                    <a:pt x="142" y="103"/>
                  </a:lnTo>
                  <a:lnTo>
                    <a:pt x="143" y="101"/>
                  </a:lnTo>
                  <a:lnTo>
                    <a:pt x="143" y="100"/>
                  </a:lnTo>
                  <a:lnTo>
                    <a:pt x="143" y="99"/>
                  </a:lnTo>
                  <a:lnTo>
                    <a:pt x="142" y="98"/>
                  </a:lnTo>
                  <a:lnTo>
                    <a:pt x="142" y="97"/>
                  </a:lnTo>
                  <a:lnTo>
                    <a:pt x="140" y="97"/>
                  </a:lnTo>
                  <a:lnTo>
                    <a:pt x="139" y="97"/>
                  </a:lnTo>
                  <a:lnTo>
                    <a:pt x="139" y="98"/>
                  </a:lnTo>
                  <a:lnTo>
                    <a:pt x="136" y="99"/>
                  </a:lnTo>
                  <a:lnTo>
                    <a:pt x="136" y="98"/>
                  </a:lnTo>
                  <a:lnTo>
                    <a:pt x="135" y="98"/>
                  </a:lnTo>
                  <a:lnTo>
                    <a:pt x="134" y="97"/>
                  </a:lnTo>
                  <a:lnTo>
                    <a:pt x="132" y="96"/>
                  </a:lnTo>
                  <a:lnTo>
                    <a:pt x="131" y="96"/>
                  </a:lnTo>
                  <a:lnTo>
                    <a:pt x="131" y="97"/>
                  </a:lnTo>
                  <a:lnTo>
                    <a:pt x="129" y="98"/>
                  </a:lnTo>
                  <a:lnTo>
                    <a:pt x="128" y="96"/>
                  </a:lnTo>
                  <a:lnTo>
                    <a:pt x="127" y="96"/>
                  </a:lnTo>
                  <a:lnTo>
                    <a:pt x="125" y="96"/>
                  </a:lnTo>
                  <a:lnTo>
                    <a:pt x="126" y="96"/>
                  </a:lnTo>
                  <a:lnTo>
                    <a:pt x="127" y="93"/>
                  </a:lnTo>
                  <a:lnTo>
                    <a:pt x="128" y="91"/>
                  </a:lnTo>
                  <a:lnTo>
                    <a:pt x="129" y="88"/>
                  </a:lnTo>
                  <a:lnTo>
                    <a:pt x="128" y="86"/>
                  </a:lnTo>
                  <a:lnTo>
                    <a:pt x="128" y="85"/>
                  </a:lnTo>
                  <a:lnTo>
                    <a:pt x="127" y="85"/>
                  </a:lnTo>
                  <a:lnTo>
                    <a:pt x="126" y="84"/>
                  </a:lnTo>
                  <a:lnTo>
                    <a:pt x="125" y="84"/>
                  </a:lnTo>
                  <a:lnTo>
                    <a:pt x="124" y="83"/>
                  </a:lnTo>
                  <a:lnTo>
                    <a:pt x="123" y="83"/>
                  </a:lnTo>
                  <a:lnTo>
                    <a:pt x="124" y="81"/>
                  </a:lnTo>
                  <a:lnTo>
                    <a:pt x="124" y="80"/>
                  </a:lnTo>
                  <a:lnTo>
                    <a:pt x="123" y="78"/>
                  </a:lnTo>
                  <a:lnTo>
                    <a:pt x="123" y="77"/>
                  </a:lnTo>
                  <a:lnTo>
                    <a:pt x="123" y="75"/>
                  </a:lnTo>
                  <a:lnTo>
                    <a:pt x="124" y="74"/>
                  </a:lnTo>
                  <a:lnTo>
                    <a:pt x="125" y="74"/>
                  </a:lnTo>
                  <a:lnTo>
                    <a:pt x="126" y="73"/>
                  </a:lnTo>
                  <a:lnTo>
                    <a:pt x="127" y="72"/>
                  </a:lnTo>
                  <a:lnTo>
                    <a:pt x="126" y="70"/>
                  </a:lnTo>
                  <a:lnTo>
                    <a:pt x="125" y="70"/>
                  </a:lnTo>
                  <a:lnTo>
                    <a:pt x="125" y="69"/>
                  </a:lnTo>
                  <a:lnTo>
                    <a:pt x="124" y="69"/>
                  </a:lnTo>
                  <a:lnTo>
                    <a:pt x="124" y="67"/>
                  </a:lnTo>
                  <a:lnTo>
                    <a:pt x="124" y="66"/>
                  </a:lnTo>
                  <a:lnTo>
                    <a:pt x="123" y="66"/>
                  </a:lnTo>
                  <a:lnTo>
                    <a:pt x="122" y="66"/>
                  </a:lnTo>
                  <a:lnTo>
                    <a:pt x="121" y="66"/>
                  </a:lnTo>
                  <a:lnTo>
                    <a:pt x="120" y="65"/>
                  </a:lnTo>
                  <a:lnTo>
                    <a:pt x="119" y="65"/>
                  </a:lnTo>
                  <a:lnTo>
                    <a:pt x="119" y="64"/>
                  </a:lnTo>
                  <a:lnTo>
                    <a:pt x="120" y="64"/>
                  </a:lnTo>
                  <a:lnTo>
                    <a:pt x="119" y="63"/>
                  </a:lnTo>
                  <a:lnTo>
                    <a:pt x="118" y="62"/>
                  </a:lnTo>
                  <a:lnTo>
                    <a:pt x="117" y="62"/>
                  </a:lnTo>
                  <a:lnTo>
                    <a:pt x="116" y="62"/>
                  </a:lnTo>
                  <a:lnTo>
                    <a:pt x="116" y="61"/>
                  </a:lnTo>
                  <a:lnTo>
                    <a:pt x="115" y="59"/>
                  </a:lnTo>
                  <a:lnTo>
                    <a:pt x="114" y="59"/>
                  </a:lnTo>
                  <a:lnTo>
                    <a:pt x="114" y="58"/>
                  </a:lnTo>
                  <a:lnTo>
                    <a:pt x="112" y="58"/>
                  </a:lnTo>
                  <a:lnTo>
                    <a:pt x="112" y="59"/>
                  </a:lnTo>
                  <a:lnTo>
                    <a:pt x="112" y="60"/>
                  </a:lnTo>
                  <a:lnTo>
                    <a:pt x="112" y="61"/>
                  </a:lnTo>
                  <a:lnTo>
                    <a:pt x="110" y="63"/>
                  </a:lnTo>
                  <a:lnTo>
                    <a:pt x="109" y="63"/>
                  </a:lnTo>
                  <a:lnTo>
                    <a:pt x="109" y="62"/>
                  </a:lnTo>
                  <a:lnTo>
                    <a:pt x="108" y="62"/>
                  </a:lnTo>
                  <a:lnTo>
                    <a:pt x="108" y="61"/>
                  </a:lnTo>
                  <a:lnTo>
                    <a:pt x="107" y="60"/>
                  </a:lnTo>
                  <a:lnTo>
                    <a:pt x="107" y="59"/>
                  </a:lnTo>
                  <a:lnTo>
                    <a:pt x="103" y="61"/>
                  </a:lnTo>
                  <a:lnTo>
                    <a:pt x="101" y="61"/>
                  </a:lnTo>
                  <a:lnTo>
                    <a:pt x="99" y="62"/>
                  </a:lnTo>
                  <a:lnTo>
                    <a:pt x="98" y="62"/>
                  </a:lnTo>
                  <a:lnTo>
                    <a:pt x="98" y="61"/>
                  </a:lnTo>
                  <a:lnTo>
                    <a:pt x="96" y="60"/>
                  </a:lnTo>
                  <a:lnTo>
                    <a:pt x="95" y="59"/>
                  </a:lnTo>
                  <a:lnTo>
                    <a:pt x="94" y="59"/>
                  </a:lnTo>
                  <a:lnTo>
                    <a:pt x="94" y="58"/>
                  </a:lnTo>
                  <a:lnTo>
                    <a:pt x="94" y="57"/>
                  </a:lnTo>
                  <a:lnTo>
                    <a:pt x="93" y="56"/>
                  </a:lnTo>
                  <a:lnTo>
                    <a:pt x="92" y="55"/>
                  </a:lnTo>
                  <a:lnTo>
                    <a:pt x="91" y="55"/>
                  </a:lnTo>
                  <a:lnTo>
                    <a:pt x="91" y="54"/>
                  </a:lnTo>
                  <a:lnTo>
                    <a:pt x="91" y="53"/>
                  </a:lnTo>
                  <a:lnTo>
                    <a:pt x="92" y="53"/>
                  </a:lnTo>
                  <a:lnTo>
                    <a:pt x="92" y="52"/>
                  </a:lnTo>
                  <a:lnTo>
                    <a:pt x="92" y="51"/>
                  </a:lnTo>
                  <a:lnTo>
                    <a:pt x="93" y="51"/>
                  </a:lnTo>
                  <a:lnTo>
                    <a:pt x="95" y="50"/>
                  </a:lnTo>
                  <a:lnTo>
                    <a:pt x="95" y="49"/>
                  </a:lnTo>
                  <a:lnTo>
                    <a:pt x="95" y="48"/>
                  </a:lnTo>
                  <a:lnTo>
                    <a:pt x="94" y="46"/>
                  </a:lnTo>
                  <a:lnTo>
                    <a:pt x="93" y="46"/>
                  </a:lnTo>
                  <a:lnTo>
                    <a:pt x="91" y="46"/>
                  </a:lnTo>
                  <a:lnTo>
                    <a:pt x="90" y="45"/>
                  </a:lnTo>
                  <a:lnTo>
                    <a:pt x="89" y="43"/>
                  </a:lnTo>
                  <a:lnTo>
                    <a:pt x="88" y="42"/>
                  </a:lnTo>
                  <a:lnTo>
                    <a:pt x="87" y="42"/>
                  </a:lnTo>
                  <a:lnTo>
                    <a:pt x="86" y="42"/>
                  </a:lnTo>
                  <a:lnTo>
                    <a:pt x="85" y="41"/>
                  </a:lnTo>
                  <a:lnTo>
                    <a:pt x="84" y="40"/>
                  </a:lnTo>
                  <a:lnTo>
                    <a:pt x="83" y="40"/>
                  </a:lnTo>
                  <a:lnTo>
                    <a:pt x="82" y="40"/>
                  </a:lnTo>
                  <a:lnTo>
                    <a:pt x="81" y="40"/>
                  </a:lnTo>
                  <a:lnTo>
                    <a:pt x="80" y="41"/>
                  </a:lnTo>
                  <a:lnTo>
                    <a:pt x="79" y="42"/>
                  </a:lnTo>
                  <a:lnTo>
                    <a:pt x="79" y="41"/>
                  </a:lnTo>
                  <a:lnTo>
                    <a:pt x="78" y="40"/>
                  </a:lnTo>
                  <a:lnTo>
                    <a:pt x="76" y="40"/>
                  </a:lnTo>
                  <a:lnTo>
                    <a:pt x="75" y="40"/>
                  </a:lnTo>
                  <a:lnTo>
                    <a:pt x="74" y="39"/>
                  </a:lnTo>
                  <a:lnTo>
                    <a:pt x="72" y="40"/>
                  </a:lnTo>
                  <a:lnTo>
                    <a:pt x="71" y="39"/>
                  </a:lnTo>
                  <a:lnTo>
                    <a:pt x="68" y="38"/>
                  </a:lnTo>
                  <a:lnTo>
                    <a:pt x="67" y="38"/>
                  </a:lnTo>
                  <a:lnTo>
                    <a:pt x="66" y="38"/>
                  </a:lnTo>
                  <a:lnTo>
                    <a:pt x="64" y="38"/>
                  </a:lnTo>
                  <a:lnTo>
                    <a:pt x="63" y="37"/>
                  </a:lnTo>
                  <a:lnTo>
                    <a:pt x="63" y="36"/>
                  </a:lnTo>
                  <a:lnTo>
                    <a:pt x="63" y="35"/>
                  </a:lnTo>
                  <a:lnTo>
                    <a:pt x="64" y="35"/>
                  </a:lnTo>
                  <a:lnTo>
                    <a:pt x="64" y="33"/>
                  </a:lnTo>
                  <a:lnTo>
                    <a:pt x="63" y="30"/>
                  </a:lnTo>
                  <a:lnTo>
                    <a:pt x="60" y="30"/>
                  </a:lnTo>
                  <a:lnTo>
                    <a:pt x="58" y="28"/>
                  </a:lnTo>
                  <a:lnTo>
                    <a:pt x="58" y="27"/>
                  </a:lnTo>
                  <a:lnTo>
                    <a:pt x="57" y="26"/>
                  </a:lnTo>
                  <a:lnTo>
                    <a:pt x="59" y="25"/>
                  </a:lnTo>
                  <a:lnTo>
                    <a:pt x="60" y="25"/>
                  </a:lnTo>
                  <a:lnTo>
                    <a:pt x="61" y="25"/>
                  </a:lnTo>
                  <a:lnTo>
                    <a:pt x="62" y="24"/>
                  </a:lnTo>
                  <a:lnTo>
                    <a:pt x="63" y="23"/>
                  </a:lnTo>
                  <a:lnTo>
                    <a:pt x="63" y="22"/>
                  </a:lnTo>
                  <a:lnTo>
                    <a:pt x="63" y="21"/>
                  </a:lnTo>
                  <a:lnTo>
                    <a:pt x="62" y="21"/>
                  </a:lnTo>
                  <a:lnTo>
                    <a:pt x="63" y="20"/>
                  </a:lnTo>
                  <a:lnTo>
                    <a:pt x="64" y="19"/>
                  </a:lnTo>
                  <a:lnTo>
                    <a:pt x="65" y="19"/>
                  </a:lnTo>
                  <a:lnTo>
                    <a:pt x="66" y="18"/>
                  </a:lnTo>
                  <a:lnTo>
                    <a:pt x="66" y="16"/>
                  </a:lnTo>
                  <a:lnTo>
                    <a:pt x="68" y="13"/>
                  </a:lnTo>
                  <a:lnTo>
                    <a:pt x="67" y="11"/>
                  </a:lnTo>
                  <a:lnTo>
                    <a:pt x="66" y="10"/>
                  </a:lnTo>
                  <a:lnTo>
                    <a:pt x="66" y="8"/>
                  </a:lnTo>
                  <a:lnTo>
                    <a:pt x="68" y="4"/>
                  </a:lnTo>
                  <a:lnTo>
                    <a:pt x="68" y="3"/>
                  </a:lnTo>
                  <a:lnTo>
                    <a:pt x="67" y="1"/>
                  </a:lnTo>
                  <a:lnTo>
                    <a:pt x="66" y="0"/>
                  </a:lnTo>
                  <a:lnTo>
                    <a:pt x="65" y="1"/>
                  </a:lnTo>
                  <a:lnTo>
                    <a:pt x="64" y="1"/>
                  </a:lnTo>
                  <a:lnTo>
                    <a:pt x="62" y="2"/>
                  </a:lnTo>
                  <a:lnTo>
                    <a:pt x="61" y="2"/>
                  </a:lnTo>
                  <a:lnTo>
                    <a:pt x="60" y="2"/>
                  </a:lnTo>
                  <a:lnTo>
                    <a:pt x="59" y="3"/>
                  </a:lnTo>
                  <a:lnTo>
                    <a:pt x="58" y="3"/>
                  </a:lnTo>
                  <a:lnTo>
                    <a:pt x="58" y="4"/>
                  </a:lnTo>
                  <a:lnTo>
                    <a:pt x="57" y="4"/>
                  </a:lnTo>
                  <a:lnTo>
                    <a:pt x="56" y="5"/>
                  </a:lnTo>
                  <a:lnTo>
                    <a:pt x="55" y="6"/>
                  </a:lnTo>
                  <a:lnTo>
                    <a:pt x="54" y="7"/>
                  </a:lnTo>
                  <a:lnTo>
                    <a:pt x="51" y="8"/>
                  </a:lnTo>
                  <a:lnTo>
                    <a:pt x="50" y="9"/>
                  </a:lnTo>
                  <a:lnTo>
                    <a:pt x="48" y="9"/>
                  </a:lnTo>
                  <a:lnTo>
                    <a:pt x="46" y="10"/>
                  </a:lnTo>
                  <a:lnTo>
                    <a:pt x="45" y="10"/>
                  </a:lnTo>
                  <a:lnTo>
                    <a:pt x="45" y="7"/>
                  </a:lnTo>
                  <a:lnTo>
                    <a:pt x="45" y="6"/>
                  </a:lnTo>
                  <a:lnTo>
                    <a:pt x="46" y="6"/>
                  </a:lnTo>
                  <a:lnTo>
                    <a:pt x="46" y="5"/>
                  </a:lnTo>
                  <a:lnTo>
                    <a:pt x="45" y="5"/>
                  </a:lnTo>
                  <a:lnTo>
                    <a:pt x="45" y="4"/>
                  </a:lnTo>
                  <a:lnTo>
                    <a:pt x="44" y="4"/>
                  </a:lnTo>
                  <a:lnTo>
                    <a:pt x="43" y="4"/>
                  </a:lnTo>
                  <a:lnTo>
                    <a:pt x="42" y="4"/>
                  </a:lnTo>
                  <a:lnTo>
                    <a:pt x="40" y="5"/>
                  </a:lnTo>
                  <a:lnTo>
                    <a:pt x="38" y="6"/>
                  </a:lnTo>
                  <a:lnTo>
                    <a:pt x="37" y="6"/>
                  </a:lnTo>
                  <a:lnTo>
                    <a:pt x="36" y="7"/>
                  </a:lnTo>
                  <a:lnTo>
                    <a:pt x="35" y="8"/>
                  </a:lnTo>
                  <a:lnTo>
                    <a:pt x="35" y="9"/>
                  </a:lnTo>
                  <a:lnTo>
                    <a:pt x="34" y="10"/>
                  </a:lnTo>
                  <a:lnTo>
                    <a:pt x="33" y="10"/>
                  </a:lnTo>
                  <a:lnTo>
                    <a:pt x="32" y="11"/>
                  </a:lnTo>
                  <a:lnTo>
                    <a:pt x="31" y="11"/>
                  </a:lnTo>
                  <a:lnTo>
                    <a:pt x="31" y="12"/>
                  </a:lnTo>
                  <a:lnTo>
                    <a:pt x="31" y="13"/>
                  </a:lnTo>
                  <a:lnTo>
                    <a:pt x="30" y="15"/>
                  </a:lnTo>
                  <a:lnTo>
                    <a:pt x="30" y="16"/>
                  </a:lnTo>
                  <a:lnTo>
                    <a:pt x="29" y="16"/>
                  </a:lnTo>
                  <a:lnTo>
                    <a:pt x="29" y="17"/>
                  </a:lnTo>
                  <a:lnTo>
                    <a:pt x="29" y="18"/>
                  </a:lnTo>
                  <a:lnTo>
                    <a:pt x="29" y="19"/>
                  </a:lnTo>
                  <a:lnTo>
                    <a:pt x="29" y="20"/>
                  </a:lnTo>
                  <a:lnTo>
                    <a:pt x="30" y="20"/>
                  </a:lnTo>
                  <a:lnTo>
                    <a:pt x="29" y="21"/>
                  </a:lnTo>
                  <a:lnTo>
                    <a:pt x="28" y="22"/>
                  </a:lnTo>
                  <a:lnTo>
                    <a:pt x="27" y="23"/>
                  </a:lnTo>
                  <a:lnTo>
                    <a:pt x="26" y="23"/>
                  </a:lnTo>
                  <a:lnTo>
                    <a:pt x="25" y="23"/>
                  </a:lnTo>
                  <a:lnTo>
                    <a:pt x="24" y="23"/>
                  </a:lnTo>
                  <a:lnTo>
                    <a:pt x="24" y="24"/>
                  </a:lnTo>
                  <a:lnTo>
                    <a:pt x="23" y="25"/>
                  </a:lnTo>
                  <a:lnTo>
                    <a:pt x="22" y="26"/>
                  </a:lnTo>
                  <a:lnTo>
                    <a:pt x="21" y="28"/>
                  </a:lnTo>
                  <a:lnTo>
                    <a:pt x="20" y="29"/>
                  </a:lnTo>
                  <a:lnTo>
                    <a:pt x="19" y="30"/>
                  </a:lnTo>
                  <a:lnTo>
                    <a:pt x="18" y="30"/>
                  </a:lnTo>
                  <a:lnTo>
                    <a:pt x="18" y="31"/>
                  </a:lnTo>
                  <a:lnTo>
                    <a:pt x="17" y="31"/>
                  </a:lnTo>
                  <a:lnTo>
                    <a:pt x="16" y="32"/>
                  </a:lnTo>
                  <a:lnTo>
                    <a:pt x="15" y="33"/>
                  </a:lnTo>
                  <a:lnTo>
                    <a:pt x="15" y="34"/>
                  </a:lnTo>
                  <a:lnTo>
                    <a:pt x="13" y="37"/>
                  </a:lnTo>
                  <a:lnTo>
                    <a:pt x="11" y="37"/>
                  </a:lnTo>
                  <a:lnTo>
                    <a:pt x="11" y="38"/>
                  </a:lnTo>
                  <a:lnTo>
                    <a:pt x="10" y="40"/>
                  </a:lnTo>
                  <a:lnTo>
                    <a:pt x="11" y="41"/>
                  </a:lnTo>
                  <a:lnTo>
                    <a:pt x="11" y="43"/>
                  </a:lnTo>
                  <a:lnTo>
                    <a:pt x="10" y="44"/>
                  </a:lnTo>
                  <a:lnTo>
                    <a:pt x="8" y="45"/>
                  </a:lnTo>
                  <a:lnTo>
                    <a:pt x="7" y="48"/>
                  </a:lnTo>
                  <a:lnTo>
                    <a:pt x="7" y="49"/>
                  </a:lnTo>
                  <a:lnTo>
                    <a:pt x="7" y="50"/>
                  </a:lnTo>
                  <a:lnTo>
                    <a:pt x="8" y="50"/>
                  </a:lnTo>
                  <a:lnTo>
                    <a:pt x="8" y="51"/>
                  </a:lnTo>
                  <a:lnTo>
                    <a:pt x="7" y="51"/>
                  </a:lnTo>
                  <a:lnTo>
                    <a:pt x="7" y="52"/>
                  </a:lnTo>
                  <a:lnTo>
                    <a:pt x="6" y="53"/>
                  </a:lnTo>
                  <a:lnTo>
                    <a:pt x="5" y="54"/>
                  </a:lnTo>
                  <a:lnTo>
                    <a:pt x="4" y="54"/>
                  </a:lnTo>
                  <a:lnTo>
                    <a:pt x="1" y="57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1"/>
                  </a:lnTo>
                  <a:lnTo>
                    <a:pt x="1" y="62"/>
                  </a:lnTo>
                  <a:lnTo>
                    <a:pt x="2" y="62"/>
                  </a:lnTo>
                  <a:lnTo>
                    <a:pt x="2" y="63"/>
                  </a:lnTo>
                  <a:lnTo>
                    <a:pt x="3" y="64"/>
                  </a:lnTo>
                  <a:lnTo>
                    <a:pt x="3" y="65"/>
                  </a:lnTo>
                  <a:lnTo>
                    <a:pt x="3" y="66"/>
                  </a:lnTo>
                  <a:lnTo>
                    <a:pt x="2" y="67"/>
                  </a:lnTo>
                  <a:lnTo>
                    <a:pt x="1" y="68"/>
                  </a:lnTo>
                  <a:lnTo>
                    <a:pt x="2" y="69"/>
                  </a:lnTo>
                  <a:lnTo>
                    <a:pt x="3" y="69"/>
                  </a:lnTo>
                  <a:lnTo>
                    <a:pt x="4" y="69"/>
                  </a:lnTo>
                  <a:lnTo>
                    <a:pt x="4" y="70"/>
                  </a:lnTo>
                  <a:lnTo>
                    <a:pt x="5" y="70"/>
                  </a:lnTo>
                  <a:lnTo>
                    <a:pt x="6" y="71"/>
                  </a:lnTo>
                  <a:lnTo>
                    <a:pt x="7" y="71"/>
                  </a:lnTo>
                  <a:lnTo>
                    <a:pt x="7" y="72"/>
                  </a:lnTo>
                  <a:lnTo>
                    <a:pt x="8" y="73"/>
                  </a:lnTo>
                  <a:lnTo>
                    <a:pt x="9" y="74"/>
                  </a:lnTo>
                  <a:lnTo>
                    <a:pt x="10" y="74"/>
                  </a:lnTo>
                  <a:lnTo>
                    <a:pt x="11" y="75"/>
                  </a:lnTo>
                  <a:lnTo>
                    <a:pt x="11" y="76"/>
                  </a:lnTo>
                  <a:lnTo>
                    <a:pt x="12" y="76"/>
                  </a:lnTo>
                  <a:lnTo>
                    <a:pt x="12" y="78"/>
                  </a:lnTo>
                  <a:lnTo>
                    <a:pt x="14" y="82"/>
                  </a:lnTo>
                  <a:lnTo>
                    <a:pt x="15" y="85"/>
                  </a:lnTo>
                  <a:lnTo>
                    <a:pt x="15" y="86"/>
                  </a:lnTo>
                  <a:lnTo>
                    <a:pt x="16" y="86"/>
                  </a:lnTo>
                  <a:lnTo>
                    <a:pt x="16" y="87"/>
                  </a:lnTo>
                  <a:lnTo>
                    <a:pt x="17" y="88"/>
                  </a:lnTo>
                  <a:lnTo>
                    <a:pt x="18" y="89"/>
                  </a:lnTo>
                  <a:lnTo>
                    <a:pt x="18" y="90"/>
                  </a:lnTo>
                  <a:lnTo>
                    <a:pt x="19" y="90"/>
                  </a:lnTo>
                  <a:lnTo>
                    <a:pt x="19" y="91"/>
                  </a:lnTo>
                  <a:lnTo>
                    <a:pt x="20" y="94"/>
                  </a:lnTo>
                  <a:lnTo>
                    <a:pt x="19" y="98"/>
                  </a:lnTo>
                  <a:lnTo>
                    <a:pt x="19" y="99"/>
                  </a:lnTo>
                  <a:lnTo>
                    <a:pt x="18" y="100"/>
                  </a:lnTo>
                  <a:lnTo>
                    <a:pt x="17" y="101"/>
                  </a:lnTo>
                  <a:lnTo>
                    <a:pt x="17" y="102"/>
                  </a:lnTo>
                  <a:lnTo>
                    <a:pt x="17" y="103"/>
                  </a:lnTo>
                  <a:lnTo>
                    <a:pt x="16" y="105"/>
                  </a:lnTo>
                  <a:lnTo>
                    <a:pt x="16" y="106"/>
                  </a:lnTo>
                  <a:lnTo>
                    <a:pt x="15" y="107"/>
                  </a:lnTo>
                  <a:lnTo>
                    <a:pt x="15" y="108"/>
                  </a:lnTo>
                  <a:lnTo>
                    <a:pt x="15" y="109"/>
                  </a:lnTo>
                  <a:lnTo>
                    <a:pt x="16" y="110"/>
                  </a:lnTo>
                  <a:lnTo>
                    <a:pt x="16" y="111"/>
                  </a:lnTo>
                  <a:lnTo>
                    <a:pt x="15" y="115"/>
                  </a:lnTo>
                  <a:lnTo>
                    <a:pt x="14" y="116"/>
                  </a:lnTo>
                  <a:lnTo>
                    <a:pt x="14" y="117"/>
                  </a:lnTo>
                  <a:lnTo>
                    <a:pt x="15" y="119"/>
                  </a:lnTo>
                  <a:lnTo>
                    <a:pt x="16" y="119"/>
                  </a:lnTo>
                  <a:lnTo>
                    <a:pt x="16" y="120"/>
                  </a:lnTo>
                  <a:lnTo>
                    <a:pt x="17" y="120"/>
                  </a:lnTo>
                  <a:lnTo>
                    <a:pt x="17" y="121"/>
                  </a:lnTo>
                  <a:lnTo>
                    <a:pt x="16" y="126"/>
                  </a:lnTo>
                  <a:lnTo>
                    <a:pt x="15" y="127"/>
                  </a:lnTo>
                  <a:lnTo>
                    <a:pt x="15" y="129"/>
                  </a:lnTo>
                  <a:lnTo>
                    <a:pt x="14" y="130"/>
                  </a:lnTo>
                  <a:lnTo>
                    <a:pt x="13" y="132"/>
                  </a:lnTo>
                  <a:lnTo>
                    <a:pt x="12" y="135"/>
                  </a:lnTo>
                  <a:lnTo>
                    <a:pt x="12" y="136"/>
                  </a:lnTo>
                  <a:lnTo>
                    <a:pt x="12" y="137"/>
                  </a:lnTo>
                  <a:lnTo>
                    <a:pt x="13" y="138"/>
                  </a:lnTo>
                  <a:lnTo>
                    <a:pt x="14" y="139"/>
                  </a:lnTo>
                  <a:lnTo>
                    <a:pt x="15" y="139"/>
                  </a:lnTo>
                  <a:lnTo>
                    <a:pt x="16" y="139"/>
                  </a:lnTo>
                  <a:lnTo>
                    <a:pt x="19" y="142"/>
                  </a:lnTo>
                  <a:lnTo>
                    <a:pt x="22" y="145"/>
                  </a:lnTo>
                  <a:lnTo>
                    <a:pt x="22" y="147"/>
                  </a:lnTo>
                  <a:lnTo>
                    <a:pt x="22" y="148"/>
                  </a:lnTo>
                  <a:lnTo>
                    <a:pt x="23" y="148"/>
                  </a:lnTo>
                  <a:lnTo>
                    <a:pt x="23" y="149"/>
                  </a:lnTo>
                  <a:lnTo>
                    <a:pt x="22" y="151"/>
                  </a:lnTo>
                  <a:lnTo>
                    <a:pt x="22" y="154"/>
                  </a:lnTo>
                  <a:lnTo>
                    <a:pt x="21" y="156"/>
                  </a:lnTo>
                  <a:lnTo>
                    <a:pt x="21" y="158"/>
                  </a:lnTo>
                  <a:lnTo>
                    <a:pt x="22" y="161"/>
                  </a:lnTo>
                  <a:lnTo>
                    <a:pt x="22" y="162"/>
                  </a:lnTo>
                  <a:lnTo>
                    <a:pt x="23" y="163"/>
                  </a:lnTo>
                  <a:lnTo>
                    <a:pt x="24" y="164"/>
                  </a:lnTo>
                  <a:lnTo>
                    <a:pt x="24" y="165"/>
                  </a:lnTo>
                  <a:lnTo>
                    <a:pt x="25" y="165"/>
                  </a:lnTo>
                  <a:lnTo>
                    <a:pt x="26" y="166"/>
                  </a:lnTo>
                  <a:lnTo>
                    <a:pt x="28" y="167"/>
                  </a:lnTo>
                  <a:lnTo>
                    <a:pt x="28" y="168"/>
                  </a:lnTo>
                  <a:lnTo>
                    <a:pt x="34" y="168"/>
                  </a:lnTo>
                  <a:lnTo>
                    <a:pt x="34" y="167"/>
                  </a:lnTo>
                  <a:lnTo>
                    <a:pt x="35" y="164"/>
                  </a:lnTo>
                  <a:lnTo>
                    <a:pt x="36" y="163"/>
                  </a:lnTo>
                  <a:lnTo>
                    <a:pt x="38" y="163"/>
                  </a:lnTo>
                  <a:lnTo>
                    <a:pt x="39" y="164"/>
                  </a:lnTo>
                  <a:lnTo>
                    <a:pt x="39" y="165"/>
                  </a:lnTo>
                  <a:lnTo>
                    <a:pt x="42" y="163"/>
                  </a:lnTo>
                  <a:lnTo>
                    <a:pt x="46" y="164"/>
                  </a:lnTo>
                  <a:lnTo>
                    <a:pt x="47" y="163"/>
                  </a:lnTo>
                  <a:lnTo>
                    <a:pt x="48" y="163"/>
                  </a:lnTo>
                  <a:lnTo>
                    <a:pt x="48" y="162"/>
                  </a:lnTo>
                  <a:lnTo>
                    <a:pt x="49" y="162"/>
                  </a:lnTo>
                  <a:lnTo>
                    <a:pt x="50" y="162"/>
                  </a:lnTo>
                  <a:lnTo>
                    <a:pt x="51" y="163"/>
                  </a:lnTo>
                  <a:lnTo>
                    <a:pt x="54" y="164"/>
                  </a:lnTo>
                  <a:lnTo>
                    <a:pt x="55" y="164"/>
                  </a:lnTo>
                  <a:lnTo>
                    <a:pt x="56" y="164"/>
                  </a:lnTo>
                  <a:lnTo>
                    <a:pt x="61" y="159"/>
                  </a:lnTo>
                  <a:lnTo>
                    <a:pt x="62" y="159"/>
                  </a:lnTo>
                  <a:lnTo>
                    <a:pt x="63" y="160"/>
                  </a:lnTo>
                  <a:lnTo>
                    <a:pt x="71" y="158"/>
                  </a:lnTo>
                  <a:lnTo>
                    <a:pt x="71" y="157"/>
                  </a:lnTo>
                  <a:lnTo>
                    <a:pt x="70" y="156"/>
                  </a:lnTo>
                  <a:lnTo>
                    <a:pt x="70" y="154"/>
                  </a:lnTo>
                  <a:lnTo>
                    <a:pt x="71" y="154"/>
                  </a:lnTo>
                  <a:lnTo>
                    <a:pt x="72" y="154"/>
                  </a:lnTo>
                  <a:lnTo>
                    <a:pt x="73" y="154"/>
                  </a:lnTo>
                  <a:lnTo>
                    <a:pt x="74" y="154"/>
                  </a:lnTo>
                  <a:lnTo>
                    <a:pt x="75" y="154"/>
                  </a:lnTo>
                  <a:lnTo>
                    <a:pt x="75" y="155"/>
                  </a:lnTo>
                  <a:lnTo>
                    <a:pt x="75" y="156"/>
                  </a:lnTo>
                  <a:lnTo>
                    <a:pt x="75" y="157"/>
                  </a:lnTo>
                  <a:lnTo>
                    <a:pt x="80" y="159"/>
                  </a:lnTo>
                  <a:lnTo>
                    <a:pt x="81" y="159"/>
                  </a:lnTo>
                  <a:lnTo>
                    <a:pt x="81" y="160"/>
                  </a:lnTo>
                  <a:lnTo>
                    <a:pt x="81" y="161"/>
                  </a:lnTo>
                  <a:lnTo>
                    <a:pt x="82" y="162"/>
                  </a:lnTo>
                  <a:lnTo>
                    <a:pt x="83" y="163"/>
                  </a:lnTo>
                  <a:lnTo>
                    <a:pt x="85" y="163"/>
                  </a:lnTo>
                  <a:lnTo>
                    <a:pt x="86" y="163"/>
                  </a:lnTo>
                  <a:lnTo>
                    <a:pt x="87" y="163"/>
                  </a:lnTo>
                  <a:lnTo>
                    <a:pt x="88" y="164"/>
                  </a:lnTo>
                  <a:lnTo>
                    <a:pt x="88" y="165"/>
                  </a:lnTo>
                  <a:lnTo>
                    <a:pt x="89" y="166"/>
                  </a:lnTo>
                  <a:lnTo>
                    <a:pt x="89" y="165"/>
                  </a:lnTo>
                  <a:lnTo>
                    <a:pt x="90" y="165"/>
                  </a:lnTo>
                  <a:lnTo>
                    <a:pt x="91" y="164"/>
                  </a:lnTo>
                  <a:lnTo>
                    <a:pt x="92" y="164"/>
                  </a:lnTo>
                  <a:lnTo>
                    <a:pt x="92" y="165"/>
                  </a:lnTo>
                  <a:lnTo>
                    <a:pt x="92" y="166"/>
                  </a:lnTo>
                  <a:lnTo>
                    <a:pt x="92" y="167"/>
                  </a:lnTo>
                  <a:lnTo>
                    <a:pt x="92" y="168"/>
                  </a:lnTo>
                  <a:lnTo>
                    <a:pt x="93" y="170"/>
                  </a:lnTo>
                  <a:lnTo>
                    <a:pt x="96" y="172"/>
                  </a:lnTo>
                  <a:lnTo>
                    <a:pt x="96" y="173"/>
                  </a:lnTo>
                  <a:lnTo>
                    <a:pt x="96" y="174"/>
                  </a:lnTo>
                  <a:lnTo>
                    <a:pt x="96" y="175"/>
                  </a:lnTo>
                  <a:lnTo>
                    <a:pt x="97" y="175"/>
                  </a:lnTo>
                  <a:lnTo>
                    <a:pt x="98" y="178"/>
                  </a:lnTo>
                  <a:lnTo>
                    <a:pt x="99" y="181"/>
                  </a:lnTo>
                  <a:lnTo>
                    <a:pt x="99" y="182"/>
                  </a:lnTo>
                  <a:lnTo>
                    <a:pt x="100" y="183"/>
                  </a:lnTo>
                  <a:lnTo>
                    <a:pt x="99" y="184"/>
                  </a:lnTo>
                  <a:lnTo>
                    <a:pt x="99" y="186"/>
                  </a:lnTo>
                  <a:lnTo>
                    <a:pt x="100" y="188"/>
                  </a:lnTo>
                  <a:lnTo>
                    <a:pt x="101" y="188"/>
                  </a:lnTo>
                  <a:lnTo>
                    <a:pt x="102" y="188"/>
                  </a:lnTo>
                  <a:lnTo>
                    <a:pt x="103" y="188"/>
                  </a:lnTo>
                  <a:lnTo>
                    <a:pt x="104" y="189"/>
                  </a:lnTo>
                  <a:lnTo>
                    <a:pt x="104" y="190"/>
                  </a:lnTo>
                  <a:lnTo>
                    <a:pt x="103" y="191"/>
                  </a:lnTo>
                  <a:lnTo>
                    <a:pt x="103" y="192"/>
                  </a:lnTo>
                  <a:lnTo>
                    <a:pt x="103" y="193"/>
                  </a:lnTo>
                  <a:lnTo>
                    <a:pt x="104" y="193"/>
                  </a:lnTo>
                  <a:lnTo>
                    <a:pt x="103" y="194"/>
                  </a:lnTo>
                  <a:lnTo>
                    <a:pt x="102" y="195"/>
                  </a:lnTo>
                  <a:lnTo>
                    <a:pt x="104" y="197"/>
                  </a:lnTo>
                  <a:lnTo>
                    <a:pt x="106" y="198"/>
                  </a:lnTo>
                  <a:lnTo>
                    <a:pt x="107" y="198"/>
                  </a:lnTo>
                  <a:lnTo>
                    <a:pt x="108" y="198"/>
                  </a:lnTo>
                  <a:lnTo>
                    <a:pt x="109" y="198"/>
                  </a:lnTo>
                  <a:lnTo>
                    <a:pt x="109" y="199"/>
                  </a:lnTo>
                  <a:lnTo>
                    <a:pt x="110" y="199"/>
                  </a:lnTo>
                  <a:lnTo>
                    <a:pt x="111" y="199"/>
                  </a:lnTo>
                  <a:lnTo>
                    <a:pt x="112" y="200"/>
                  </a:lnTo>
                  <a:lnTo>
                    <a:pt x="113" y="202"/>
                  </a:lnTo>
                  <a:lnTo>
                    <a:pt x="114" y="203"/>
                  </a:lnTo>
                  <a:lnTo>
                    <a:pt x="115" y="203"/>
                  </a:lnTo>
                  <a:lnTo>
                    <a:pt x="118" y="204"/>
                  </a:lnTo>
                  <a:lnTo>
                    <a:pt x="120" y="205"/>
                  </a:lnTo>
                  <a:lnTo>
                    <a:pt x="121" y="205"/>
                  </a:lnTo>
                  <a:lnTo>
                    <a:pt x="123" y="206"/>
                  </a:lnTo>
                  <a:lnTo>
                    <a:pt x="123" y="207"/>
                  </a:lnTo>
                  <a:lnTo>
                    <a:pt x="124" y="208"/>
                  </a:lnTo>
                  <a:lnTo>
                    <a:pt x="124" y="209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93" name="Freeform 73"/>
            <p:cNvSpPr>
              <a:spLocks/>
            </p:cNvSpPr>
            <p:nvPr/>
          </p:nvSpPr>
          <p:spPr bwMode="auto">
            <a:xfrm>
              <a:off x="1083" y="2479"/>
              <a:ext cx="471" cy="376"/>
            </a:xfrm>
            <a:custGeom>
              <a:avLst/>
              <a:gdLst>
                <a:gd name="T0" fmla="*/ 6 w 133"/>
                <a:gd name="T1" fmla="*/ 40 h 106"/>
                <a:gd name="T2" fmla="*/ 8 w 133"/>
                <a:gd name="T3" fmla="*/ 33 h 106"/>
                <a:gd name="T4" fmla="*/ 12 w 133"/>
                <a:gd name="T5" fmla="*/ 26 h 106"/>
                <a:gd name="T6" fmla="*/ 19 w 133"/>
                <a:gd name="T7" fmla="*/ 24 h 106"/>
                <a:gd name="T8" fmla="*/ 22 w 133"/>
                <a:gd name="T9" fmla="*/ 24 h 106"/>
                <a:gd name="T10" fmla="*/ 30 w 133"/>
                <a:gd name="T11" fmla="*/ 24 h 106"/>
                <a:gd name="T12" fmla="*/ 31 w 133"/>
                <a:gd name="T13" fmla="*/ 16 h 106"/>
                <a:gd name="T14" fmla="*/ 37 w 133"/>
                <a:gd name="T15" fmla="*/ 13 h 106"/>
                <a:gd name="T16" fmla="*/ 45 w 133"/>
                <a:gd name="T17" fmla="*/ 9 h 106"/>
                <a:gd name="T18" fmla="*/ 56 w 133"/>
                <a:gd name="T19" fmla="*/ 9 h 106"/>
                <a:gd name="T20" fmla="*/ 60 w 133"/>
                <a:gd name="T21" fmla="*/ 9 h 106"/>
                <a:gd name="T22" fmla="*/ 71 w 133"/>
                <a:gd name="T23" fmla="*/ 5 h 106"/>
                <a:gd name="T24" fmla="*/ 79 w 133"/>
                <a:gd name="T25" fmla="*/ 0 h 106"/>
                <a:gd name="T26" fmla="*/ 84 w 133"/>
                <a:gd name="T27" fmla="*/ 1 h 106"/>
                <a:gd name="T28" fmla="*/ 90 w 133"/>
                <a:gd name="T29" fmla="*/ 6 h 106"/>
                <a:gd name="T30" fmla="*/ 92 w 133"/>
                <a:gd name="T31" fmla="*/ 9 h 106"/>
                <a:gd name="T32" fmla="*/ 98 w 133"/>
                <a:gd name="T33" fmla="*/ 12 h 106"/>
                <a:gd name="T34" fmla="*/ 101 w 133"/>
                <a:gd name="T35" fmla="*/ 11 h 106"/>
                <a:gd name="T36" fmla="*/ 105 w 133"/>
                <a:gd name="T37" fmla="*/ 20 h 106"/>
                <a:gd name="T38" fmla="*/ 108 w 133"/>
                <a:gd name="T39" fmla="*/ 28 h 106"/>
                <a:gd name="T40" fmla="*/ 112 w 133"/>
                <a:gd name="T41" fmla="*/ 34 h 106"/>
                <a:gd name="T42" fmla="*/ 112 w 133"/>
                <a:gd name="T43" fmla="*/ 37 h 106"/>
                <a:gd name="T44" fmla="*/ 111 w 133"/>
                <a:gd name="T45" fmla="*/ 41 h 106"/>
                <a:gd name="T46" fmla="*/ 117 w 133"/>
                <a:gd name="T47" fmla="*/ 44 h 106"/>
                <a:gd name="T48" fmla="*/ 121 w 133"/>
                <a:gd name="T49" fmla="*/ 46 h 106"/>
                <a:gd name="T50" fmla="*/ 129 w 133"/>
                <a:gd name="T51" fmla="*/ 51 h 106"/>
                <a:gd name="T52" fmla="*/ 132 w 133"/>
                <a:gd name="T53" fmla="*/ 54 h 106"/>
                <a:gd name="T54" fmla="*/ 125 w 133"/>
                <a:gd name="T55" fmla="*/ 59 h 106"/>
                <a:gd name="T56" fmla="*/ 112 w 133"/>
                <a:gd name="T57" fmla="*/ 59 h 106"/>
                <a:gd name="T58" fmla="*/ 97 w 133"/>
                <a:gd name="T59" fmla="*/ 56 h 106"/>
                <a:gd name="T60" fmla="*/ 89 w 133"/>
                <a:gd name="T61" fmla="*/ 51 h 106"/>
                <a:gd name="T62" fmla="*/ 88 w 133"/>
                <a:gd name="T63" fmla="*/ 42 h 106"/>
                <a:gd name="T64" fmla="*/ 84 w 133"/>
                <a:gd name="T65" fmla="*/ 38 h 106"/>
                <a:gd name="T66" fmla="*/ 74 w 133"/>
                <a:gd name="T67" fmla="*/ 59 h 106"/>
                <a:gd name="T68" fmla="*/ 71 w 133"/>
                <a:gd name="T69" fmla="*/ 66 h 106"/>
                <a:gd name="T70" fmla="*/ 76 w 133"/>
                <a:gd name="T71" fmla="*/ 64 h 106"/>
                <a:gd name="T72" fmla="*/ 77 w 133"/>
                <a:gd name="T73" fmla="*/ 72 h 106"/>
                <a:gd name="T74" fmla="*/ 79 w 133"/>
                <a:gd name="T75" fmla="*/ 76 h 106"/>
                <a:gd name="T76" fmla="*/ 70 w 133"/>
                <a:gd name="T77" fmla="*/ 78 h 106"/>
                <a:gd name="T78" fmla="*/ 66 w 133"/>
                <a:gd name="T79" fmla="*/ 81 h 106"/>
                <a:gd name="T80" fmla="*/ 65 w 133"/>
                <a:gd name="T81" fmla="*/ 85 h 106"/>
                <a:gd name="T82" fmla="*/ 63 w 133"/>
                <a:gd name="T83" fmla="*/ 88 h 106"/>
                <a:gd name="T84" fmla="*/ 60 w 133"/>
                <a:gd name="T85" fmla="*/ 93 h 106"/>
                <a:gd name="T86" fmla="*/ 56 w 133"/>
                <a:gd name="T87" fmla="*/ 93 h 106"/>
                <a:gd name="T88" fmla="*/ 55 w 133"/>
                <a:gd name="T89" fmla="*/ 96 h 106"/>
                <a:gd name="T90" fmla="*/ 53 w 133"/>
                <a:gd name="T91" fmla="*/ 101 h 106"/>
                <a:gd name="T92" fmla="*/ 50 w 133"/>
                <a:gd name="T93" fmla="*/ 105 h 106"/>
                <a:gd name="T94" fmla="*/ 43 w 133"/>
                <a:gd name="T95" fmla="*/ 102 h 106"/>
                <a:gd name="T96" fmla="*/ 36 w 133"/>
                <a:gd name="T97" fmla="*/ 95 h 106"/>
                <a:gd name="T98" fmla="*/ 33 w 133"/>
                <a:gd name="T99" fmla="*/ 96 h 106"/>
                <a:gd name="T100" fmla="*/ 31 w 133"/>
                <a:gd name="T101" fmla="*/ 94 h 106"/>
                <a:gd name="T102" fmla="*/ 28 w 133"/>
                <a:gd name="T103" fmla="*/ 88 h 106"/>
                <a:gd name="T104" fmla="*/ 25 w 133"/>
                <a:gd name="T105" fmla="*/ 83 h 106"/>
                <a:gd name="T106" fmla="*/ 20 w 133"/>
                <a:gd name="T107" fmla="*/ 76 h 106"/>
                <a:gd name="T108" fmla="*/ 15 w 133"/>
                <a:gd name="T109" fmla="*/ 70 h 106"/>
                <a:gd name="T110" fmla="*/ 13 w 133"/>
                <a:gd name="T111" fmla="*/ 68 h 106"/>
                <a:gd name="T112" fmla="*/ 9 w 133"/>
                <a:gd name="T113" fmla="*/ 64 h 106"/>
                <a:gd name="T114" fmla="*/ 5 w 133"/>
                <a:gd name="T115" fmla="*/ 63 h 106"/>
                <a:gd name="T116" fmla="*/ 1 w 133"/>
                <a:gd name="T117" fmla="*/ 54 h 106"/>
                <a:gd name="T118" fmla="*/ 0 w 133"/>
                <a:gd name="T119" fmla="*/ 52 h 106"/>
                <a:gd name="T120" fmla="*/ 2 w 133"/>
                <a:gd name="T121" fmla="*/ 45 h 10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3"/>
                <a:gd name="T184" fmla="*/ 0 h 106"/>
                <a:gd name="T185" fmla="*/ 133 w 133"/>
                <a:gd name="T186" fmla="*/ 106 h 10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3" h="106">
                  <a:moveTo>
                    <a:pt x="3" y="43"/>
                  </a:moveTo>
                  <a:lnTo>
                    <a:pt x="4" y="44"/>
                  </a:lnTo>
                  <a:lnTo>
                    <a:pt x="5" y="44"/>
                  </a:lnTo>
                  <a:lnTo>
                    <a:pt x="7" y="42"/>
                  </a:lnTo>
                  <a:lnTo>
                    <a:pt x="7" y="41"/>
                  </a:lnTo>
                  <a:lnTo>
                    <a:pt x="6" y="41"/>
                  </a:lnTo>
                  <a:lnTo>
                    <a:pt x="6" y="40"/>
                  </a:lnTo>
                  <a:lnTo>
                    <a:pt x="6" y="39"/>
                  </a:lnTo>
                  <a:lnTo>
                    <a:pt x="6" y="38"/>
                  </a:lnTo>
                  <a:lnTo>
                    <a:pt x="6" y="37"/>
                  </a:lnTo>
                  <a:lnTo>
                    <a:pt x="7" y="35"/>
                  </a:lnTo>
                  <a:lnTo>
                    <a:pt x="8" y="34"/>
                  </a:lnTo>
                  <a:lnTo>
                    <a:pt x="8" y="33"/>
                  </a:lnTo>
                  <a:lnTo>
                    <a:pt x="8" y="32"/>
                  </a:lnTo>
                  <a:lnTo>
                    <a:pt x="8" y="31"/>
                  </a:lnTo>
                  <a:lnTo>
                    <a:pt x="9" y="28"/>
                  </a:lnTo>
                  <a:lnTo>
                    <a:pt x="10" y="27"/>
                  </a:lnTo>
                  <a:lnTo>
                    <a:pt x="11" y="27"/>
                  </a:lnTo>
                  <a:lnTo>
                    <a:pt x="12" y="26"/>
                  </a:lnTo>
                  <a:lnTo>
                    <a:pt x="12" y="25"/>
                  </a:lnTo>
                  <a:lnTo>
                    <a:pt x="11" y="25"/>
                  </a:lnTo>
                  <a:lnTo>
                    <a:pt x="11" y="24"/>
                  </a:lnTo>
                  <a:lnTo>
                    <a:pt x="18" y="24"/>
                  </a:lnTo>
                  <a:lnTo>
                    <a:pt x="19" y="24"/>
                  </a:lnTo>
                  <a:lnTo>
                    <a:pt x="19" y="25"/>
                  </a:lnTo>
                  <a:lnTo>
                    <a:pt x="19" y="26"/>
                  </a:lnTo>
                  <a:lnTo>
                    <a:pt x="20" y="25"/>
                  </a:lnTo>
                  <a:lnTo>
                    <a:pt x="22" y="25"/>
                  </a:lnTo>
                  <a:lnTo>
                    <a:pt x="22" y="24"/>
                  </a:lnTo>
                  <a:lnTo>
                    <a:pt x="23" y="24"/>
                  </a:lnTo>
                  <a:lnTo>
                    <a:pt x="25" y="24"/>
                  </a:lnTo>
                  <a:lnTo>
                    <a:pt x="26" y="24"/>
                  </a:lnTo>
                  <a:lnTo>
                    <a:pt x="27" y="24"/>
                  </a:lnTo>
                  <a:lnTo>
                    <a:pt x="28" y="24"/>
                  </a:lnTo>
                  <a:lnTo>
                    <a:pt x="30" y="24"/>
                  </a:lnTo>
                  <a:lnTo>
                    <a:pt x="30" y="22"/>
                  </a:lnTo>
                  <a:lnTo>
                    <a:pt x="30" y="20"/>
                  </a:lnTo>
                  <a:lnTo>
                    <a:pt x="30" y="18"/>
                  </a:lnTo>
                  <a:lnTo>
                    <a:pt x="30" y="17"/>
                  </a:lnTo>
                  <a:lnTo>
                    <a:pt x="31" y="16"/>
                  </a:lnTo>
                  <a:lnTo>
                    <a:pt x="31" y="15"/>
                  </a:lnTo>
                  <a:lnTo>
                    <a:pt x="32" y="13"/>
                  </a:lnTo>
                  <a:lnTo>
                    <a:pt x="33" y="11"/>
                  </a:lnTo>
                  <a:lnTo>
                    <a:pt x="34" y="11"/>
                  </a:lnTo>
                  <a:lnTo>
                    <a:pt x="35" y="12"/>
                  </a:lnTo>
                  <a:lnTo>
                    <a:pt x="37" y="13"/>
                  </a:lnTo>
                  <a:lnTo>
                    <a:pt x="37" y="14"/>
                  </a:lnTo>
                  <a:lnTo>
                    <a:pt x="43" y="14"/>
                  </a:lnTo>
                  <a:lnTo>
                    <a:pt x="43" y="13"/>
                  </a:lnTo>
                  <a:lnTo>
                    <a:pt x="44" y="10"/>
                  </a:lnTo>
                  <a:lnTo>
                    <a:pt x="45" y="9"/>
                  </a:lnTo>
                  <a:lnTo>
                    <a:pt x="47" y="9"/>
                  </a:lnTo>
                  <a:lnTo>
                    <a:pt x="48" y="10"/>
                  </a:lnTo>
                  <a:lnTo>
                    <a:pt x="48" y="11"/>
                  </a:lnTo>
                  <a:lnTo>
                    <a:pt x="51" y="9"/>
                  </a:lnTo>
                  <a:lnTo>
                    <a:pt x="55" y="10"/>
                  </a:lnTo>
                  <a:lnTo>
                    <a:pt x="56" y="9"/>
                  </a:lnTo>
                  <a:lnTo>
                    <a:pt x="57" y="9"/>
                  </a:lnTo>
                  <a:lnTo>
                    <a:pt x="57" y="8"/>
                  </a:lnTo>
                  <a:lnTo>
                    <a:pt x="58" y="8"/>
                  </a:lnTo>
                  <a:lnTo>
                    <a:pt x="59" y="8"/>
                  </a:lnTo>
                  <a:lnTo>
                    <a:pt x="60" y="9"/>
                  </a:lnTo>
                  <a:lnTo>
                    <a:pt x="63" y="10"/>
                  </a:lnTo>
                  <a:lnTo>
                    <a:pt x="64" y="10"/>
                  </a:lnTo>
                  <a:lnTo>
                    <a:pt x="65" y="10"/>
                  </a:lnTo>
                  <a:lnTo>
                    <a:pt x="70" y="5"/>
                  </a:lnTo>
                  <a:lnTo>
                    <a:pt x="71" y="5"/>
                  </a:lnTo>
                  <a:lnTo>
                    <a:pt x="72" y="6"/>
                  </a:lnTo>
                  <a:lnTo>
                    <a:pt x="80" y="4"/>
                  </a:lnTo>
                  <a:lnTo>
                    <a:pt x="80" y="3"/>
                  </a:lnTo>
                  <a:lnTo>
                    <a:pt x="79" y="2"/>
                  </a:lnTo>
                  <a:lnTo>
                    <a:pt x="79" y="1"/>
                  </a:lnTo>
                  <a:lnTo>
                    <a:pt x="79" y="0"/>
                  </a:lnTo>
                  <a:lnTo>
                    <a:pt x="80" y="0"/>
                  </a:lnTo>
                  <a:lnTo>
                    <a:pt x="81" y="0"/>
                  </a:lnTo>
                  <a:lnTo>
                    <a:pt x="82" y="0"/>
                  </a:lnTo>
                  <a:lnTo>
                    <a:pt x="83" y="0"/>
                  </a:lnTo>
                  <a:lnTo>
                    <a:pt x="84" y="1"/>
                  </a:lnTo>
                  <a:lnTo>
                    <a:pt x="84" y="2"/>
                  </a:lnTo>
                  <a:lnTo>
                    <a:pt x="84" y="3"/>
                  </a:lnTo>
                  <a:lnTo>
                    <a:pt x="89" y="5"/>
                  </a:lnTo>
                  <a:lnTo>
                    <a:pt x="90" y="5"/>
                  </a:lnTo>
                  <a:lnTo>
                    <a:pt x="90" y="6"/>
                  </a:lnTo>
                  <a:lnTo>
                    <a:pt x="90" y="7"/>
                  </a:lnTo>
                  <a:lnTo>
                    <a:pt x="91" y="8"/>
                  </a:lnTo>
                  <a:lnTo>
                    <a:pt x="92" y="9"/>
                  </a:lnTo>
                  <a:lnTo>
                    <a:pt x="94" y="9"/>
                  </a:lnTo>
                  <a:lnTo>
                    <a:pt x="95" y="9"/>
                  </a:lnTo>
                  <a:lnTo>
                    <a:pt x="96" y="9"/>
                  </a:lnTo>
                  <a:lnTo>
                    <a:pt x="97" y="10"/>
                  </a:lnTo>
                  <a:lnTo>
                    <a:pt x="97" y="11"/>
                  </a:lnTo>
                  <a:lnTo>
                    <a:pt x="98" y="12"/>
                  </a:lnTo>
                  <a:lnTo>
                    <a:pt x="98" y="11"/>
                  </a:lnTo>
                  <a:lnTo>
                    <a:pt x="99" y="11"/>
                  </a:lnTo>
                  <a:lnTo>
                    <a:pt x="100" y="10"/>
                  </a:lnTo>
                  <a:lnTo>
                    <a:pt x="101" y="10"/>
                  </a:lnTo>
                  <a:lnTo>
                    <a:pt x="101" y="11"/>
                  </a:lnTo>
                  <a:lnTo>
                    <a:pt x="101" y="12"/>
                  </a:lnTo>
                  <a:lnTo>
                    <a:pt x="101" y="13"/>
                  </a:lnTo>
                  <a:lnTo>
                    <a:pt x="101" y="14"/>
                  </a:lnTo>
                  <a:lnTo>
                    <a:pt x="102" y="16"/>
                  </a:lnTo>
                  <a:lnTo>
                    <a:pt x="105" y="18"/>
                  </a:lnTo>
                  <a:lnTo>
                    <a:pt x="105" y="19"/>
                  </a:lnTo>
                  <a:lnTo>
                    <a:pt x="105" y="20"/>
                  </a:lnTo>
                  <a:lnTo>
                    <a:pt x="105" y="21"/>
                  </a:lnTo>
                  <a:lnTo>
                    <a:pt x="106" y="21"/>
                  </a:lnTo>
                  <a:lnTo>
                    <a:pt x="107" y="24"/>
                  </a:lnTo>
                  <a:lnTo>
                    <a:pt x="108" y="27"/>
                  </a:lnTo>
                  <a:lnTo>
                    <a:pt x="108" y="28"/>
                  </a:lnTo>
                  <a:lnTo>
                    <a:pt x="109" y="29"/>
                  </a:lnTo>
                  <a:lnTo>
                    <a:pt x="108" y="30"/>
                  </a:lnTo>
                  <a:lnTo>
                    <a:pt x="108" y="32"/>
                  </a:lnTo>
                  <a:lnTo>
                    <a:pt x="109" y="34"/>
                  </a:lnTo>
                  <a:lnTo>
                    <a:pt x="110" y="34"/>
                  </a:lnTo>
                  <a:lnTo>
                    <a:pt x="111" y="34"/>
                  </a:lnTo>
                  <a:lnTo>
                    <a:pt x="112" y="34"/>
                  </a:lnTo>
                  <a:lnTo>
                    <a:pt x="113" y="35"/>
                  </a:lnTo>
                  <a:lnTo>
                    <a:pt x="113" y="36"/>
                  </a:lnTo>
                  <a:lnTo>
                    <a:pt x="112" y="37"/>
                  </a:lnTo>
                  <a:lnTo>
                    <a:pt x="112" y="38"/>
                  </a:lnTo>
                  <a:lnTo>
                    <a:pt x="112" y="39"/>
                  </a:lnTo>
                  <a:lnTo>
                    <a:pt x="113" y="39"/>
                  </a:lnTo>
                  <a:lnTo>
                    <a:pt x="112" y="40"/>
                  </a:lnTo>
                  <a:lnTo>
                    <a:pt x="111" y="41"/>
                  </a:lnTo>
                  <a:lnTo>
                    <a:pt x="113" y="43"/>
                  </a:lnTo>
                  <a:lnTo>
                    <a:pt x="115" y="44"/>
                  </a:lnTo>
                  <a:lnTo>
                    <a:pt x="116" y="44"/>
                  </a:lnTo>
                  <a:lnTo>
                    <a:pt x="117" y="44"/>
                  </a:lnTo>
                  <a:lnTo>
                    <a:pt x="118" y="44"/>
                  </a:lnTo>
                  <a:lnTo>
                    <a:pt x="118" y="45"/>
                  </a:lnTo>
                  <a:lnTo>
                    <a:pt x="119" y="45"/>
                  </a:lnTo>
                  <a:lnTo>
                    <a:pt x="120" y="45"/>
                  </a:lnTo>
                  <a:lnTo>
                    <a:pt x="121" y="46"/>
                  </a:lnTo>
                  <a:lnTo>
                    <a:pt x="122" y="48"/>
                  </a:lnTo>
                  <a:lnTo>
                    <a:pt x="123" y="49"/>
                  </a:lnTo>
                  <a:lnTo>
                    <a:pt x="124" y="49"/>
                  </a:lnTo>
                  <a:lnTo>
                    <a:pt x="127" y="50"/>
                  </a:lnTo>
                  <a:lnTo>
                    <a:pt x="129" y="51"/>
                  </a:lnTo>
                  <a:lnTo>
                    <a:pt x="130" y="51"/>
                  </a:lnTo>
                  <a:lnTo>
                    <a:pt x="132" y="52"/>
                  </a:lnTo>
                  <a:lnTo>
                    <a:pt x="132" y="53"/>
                  </a:lnTo>
                  <a:lnTo>
                    <a:pt x="132" y="54"/>
                  </a:lnTo>
                  <a:lnTo>
                    <a:pt x="133" y="54"/>
                  </a:lnTo>
                  <a:lnTo>
                    <a:pt x="133" y="55"/>
                  </a:lnTo>
                  <a:lnTo>
                    <a:pt x="132" y="56"/>
                  </a:lnTo>
                  <a:lnTo>
                    <a:pt x="130" y="57"/>
                  </a:lnTo>
                  <a:lnTo>
                    <a:pt x="125" y="59"/>
                  </a:lnTo>
                  <a:lnTo>
                    <a:pt x="122" y="60"/>
                  </a:lnTo>
                  <a:lnTo>
                    <a:pt x="120" y="61"/>
                  </a:lnTo>
                  <a:lnTo>
                    <a:pt x="118" y="62"/>
                  </a:lnTo>
                  <a:lnTo>
                    <a:pt x="113" y="60"/>
                  </a:lnTo>
                  <a:lnTo>
                    <a:pt x="112" y="59"/>
                  </a:lnTo>
                  <a:lnTo>
                    <a:pt x="106" y="57"/>
                  </a:lnTo>
                  <a:lnTo>
                    <a:pt x="104" y="57"/>
                  </a:lnTo>
                  <a:lnTo>
                    <a:pt x="104" y="58"/>
                  </a:lnTo>
                  <a:lnTo>
                    <a:pt x="102" y="59"/>
                  </a:lnTo>
                  <a:lnTo>
                    <a:pt x="101" y="58"/>
                  </a:lnTo>
                  <a:lnTo>
                    <a:pt x="98" y="57"/>
                  </a:lnTo>
                  <a:lnTo>
                    <a:pt x="97" y="56"/>
                  </a:lnTo>
                  <a:lnTo>
                    <a:pt x="94" y="55"/>
                  </a:lnTo>
                  <a:lnTo>
                    <a:pt x="94" y="53"/>
                  </a:lnTo>
                  <a:lnTo>
                    <a:pt x="94" y="52"/>
                  </a:lnTo>
                  <a:lnTo>
                    <a:pt x="93" y="52"/>
                  </a:lnTo>
                  <a:lnTo>
                    <a:pt x="92" y="52"/>
                  </a:lnTo>
                  <a:lnTo>
                    <a:pt x="91" y="51"/>
                  </a:lnTo>
                  <a:lnTo>
                    <a:pt x="89" y="51"/>
                  </a:lnTo>
                  <a:lnTo>
                    <a:pt x="87" y="50"/>
                  </a:lnTo>
                  <a:lnTo>
                    <a:pt x="85" y="50"/>
                  </a:lnTo>
                  <a:lnTo>
                    <a:pt x="85" y="48"/>
                  </a:lnTo>
                  <a:lnTo>
                    <a:pt x="87" y="44"/>
                  </a:lnTo>
                  <a:lnTo>
                    <a:pt x="88" y="43"/>
                  </a:lnTo>
                  <a:lnTo>
                    <a:pt x="88" y="42"/>
                  </a:lnTo>
                  <a:lnTo>
                    <a:pt x="87" y="42"/>
                  </a:lnTo>
                  <a:lnTo>
                    <a:pt x="87" y="41"/>
                  </a:lnTo>
                  <a:lnTo>
                    <a:pt x="87" y="39"/>
                  </a:lnTo>
                  <a:lnTo>
                    <a:pt x="86" y="38"/>
                  </a:lnTo>
                  <a:lnTo>
                    <a:pt x="85" y="38"/>
                  </a:lnTo>
                  <a:lnTo>
                    <a:pt x="84" y="38"/>
                  </a:lnTo>
                  <a:lnTo>
                    <a:pt x="79" y="44"/>
                  </a:lnTo>
                  <a:lnTo>
                    <a:pt x="75" y="48"/>
                  </a:lnTo>
                  <a:lnTo>
                    <a:pt x="74" y="50"/>
                  </a:lnTo>
                  <a:lnTo>
                    <a:pt x="73" y="54"/>
                  </a:lnTo>
                  <a:lnTo>
                    <a:pt x="74" y="55"/>
                  </a:lnTo>
                  <a:lnTo>
                    <a:pt x="74" y="57"/>
                  </a:lnTo>
                  <a:lnTo>
                    <a:pt x="74" y="59"/>
                  </a:lnTo>
                  <a:lnTo>
                    <a:pt x="72" y="59"/>
                  </a:lnTo>
                  <a:lnTo>
                    <a:pt x="71" y="59"/>
                  </a:lnTo>
                  <a:lnTo>
                    <a:pt x="70" y="60"/>
                  </a:lnTo>
                  <a:lnTo>
                    <a:pt x="69" y="62"/>
                  </a:lnTo>
                  <a:lnTo>
                    <a:pt x="70" y="65"/>
                  </a:lnTo>
                  <a:lnTo>
                    <a:pt x="71" y="65"/>
                  </a:lnTo>
                  <a:lnTo>
                    <a:pt x="71" y="66"/>
                  </a:lnTo>
                  <a:lnTo>
                    <a:pt x="72" y="66"/>
                  </a:lnTo>
                  <a:lnTo>
                    <a:pt x="72" y="65"/>
                  </a:lnTo>
                  <a:lnTo>
                    <a:pt x="72" y="64"/>
                  </a:lnTo>
                  <a:lnTo>
                    <a:pt x="73" y="63"/>
                  </a:lnTo>
                  <a:lnTo>
                    <a:pt x="76" y="64"/>
                  </a:lnTo>
                  <a:lnTo>
                    <a:pt x="77" y="64"/>
                  </a:lnTo>
                  <a:lnTo>
                    <a:pt x="76" y="66"/>
                  </a:lnTo>
                  <a:lnTo>
                    <a:pt x="75" y="67"/>
                  </a:lnTo>
                  <a:lnTo>
                    <a:pt x="77" y="68"/>
                  </a:lnTo>
                  <a:lnTo>
                    <a:pt x="77" y="72"/>
                  </a:lnTo>
                  <a:lnTo>
                    <a:pt x="77" y="73"/>
                  </a:lnTo>
                  <a:lnTo>
                    <a:pt x="78" y="74"/>
                  </a:lnTo>
                  <a:lnTo>
                    <a:pt x="79" y="74"/>
                  </a:lnTo>
                  <a:lnTo>
                    <a:pt x="79" y="75"/>
                  </a:lnTo>
                  <a:lnTo>
                    <a:pt x="79" y="76"/>
                  </a:lnTo>
                  <a:lnTo>
                    <a:pt x="79" y="77"/>
                  </a:lnTo>
                  <a:lnTo>
                    <a:pt x="78" y="78"/>
                  </a:lnTo>
                  <a:lnTo>
                    <a:pt x="76" y="80"/>
                  </a:lnTo>
                  <a:lnTo>
                    <a:pt x="73" y="80"/>
                  </a:lnTo>
                  <a:lnTo>
                    <a:pt x="71" y="79"/>
                  </a:lnTo>
                  <a:lnTo>
                    <a:pt x="70" y="78"/>
                  </a:lnTo>
                  <a:lnTo>
                    <a:pt x="70" y="79"/>
                  </a:lnTo>
                  <a:lnTo>
                    <a:pt x="70" y="80"/>
                  </a:lnTo>
                  <a:lnTo>
                    <a:pt x="69" y="81"/>
                  </a:lnTo>
                  <a:lnTo>
                    <a:pt x="67" y="82"/>
                  </a:lnTo>
                  <a:lnTo>
                    <a:pt x="66" y="81"/>
                  </a:lnTo>
                  <a:lnTo>
                    <a:pt x="65" y="81"/>
                  </a:lnTo>
                  <a:lnTo>
                    <a:pt x="65" y="82"/>
                  </a:lnTo>
                  <a:lnTo>
                    <a:pt x="66" y="82"/>
                  </a:lnTo>
                  <a:lnTo>
                    <a:pt x="66" y="83"/>
                  </a:lnTo>
                  <a:lnTo>
                    <a:pt x="66" y="84"/>
                  </a:lnTo>
                  <a:lnTo>
                    <a:pt x="65" y="85"/>
                  </a:lnTo>
                  <a:lnTo>
                    <a:pt x="65" y="84"/>
                  </a:lnTo>
                  <a:lnTo>
                    <a:pt x="64" y="84"/>
                  </a:lnTo>
                  <a:lnTo>
                    <a:pt x="63" y="85"/>
                  </a:lnTo>
                  <a:lnTo>
                    <a:pt x="63" y="86"/>
                  </a:lnTo>
                  <a:lnTo>
                    <a:pt x="63" y="88"/>
                  </a:lnTo>
                  <a:lnTo>
                    <a:pt x="63" y="89"/>
                  </a:lnTo>
                  <a:lnTo>
                    <a:pt x="61" y="92"/>
                  </a:lnTo>
                  <a:lnTo>
                    <a:pt x="61" y="93"/>
                  </a:lnTo>
                  <a:lnTo>
                    <a:pt x="60" y="93"/>
                  </a:lnTo>
                  <a:lnTo>
                    <a:pt x="59" y="93"/>
                  </a:lnTo>
                  <a:lnTo>
                    <a:pt x="58" y="93"/>
                  </a:lnTo>
                  <a:lnTo>
                    <a:pt x="57" y="92"/>
                  </a:lnTo>
                  <a:lnTo>
                    <a:pt x="56" y="92"/>
                  </a:lnTo>
                  <a:lnTo>
                    <a:pt x="56" y="93"/>
                  </a:lnTo>
                  <a:lnTo>
                    <a:pt x="57" y="94"/>
                  </a:lnTo>
                  <a:lnTo>
                    <a:pt x="59" y="94"/>
                  </a:lnTo>
                  <a:lnTo>
                    <a:pt x="59" y="95"/>
                  </a:lnTo>
                  <a:lnTo>
                    <a:pt x="57" y="95"/>
                  </a:lnTo>
                  <a:lnTo>
                    <a:pt x="55" y="96"/>
                  </a:lnTo>
                  <a:lnTo>
                    <a:pt x="55" y="97"/>
                  </a:lnTo>
                  <a:lnTo>
                    <a:pt x="55" y="98"/>
                  </a:lnTo>
                  <a:lnTo>
                    <a:pt x="56" y="99"/>
                  </a:lnTo>
                  <a:lnTo>
                    <a:pt x="57" y="100"/>
                  </a:lnTo>
                  <a:lnTo>
                    <a:pt x="55" y="101"/>
                  </a:lnTo>
                  <a:lnTo>
                    <a:pt x="53" y="101"/>
                  </a:lnTo>
                  <a:lnTo>
                    <a:pt x="52" y="102"/>
                  </a:lnTo>
                  <a:lnTo>
                    <a:pt x="51" y="102"/>
                  </a:lnTo>
                  <a:lnTo>
                    <a:pt x="51" y="103"/>
                  </a:lnTo>
                  <a:lnTo>
                    <a:pt x="51" y="104"/>
                  </a:lnTo>
                  <a:lnTo>
                    <a:pt x="50" y="104"/>
                  </a:lnTo>
                  <a:lnTo>
                    <a:pt x="50" y="105"/>
                  </a:lnTo>
                  <a:lnTo>
                    <a:pt x="47" y="106"/>
                  </a:lnTo>
                  <a:lnTo>
                    <a:pt x="46" y="106"/>
                  </a:lnTo>
                  <a:lnTo>
                    <a:pt x="45" y="104"/>
                  </a:lnTo>
                  <a:lnTo>
                    <a:pt x="43" y="104"/>
                  </a:lnTo>
                  <a:lnTo>
                    <a:pt x="43" y="102"/>
                  </a:lnTo>
                  <a:lnTo>
                    <a:pt x="43" y="101"/>
                  </a:lnTo>
                  <a:lnTo>
                    <a:pt x="42" y="99"/>
                  </a:lnTo>
                  <a:lnTo>
                    <a:pt x="39" y="98"/>
                  </a:lnTo>
                  <a:lnTo>
                    <a:pt x="38" y="96"/>
                  </a:lnTo>
                  <a:lnTo>
                    <a:pt x="36" y="97"/>
                  </a:lnTo>
                  <a:lnTo>
                    <a:pt x="36" y="96"/>
                  </a:lnTo>
                  <a:lnTo>
                    <a:pt x="36" y="95"/>
                  </a:lnTo>
                  <a:lnTo>
                    <a:pt x="35" y="94"/>
                  </a:lnTo>
                  <a:lnTo>
                    <a:pt x="34" y="93"/>
                  </a:lnTo>
                  <a:lnTo>
                    <a:pt x="33" y="95"/>
                  </a:lnTo>
                  <a:lnTo>
                    <a:pt x="34" y="95"/>
                  </a:lnTo>
                  <a:lnTo>
                    <a:pt x="33" y="96"/>
                  </a:lnTo>
                  <a:lnTo>
                    <a:pt x="33" y="97"/>
                  </a:lnTo>
                  <a:lnTo>
                    <a:pt x="32" y="96"/>
                  </a:lnTo>
                  <a:lnTo>
                    <a:pt x="32" y="95"/>
                  </a:lnTo>
                  <a:lnTo>
                    <a:pt x="32" y="94"/>
                  </a:lnTo>
                  <a:lnTo>
                    <a:pt x="31" y="94"/>
                  </a:lnTo>
                  <a:lnTo>
                    <a:pt x="31" y="93"/>
                  </a:lnTo>
                  <a:lnTo>
                    <a:pt x="30" y="93"/>
                  </a:lnTo>
                  <a:lnTo>
                    <a:pt x="28" y="91"/>
                  </a:lnTo>
                  <a:lnTo>
                    <a:pt x="27" y="89"/>
                  </a:lnTo>
                  <a:lnTo>
                    <a:pt x="28" y="88"/>
                  </a:lnTo>
                  <a:lnTo>
                    <a:pt x="27" y="87"/>
                  </a:lnTo>
                  <a:lnTo>
                    <a:pt x="26" y="86"/>
                  </a:lnTo>
                  <a:lnTo>
                    <a:pt x="27" y="85"/>
                  </a:lnTo>
                  <a:lnTo>
                    <a:pt x="28" y="83"/>
                  </a:lnTo>
                  <a:lnTo>
                    <a:pt x="27" y="83"/>
                  </a:lnTo>
                  <a:lnTo>
                    <a:pt x="25" y="83"/>
                  </a:lnTo>
                  <a:lnTo>
                    <a:pt x="24" y="82"/>
                  </a:lnTo>
                  <a:lnTo>
                    <a:pt x="24" y="81"/>
                  </a:lnTo>
                  <a:lnTo>
                    <a:pt x="23" y="81"/>
                  </a:lnTo>
                  <a:lnTo>
                    <a:pt x="21" y="80"/>
                  </a:lnTo>
                  <a:lnTo>
                    <a:pt x="20" y="79"/>
                  </a:lnTo>
                  <a:lnTo>
                    <a:pt x="20" y="76"/>
                  </a:lnTo>
                  <a:lnTo>
                    <a:pt x="20" y="75"/>
                  </a:lnTo>
                  <a:lnTo>
                    <a:pt x="19" y="74"/>
                  </a:lnTo>
                  <a:lnTo>
                    <a:pt x="20" y="73"/>
                  </a:lnTo>
                  <a:lnTo>
                    <a:pt x="17" y="71"/>
                  </a:lnTo>
                  <a:lnTo>
                    <a:pt x="16" y="71"/>
                  </a:lnTo>
                  <a:lnTo>
                    <a:pt x="15" y="70"/>
                  </a:lnTo>
                  <a:lnTo>
                    <a:pt x="15" y="69"/>
                  </a:lnTo>
                  <a:lnTo>
                    <a:pt x="15" y="68"/>
                  </a:lnTo>
                  <a:lnTo>
                    <a:pt x="14" y="68"/>
                  </a:lnTo>
                  <a:lnTo>
                    <a:pt x="13" y="68"/>
                  </a:lnTo>
                  <a:lnTo>
                    <a:pt x="12" y="68"/>
                  </a:lnTo>
                  <a:lnTo>
                    <a:pt x="11" y="68"/>
                  </a:lnTo>
                  <a:lnTo>
                    <a:pt x="10" y="68"/>
                  </a:lnTo>
                  <a:lnTo>
                    <a:pt x="10" y="66"/>
                  </a:lnTo>
                  <a:lnTo>
                    <a:pt x="10" y="65"/>
                  </a:lnTo>
                  <a:lnTo>
                    <a:pt x="9" y="64"/>
                  </a:lnTo>
                  <a:lnTo>
                    <a:pt x="8" y="65"/>
                  </a:lnTo>
                  <a:lnTo>
                    <a:pt x="7" y="65"/>
                  </a:lnTo>
                  <a:lnTo>
                    <a:pt x="6" y="65"/>
                  </a:lnTo>
                  <a:lnTo>
                    <a:pt x="5" y="63"/>
                  </a:lnTo>
                  <a:lnTo>
                    <a:pt x="5" y="62"/>
                  </a:lnTo>
                  <a:lnTo>
                    <a:pt x="5" y="61"/>
                  </a:lnTo>
                  <a:lnTo>
                    <a:pt x="5" y="59"/>
                  </a:lnTo>
                  <a:lnTo>
                    <a:pt x="5" y="57"/>
                  </a:lnTo>
                  <a:lnTo>
                    <a:pt x="3" y="55"/>
                  </a:lnTo>
                  <a:lnTo>
                    <a:pt x="1" y="54"/>
                  </a:lnTo>
                  <a:lnTo>
                    <a:pt x="0" y="54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0" y="49"/>
                  </a:lnTo>
                  <a:lnTo>
                    <a:pt x="0" y="48"/>
                  </a:lnTo>
                  <a:lnTo>
                    <a:pt x="1" y="47"/>
                  </a:lnTo>
                  <a:lnTo>
                    <a:pt x="2" y="46"/>
                  </a:lnTo>
                  <a:lnTo>
                    <a:pt x="2" y="45"/>
                  </a:lnTo>
                  <a:lnTo>
                    <a:pt x="3" y="44"/>
                  </a:lnTo>
                  <a:lnTo>
                    <a:pt x="3" y="43"/>
                  </a:lnTo>
                  <a:close/>
                </a:path>
              </a:pathLst>
            </a:custGeom>
            <a:solidFill>
              <a:srgbClr val="6DABAF"/>
            </a:solidFill>
            <a:ln w="0">
              <a:solidFill>
                <a:srgbClr val="605D5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94" name="Oval 74"/>
            <p:cNvSpPr>
              <a:spLocks noChangeArrowheads="1"/>
            </p:cNvSpPr>
            <p:nvPr/>
          </p:nvSpPr>
          <p:spPr bwMode="auto">
            <a:xfrm>
              <a:off x="2932" y="3354"/>
              <a:ext cx="60" cy="61"/>
            </a:xfrm>
            <a:prstGeom prst="ellipse">
              <a:avLst/>
            </a:prstGeom>
            <a:solidFill>
              <a:srgbClr val="EB3D00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95" name="Oval 75"/>
            <p:cNvSpPr>
              <a:spLocks noChangeArrowheads="1"/>
            </p:cNvSpPr>
            <p:nvPr/>
          </p:nvSpPr>
          <p:spPr bwMode="auto">
            <a:xfrm>
              <a:off x="1338" y="2504"/>
              <a:ext cx="60" cy="60"/>
            </a:xfrm>
            <a:prstGeom prst="ellipse">
              <a:avLst/>
            </a:prstGeom>
            <a:solidFill>
              <a:srgbClr val="EB3D00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96" name="Oval 76"/>
            <p:cNvSpPr>
              <a:spLocks noChangeArrowheads="1"/>
            </p:cNvSpPr>
            <p:nvPr/>
          </p:nvSpPr>
          <p:spPr bwMode="auto">
            <a:xfrm>
              <a:off x="3655" y="2260"/>
              <a:ext cx="60" cy="60"/>
            </a:xfrm>
            <a:prstGeom prst="ellipse">
              <a:avLst/>
            </a:prstGeom>
            <a:solidFill>
              <a:srgbClr val="EB3D00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97" name="Oval 77"/>
            <p:cNvSpPr>
              <a:spLocks noChangeArrowheads="1"/>
            </p:cNvSpPr>
            <p:nvPr/>
          </p:nvSpPr>
          <p:spPr bwMode="auto">
            <a:xfrm>
              <a:off x="2096" y="3174"/>
              <a:ext cx="60" cy="60"/>
            </a:xfrm>
            <a:prstGeom prst="ellipse">
              <a:avLst/>
            </a:prstGeom>
            <a:solidFill>
              <a:srgbClr val="EB3D00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98" name="Oval 78"/>
            <p:cNvSpPr>
              <a:spLocks noChangeArrowheads="1"/>
            </p:cNvSpPr>
            <p:nvPr/>
          </p:nvSpPr>
          <p:spPr bwMode="auto">
            <a:xfrm>
              <a:off x="1915" y="3326"/>
              <a:ext cx="57" cy="60"/>
            </a:xfrm>
            <a:prstGeom prst="ellipse">
              <a:avLst/>
            </a:prstGeom>
            <a:solidFill>
              <a:srgbClr val="EB3D00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99" name="Oval 79"/>
            <p:cNvSpPr>
              <a:spLocks noChangeArrowheads="1"/>
            </p:cNvSpPr>
            <p:nvPr/>
          </p:nvSpPr>
          <p:spPr bwMode="auto">
            <a:xfrm>
              <a:off x="2734" y="3340"/>
              <a:ext cx="60" cy="60"/>
            </a:xfrm>
            <a:prstGeom prst="ellipse">
              <a:avLst/>
            </a:prstGeom>
            <a:solidFill>
              <a:srgbClr val="EB3D00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700" name="Oval 80"/>
            <p:cNvSpPr>
              <a:spLocks noChangeArrowheads="1"/>
            </p:cNvSpPr>
            <p:nvPr/>
          </p:nvSpPr>
          <p:spPr bwMode="auto">
            <a:xfrm>
              <a:off x="3230" y="3294"/>
              <a:ext cx="60" cy="60"/>
            </a:xfrm>
            <a:prstGeom prst="ellipse">
              <a:avLst/>
            </a:prstGeom>
            <a:solidFill>
              <a:srgbClr val="EB3D00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701" name="Oval 81"/>
            <p:cNvSpPr>
              <a:spLocks noChangeArrowheads="1"/>
            </p:cNvSpPr>
            <p:nvPr/>
          </p:nvSpPr>
          <p:spPr bwMode="auto">
            <a:xfrm>
              <a:off x="1405" y="2341"/>
              <a:ext cx="61" cy="60"/>
            </a:xfrm>
            <a:prstGeom prst="ellipse">
              <a:avLst/>
            </a:prstGeom>
            <a:solidFill>
              <a:srgbClr val="EB3D00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702" name="Oval 82"/>
            <p:cNvSpPr>
              <a:spLocks noChangeArrowheads="1"/>
            </p:cNvSpPr>
            <p:nvPr/>
          </p:nvSpPr>
          <p:spPr bwMode="auto">
            <a:xfrm>
              <a:off x="1494" y="1927"/>
              <a:ext cx="60" cy="60"/>
            </a:xfrm>
            <a:prstGeom prst="ellipse">
              <a:avLst/>
            </a:prstGeom>
            <a:solidFill>
              <a:srgbClr val="EB3D00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703" name="Oval 83"/>
            <p:cNvSpPr>
              <a:spLocks noChangeArrowheads="1"/>
            </p:cNvSpPr>
            <p:nvPr/>
          </p:nvSpPr>
          <p:spPr bwMode="auto">
            <a:xfrm>
              <a:off x="2369" y="2642"/>
              <a:ext cx="57" cy="61"/>
            </a:xfrm>
            <a:prstGeom prst="ellipse">
              <a:avLst/>
            </a:prstGeom>
            <a:solidFill>
              <a:srgbClr val="EB3D00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704" name="Oval 84"/>
            <p:cNvSpPr>
              <a:spLocks noChangeArrowheads="1"/>
            </p:cNvSpPr>
            <p:nvPr/>
          </p:nvSpPr>
          <p:spPr bwMode="auto">
            <a:xfrm>
              <a:off x="4753" y="3078"/>
              <a:ext cx="60" cy="60"/>
            </a:xfrm>
            <a:prstGeom prst="ellipse">
              <a:avLst/>
            </a:prstGeom>
            <a:solidFill>
              <a:srgbClr val="EB3D00"/>
            </a:solidFill>
            <a:ln w="0">
              <a:solidFill>
                <a:srgbClr val="24211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0" y="6756425"/>
            <a:ext cx="9144000" cy="101575"/>
            <a:chOff x="0" y="4110"/>
            <a:chExt cx="5760" cy="210"/>
          </a:xfrm>
        </p:grpSpPr>
        <p:sp>
          <p:nvSpPr>
            <p:cNvPr id="26657" name="Rectangle 4"/>
            <p:cNvSpPr>
              <a:spLocks noChangeArrowheads="1"/>
            </p:cNvSpPr>
            <p:nvPr/>
          </p:nvSpPr>
          <p:spPr bwMode="auto">
            <a:xfrm>
              <a:off x="0" y="4110"/>
              <a:ext cx="5760" cy="210"/>
            </a:xfrm>
            <a:prstGeom prst="rect">
              <a:avLst/>
            </a:prstGeom>
            <a:pattFill prst="ltDnDiag">
              <a:fgClr>
                <a:srgbClr val="004286"/>
              </a:fgClr>
              <a:bgClr>
                <a:srgbClr val="001E3E"/>
              </a:bgClr>
            </a:patt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58" name="Line 5"/>
            <p:cNvSpPr>
              <a:spLocks noChangeShapeType="1"/>
            </p:cNvSpPr>
            <p:nvPr/>
          </p:nvSpPr>
          <p:spPr bwMode="auto">
            <a:xfrm>
              <a:off x="0" y="4110"/>
              <a:ext cx="5760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6629" name="Text Box 9"/>
          <p:cNvSpPr txBox="1">
            <a:spLocks noChangeArrowheads="1"/>
          </p:cNvSpPr>
          <p:nvPr/>
        </p:nvSpPr>
        <p:spPr bwMode="auto">
          <a:xfrm>
            <a:off x="497830" y="1717849"/>
            <a:ext cx="18472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5" tIns="45718" rIns="91435" bIns="45718">
            <a:spAutoFit/>
          </a:bodyPr>
          <a:lstStyle/>
          <a:p>
            <a:endParaRPr lang="ru-RU"/>
          </a:p>
        </p:txBody>
      </p:sp>
      <p:sp>
        <p:nvSpPr>
          <p:cNvPr id="26631" name="Text Box 11"/>
          <p:cNvSpPr txBox="1">
            <a:spLocks noChangeArrowheads="1"/>
          </p:cNvSpPr>
          <p:nvPr/>
        </p:nvSpPr>
        <p:spPr bwMode="auto">
          <a:xfrm>
            <a:off x="327050" y="1218902"/>
            <a:ext cx="8211964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>
            <a:spAutoFit/>
          </a:bodyPr>
          <a:lstStyle/>
          <a:p>
            <a:pPr marL="342665" indent="-342665">
              <a:buFontTx/>
              <a:buAutoNum type="arabicPeriod"/>
            </a:pPr>
            <a:endParaRPr lang="ru-RU" dirty="0"/>
          </a:p>
          <a:p>
            <a:pPr marL="342665" indent="-342665"/>
            <a:endParaRPr lang="ru-RU" dirty="0"/>
          </a:p>
        </p:txBody>
      </p:sp>
      <p:sp>
        <p:nvSpPr>
          <p:cNvPr id="26632" name="Text Box 12"/>
          <p:cNvSpPr txBox="1">
            <a:spLocks noChangeArrowheads="1"/>
          </p:cNvSpPr>
          <p:nvPr/>
        </p:nvSpPr>
        <p:spPr bwMode="auto">
          <a:xfrm>
            <a:off x="943199" y="2232422"/>
            <a:ext cx="2159868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>
            <a:spAutoFit/>
          </a:bodyPr>
          <a:lstStyle/>
          <a:p>
            <a:r>
              <a:rPr lang="ru-RU" sz="900" dirty="0">
                <a:latin typeface="Arial" pitchFamily="34" charset="0"/>
              </a:rPr>
              <a:t>Освоение Ямала </a:t>
            </a:r>
            <a:endParaRPr lang="en-US" sz="900" dirty="0">
              <a:latin typeface="Arial" pitchFamily="34" charset="0"/>
            </a:endParaRPr>
          </a:p>
          <a:p>
            <a:r>
              <a:rPr lang="ru-RU" sz="900" i="1" dirty="0">
                <a:latin typeface="Arial" pitchFamily="34" charset="0"/>
              </a:rPr>
              <a:t>Инвестиции </a:t>
            </a:r>
            <a:r>
              <a:rPr lang="ru-RU" sz="900" dirty="0">
                <a:latin typeface="Arial" pitchFamily="34" charset="0"/>
              </a:rPr>
              <a:t>:  36-70 млрд. долл.</a:t>
            </a:r>
          </a:p>
        </p:txBody>
      </p:sp>
      <p:sp>
        <p:nvSpPr>
          <p:cNvPr id="26633" name="Text Box 13"/>
          <p:cNvSpPr txBox="1">
            <a:spLocks noChangeArrowheads="1"/>
          </p:cNvSpPr>
          <p:nvPr/>
        </p:nvSpPr>
        <p:spPr bwMode="auto">
          <a:xfrm>
            <a:off x="2784947" y="1887513"/>
            <a:ext cx="2159868" cy="507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>
            <a:spAutoFit/>
          </a:bodyPr>
          <a:lstStyle/>
          <a:p>
            <a:r>
              <a:rPr lang="ru-RU" sz="900" dirty="0">
                <a:latin typeface="Arial" pitchFamily="34" charset="0"/>
              </a:rPr>
              <a:t>Разработка месторождений Восточной Сибири</a:t>
            </a:r>
            <a:endParaRPr lang="en-US" sz="900" dirty="0">
              <a:latin typeface="Arial" pitchFamily="34" charset="0"/>
            </a:endParaRPr>
          </a:p>
          <a:p>
            <a:r>
              <a:rPr lang="ru-RU" sz="900" i="1" dirty="0">
                <a:latin typeface="Arial" pitchFamily="34" charset="0"/>
              </a:rPr>
              <a:t>Инвестиции </a:t>
            </a:r>
            <a:r>
              <a:rPr lang="ru-RU" sz="900" dirty="0">
                <a:latin typeface="Arial" pitchFamily="34" charset="0"/>
              </a:rPr>
              <a:t>:  86,8 млрд. долл.</a:t>
            </a:r>
          </a:p>
        </p:txBody>
      </p:sp>
      <p:sp>
        <p:nvSpPr>
          <p:cNvPr id="26634" name="Text Box 14"/>
          <p:cNvSpPr txBox="1">
            <a:spLocks noChangeArrowheads="1"/>
          </p:cNvSpPr>
          <p:nvPr/>
        </p:nvSpPr>
        <p:spPr bwMode="auto">
          <a:xfrm>
            <a:off x="6827863" y="4054078"/>
            <a:ext cx="2160984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>
            <a:spAutoFit/>
          </a:bodyPr>
          <a:lstStyle/>
          <a:p>
            <a:r>
              <a:rPr lang="ru-RU" sz="900" dirty="0">
                <a:latin typeface="Arial" pitchFamily="34" charset="0"/>
              </a:rPr>
              <a:t>Добыча углеводородов на Сахалине </a:t>
            </a:r>
            <a:endParaRPr lang="en-US" sz="900" dirty="0">
              <a:latin typeface="Arial" pitchFamily="34" charset="0"/>
            </a:endParaRPr>
          </a:p>
          <a:p>
            <a:r>
              <a:rPr lang="ru-RU" sz="900" i="1" dirty="0">
                <a:latin typeface="Arial" pitchFamily="34" charset="0"/>
              </a:rPr>
              <a:t>Инвестиции </a:t>
            </a:r>
            <a:r>
              <a:rPr lang="ru-RU" sz="900" dirty="0">
                <a:latin typeface="Arial" pitchFamily="34" charset="0"/>
              </a:rPr>
              <a:t>:  40 млрд. долл.</a:t>
            </a:r>
          </a:p>
        </p:txBody>
      </p:sp>
      <p:sp>
        <p:nvSpPr>
          <p:cNvPr id="26635" name="Text Box 15"/>
          <p:cNvSpPr txBox="1">
            <a:spLocks noChangeArrowheads="1"/>
          </p:cNvSpPr>
          <p:nvPr/>
        </p:nvSpPr>
        <p:spPr bwMode="auto">
          <a:xfrm>
            <a:off x="0" y="3068465"/>
            <a:ext cx="1962299" cy="784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>
            <a:spAutoFit/>
          </a:bodyPr>
          <a:lstStyle/>
          <a:p>
            <a:r>
              <a:rPr lang="ru-RU" sz="900" dirty="0">
                <a:latin typeface="Arial" pitchFamily="34" charset="0"/>
              </a:rPr>
              <a:t>Освоение месторождений руд Приполярного и Полярного Урала</a:t>
            </a:r>
          </a:p>
          <a:p>
            <a:r>
              <a:rPr lang="ru-RU" sz="900" dirty="0">
                <a:latin typeface="Arial" pitchFamily="34" charset="0"/>
              </a:rPr>
              <a:t>Строительство нескольких ЦБК</a:t>
            </a:r>
            <a:endParaRPr lang="en-US" sz="900" dirty="0">
              <a:latin typeface="Arial" pitchFamily="34" charset="0"/>
            </a:endParaRPr>
          </a:p>
          <a:p>
            <a:r>
              <a:rPr lang="ru-RU" sz="900" i="1" dirty="0">
                <a:latin typeface="Arial" pitchFamily="34" charset="0"/>
              </a:rPr>
              <a:t>Инвестиции </a:t>
            </a:r>
            <a:r>
              <a:rPr lang="ru-RU" sz="900" dirty="0">
                <a:latin typeface="Arial" pitchFamily="34" charset="0"/>
              </a:rPr>
              <a:t>:  2-3 млрд. долл.</a:t>
            </a:r>
          </a:p>
        </p:txBody>
      </p:sp>
      <p:sp>
        <p:nvSpPr>
          <p:cNvPr id="26636" name="Text Box 16"/>
          <p:cNvSpPr txBox="1">
            <a:spLocks noChangeArrowheads="1"/>
          </p:cNvSpPr>
          <p:nvPr/>
        </p:nvSpPr>
        <p:spPr bwMode="auto">
          <a:xfrm>
            <a:off x="2168799" y="5685979"/>
            <a:ext cx="2474639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>
            <a:spAutoFit/>
          </a:bodyPr>
          <a:lstStyle/>
          <a:p>
            <a:r>
              <a:rPr lang="ru-RU" sz="900" dirty="0">
                <a:latin typeface="Arial" pitchFamily="34" charset="0"/>
              </a:rPr>
              <a:t>Освоение месторождений золота, проекты по угледобыче, строительство металлургических комплексов</a:t>
            </a:r>
            <a:endParaRPr lang="en-US" sz="900" dirty="0">
              <a:latin typeface="Arial" pitchFamily="34" charset="0"/>
            </a:endParaRPr>
          </a:p>
          <a:p>
            <a:r>
              <a:rPr lang="ru-RU" sz="900" i="1" dirty="0">
                <a:latin typeface="Arial" pitchFamily="34" charset="0"/>
              </a:rPr>
              <a:t>Инвестиции </a:t>
            </a:r>
            <a:r>
              <a:rPr lang="ru-RU" sz="900" dirty="0">
                <a:latin typeface="Arial" pitchFamily="34" charset="0"/>
              </a:rPr>
              <a:t>:  9-11 млрд. долл.</a:t>
            </a:r>
          </a:p>
        </p:txBody>
      </p:sp>
      <p:sp>
        <p:nvSpPr>
          <p:cNvPr id="26637" name="Text Box 17"/>
          <p:cNvSpPr txBox="1">
            <a:spLocks noChangeArrowheads="1"/>
          </p:cNvSpPr>
          <p:nvPr/>
        </p:nvSpPr>
        <p:spPr bwMode="auto">
          <a:xfrm>
            <a:off x="5813227" y="5342186"/>
            <a:ext cx="2160984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>
            <a:spAutoFit/>
          </a:bodyPr>
          <a:lstStyle/>
          <a:p>
            <a:r>
              <a:rPr lang="ru-RU" sz="900" dirty="0">
                <a:latin typeface="Arial" pitchFamily="34" charset="0"/>
              </a:rPr>
              <a:t>Освоение </a:t>
            </a:r>
            <a:r>
              <a:rPr lang="ru-RU" sz="900" dirty="0" err="1">
                <a:latin typeface="Arial" pitchFamily="34" charset="0"/>
              </a:rPr>
              <a:t>Чинейского</a:t>
            </a:r>
            <a:r>
              <a:rPr lang="ru-RU" sz="900" dirty="0">
                <a:latin typeface="Arial" pitchFamily="34" charset="0"/>
              </a:rPr>
              <a:t>, </a:t>
            </a:r>
            <a:r>
              <a:rPr lang="ru-RU" sz="900" dirty="0" err="1">
                <a:latin typeface="Arial" pitchFamily="34" charset="0"/>
              </a:rPr>
              <a:t>Удоканского</a:t>
            </a:r>
            <a:r>
              <a:rPr lang="ru-RU" sz="900" dirty="0">
                <a:latin typeface="Arial" pitchFamily="34" charset="0"/>
              </a:rPr>
              <a:t>, </a:t>
            </a:r>
            <a:r>
              <a:rPr lang="ru-RU" sz="900" dirty="0" err="1">
                <a:latin typeface="Arial" pitchFamily="34" charset="0"/>
              </a:rPr>
              <a:t>Катугинского</a:t>
            </a:r>
            <a:r>
              <a:rPr lang="ru-RU" sz="900" dirty="0">
                <a:latin typeface="Arial" pitchFamily="34" charset="0"/>
              </a:rPr>
              <a:t> месторождений</a:t>
            </a:r>
          </a:p>
          <a:p>
            <a:r>
              <a:rPr lang="ru-RU" sz="900" dirty="0">
                <a:latin typeface="Arial" pitchFamily="34" charset="0"/>
              </a:rPr>
              <a:t>Проекты по угледобыче</a:t>
            </a:r>
            <a:endParaRPr lang="en-US" sz="900" dirty="0">
              <a:latin typeface="Arial" pitchFamily="34" charset="0"/>
            </a:endParaRPr>
          </a:p>
          <a:p>
            <a:r>
              <a:rPr lang="ru-RU" sz="900" i="1" dirty="0">
                <a:latin typeface="Arial" pitchFamily="34" charset="0"/>
              </a:rPr>
              <a:t>Инвестиции </a:t>
            </a:r>
            <a:r>
              <a:rPr lang="ru-RU" sz="900" dirty="0">
                <a:latin typeface="Arial" pitchFamily="34" charset="0"/>
              </a:rPr>
              <a:t>: 2,3-2,4 млрд. долл.</a:t>
            </a:r>
          </a:p>
        </p:txBody>
      </p:sp>
      <p:sp>
        <p:nvSpPr>
          <p:cNvPr id="26638" name="Text Box 18"/>
          <p:cNvSpPr txBox="1">
            <a:spLocks noChangeArrowheads="1"/>
          </p:cNvSpPr>
          <p:nvPr/>
        </p:nvSpPr>
        <p:spPr bwMode="auto">
          <a:xfrm>
            <a:off x="7814" y="4172397"/>
            <a:ext cx="2160984" cy="784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>
            <a:spAutoFit/>
          </a:bodyPr>
          <a:lstStyle/>
          <a:p>
            <a:r>
              <a:rPr lang="ru-RU" sz="900" dirty="0">
                <a:latin typeface="Arial" pitchFamily="34" charset="0"/>
              </a:rPr>
              <a:t>Новые металлургические комплексы (Хакасия, Красноярский край) </a:t>
            </a:r>
          </a:p>
          <a:p>
            <a:r>
              <a:rPr lang="ru-RU" sz="900" dirty="0">
                <a:latin typeface="Arial" pitchFamily="34" charset="0"/>
              </a:rPr>
              <a:t>Освоение месторождений руд цветных металлов</a:t>
            </a:r>
            <a:endParaRPr lang="en-US" sz="900" dirty="0">
              <a:latin typeface="Arial" pitchFamily="34" charset="0"/>
            </a:endParaRPr>
          </a:p>
          <a:p>
            <a:r>
              <a:rPr lang="ru-RU" sz="900" i="1" dirty="0">
                <a:latin typeface="Arial" pitchFamily="34" charset="0"/>
              </a:rPr>
              <a:t>Инвестиции </a:t>
            </a:r>
            <a:r>
              <a:rPr lang="ru-RU" sz="900" dirty="0">
                <a:latin typeface="Arial" pitchFamily="34" charset="0"/>
              </a:rPr>
              <a:t>:  2-3 млрд. долл.</a:t>
            </a: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6264176" y="4981650"/>
          <a:ext cx="135062" cy="1350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orelDRAW" r:id="rId4" imgW="209880" imgH="209880" progId="CorelDraw.Graphic.13">
                  <p:embed/>
                </p:oleObj>
              </mc:Choice>
              <mc:Fallback>
                <p:oleObj name="CorelDRAW" r:id="rId4" imgW="209880" imgH="209880" progId="CorelDraw.Graphic.1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contrast="-2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4176" y="4981650"/>
                        <a:ext cx="135062" cy="1350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9" name="Line 20"/>
          <p:cNvSpPr>
            <a:spLocks noChangeShapeType="1"/>
          </p:cNvSpPr>
          <p:nvPr/>
        </p:nvSpPr>
        <p:spPr bwMode="auto">
          <a:xfrm>
            <a:off x="1314897" y="3360911"/>
            <a:ext cx="944314" cy="4063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5" tIns="45718" rIns="91435" bIns="45718"/>
          <a:lstStyle/>
          <a:p>
            <a:endParaRPr lang="ru-RU"/>
          </a:p>
        </p:txBody>
      </p:sp>
      <p:sp>
        <p:nvSpPr>
          <p:cNvPr id="26640" name="Line 21"/>
          <p:cNvSpPr>
            <a:spLocks noChangeShapeType="1"/>
          </p:cNvSpPr>
          <p:nvPr/>
        </p:nvSpPr>
        <p:spPr bwMode="auto">
          <a:xfrm>
            <a:off x="1358429" y="3406676"/>
            <a:ext cx="810369" cy="6306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5" tIns="45718" rIns="91435" bIns="45718"/>
          <a:lstStyle/>
          <a:p>
            <a:endParaRPr lang="ru-RU"/>
          </a:p>
        </p:txBody>
      </p:sp>
      <p:sp>
        <p:nvSpPr>
          <p:cNvPr id="26641" name="Line 22"/>
          <p:cNvSpPr>
            <a:spLocks noChangeShapeType="1"/>
          </p:cNvSpPr>
          <p:nvPr/>
        </p:nvSpPr>
        <p:spPr bwMode="auto">
          <a:xfrm>
            <a:off x="1905373" y="2551659"/>
            <a:ext cx="488900" cy="5391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5" tIns="45718" rIns="91435" bIns="45718"/>
          <a:lstStyle/>
          <a:p>
            <a:endParaRPr lang="ru-RU"/>
          </a:p>
        </p:txBody>
      </p:sp>
      <p:sp>
        <p:nvSpPr>
          <p:cNvPr id="26642" name="Line 23"/>
          <p:cNvSpPr>
            <a:spLocks noChangeShapeType="1"/>
          </p:cNvSpPr>
          <p:nvPr/>
        </p:nvSpPr>
        <p:spPr bwMode="auto">
          <a:xfrm flipH="1">
            <a:off x="7613675" y="4397872"/>
            <a:ext cx="271239" cy="5391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5" tIns="45718" rIns="91435" bIns="45718"/>
          <a:lstStyle/>
          <a:p>
            <a:endParaRPr lang="ru-RU"/>
          </a:p>
        </p:txBody>
      </p:sp>
      <p:sp>
        <p:nvSpPr>
          <p:cNvPr id="26643" name="Line 24"/>
          <p:cNvSpPr>
            <a:spLocks noChangeShapeType="1"/>
          </p:cNvSpPr>
          <p:nvPr/>
        </p:nvSpPr>
        <p:spPr bwMode="auto">
          <a:xfrm>
            <a:off x="3473649" y="2236887"/>
            <a:ext cx="315888" cy="197904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5" tIns="45718" rIns="91435" bIns="45718"/>
          <a:lstStyle/>
          <a:p>
            <a:endParaRPr lang="ru-RU"/>
          </a:p>
        </p:txBody>
      </p:sp>
      <p:sp>
        <p:nvSpPr>
          <p:cNvPr id="26644" name="Line 25"/>
          <p:cNvSpPr>
            <a:spLocks noChangeShapeType="1"/>
          </p:cNvSpPr>
          <p:nvPr/>
        </p:nvSpPr>
        <p:spPr bwMode="auto">
          <a:xfrm>
            <a:off x="5248424" y="5294189"/>
            <a:ext cx="629543" cy="31477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5" tIns="45718" rIns="91435" bIns="45718"/>
          <a:lstStyle/>
          <a:p>
            <a:endParaRPr lang="ru-RU"/>
          </a:p>
        </p:txBody>
      </p:sp>
      <p:sp>
        <p:nvSpPr>
          <p:cNvPr id="26645" name="Line 26"/>
          <p:cNvSpPr>
            <a:spLocks noChangeShapeType="1"/>
          </p:cNvSpPr>
          <p:nvPr/>
        </p:nvSpPr>
        <p:spPr bwMode="auto">
          <a:xfrm flipH="1">
            <a:off x="3924598" y="5386834"/>
            <a:ext cx="448717" cy="3594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5" tIns="45718" rIns="91435" bIns="45718"/>
          <a:lstStyle/>
          <a:p>
            <a:endParaRPr lang="ru-RU"/>
          </a:p>
        </p:txBody>
      </p:sp>
      <p:sp>
        <p:nvSpPr>
          <p:cNvPr id="26646" name="Line 27"/>
          <p:cNvSpPr>
            <a:spLocks noChangeShapeType="1"/>
          </p:cNvSpPr>
          <p:nvPr/>
        </p:nvSpPr>
        <p:spPr bwMode="auto">
          <a:xfrm>
            <a:off x="1808262" y="4711527"/>
            <a:ext cx="1530326" cy="3605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5" tIns="45718" rIns="91435" bIns="45718"/>
          <a:lstStyle/>
          <a:p>
            <a:endParaRPr lang="ru-RU"/>
          </a:p>
        </p:txBody>
      </p:sp>
      <p:sp>
        <p:nvSpPr>
          <p:cNvPr id="26647" name="Text Box 28"/>
          <p:cNvSpPr txBox="1">
            <a:spLocks noChangeArrowheads="1"/>
          </p:cNvSpPr>
          <p:nvPr/>
        </p:nvSpPr>
        <p:spPr bwMode="auto">
          <a:xfrm>
            <a:off x="4702597" y="1766963"/>
            <a:ext cx="2159868" cy="507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>
            <a:spAutoFit/>
          </a:bodyPr>
          <a:lstStyle/>
          <a:p>
            <a:r>
              <a:rPr lang="ru-RU" sz="900" dirty="0">
                <a:latin typeface="Arial" pitchFamily="34" charset="0"/>
              </a:rPr>
              <a:t>Южно-Якутский гидроэнергетический комплекс</a:t>
            </a:r>
            <a:endParaRPr lang="en-US" sz="900" dirty="0">
              <a:latin typeface="Arial" pitchFamily="34" charset="0"/>
            </a:endParaRPr>
          </a:p>
          <a:p>
            <a:r>
              <a:rPr lang="ru-RU" sz="900" i="1" dirty="0">
                <a:latin typeface="Arial" pitchFamily="34" charset="0"/>
              </a:rPr>
              <a:t>Инвестиции </a:t>
            </a:r>
            <a:r>
              <a:rPr lang="ru-RU" sz="900" dirty="0">
                <a:latin typeface="Arial" pitchFamily="34" charset="0"/>
              </a:rPr>
              <a:t>:  8 млрд. долл.</a:t>
            </a:r>
          </a:p>
        </p:txBody>
      </p:sp>
      <p:sp>
        <p:nvSpPr>
          <p:cNvPr id="26648" name="Line 29"/>
          <p:cNvSpPr>
            <a:spLocks noChangeShapeType="1"/>
          </p:cNvSpPr>
          <p:nvPr/>
        </p:nvSpPr>
        <p:spPr bwMode="auto">
          <a:xfrm>
            <a:off x="5454924" y="1966764"/>
            <a:ext cx="404068" cy="1665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5" tIns="45718" rIns="91435" bIns="45718"/>
          <a:lstStyle/>
          <a:p>
            <a:endParaRPr lang="ru-RU"/>
          </a:p>
        </p:txBody>
      </p:sp>
      <p:sp>
        <p:nvSpPr>
          <p:cNvPr id="26649" name="Text Box 30"/>
          <p:cNvSpPr txBox="1">
            <a:spLocks noChangeArrowheads="1"/>
          </p:cNvSpPr>
          <p:nvPr/>
        </p:nvSpPr>
        <p:spPr bwMode="auto">
          <a:xfrm>
            <a:off x="559222" y="5364510"/>
            <a:ext cx="1665387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>
            <a:spAutoFit/>
          </a:bodyPr>
          <a:lstStyle/>
          <a:p>
            <a:r>
              <a:rPr lang="ru-RU" sz="900" dirty="0">
                <a:latin typeface="Arial" pitchFamily="34" charset="0"/>
              </a:rPr>
              <a:t>Строительство Горно-Алтайской ГЭС</a:t>
            </a:r>
            <a:endParaRPr lang="en-US" sz="900" dirty="0">
              <a:latin typeface="Arial" pitchFamily="34" charset="0"/>
            </a:endParaRPr>
          </a:p>
          <a:p>
            <a:r>
              <a:rPr lang="ru-RU" sz="900" i="1" dirty="0">
                <a:latin typeface="Arial" pitchFamily="34" charset="0"/>
              </a:rPr>
              <a:t>Инвестиции </a:t>
            </a:r>
            <a:r>
              <a:rPr lang="ru-RU" sz="900" dirty="0">
                <a:latin typeface="Arial" pitchFamily="34" charset="0"/>
              </a:rPr>
              <a:t>:  0,2 млрд. долл.</a:t>
            </a:r>
          </a:p>
        </p:txBody>
      </p:sp>
      <p:sp>
        <p:nvSpPr>
          <p:cNvPr id="26650" name="Line 31"/>
          <p:cNvSpPr>
            <a:spLocks noChangeShapeType="1"/>
          </p:cNvSpPr>
          <p:nvPr/>
        </p:nvSpPr>
        <p:spPr bwMode="auto">
          <a:xfrm flipV="1">
            <a:off x="1898675" y="5342185"/>
            <a:ext cx="1169789" cy="135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5" tIns="45718" rIns="91435" bIns="45718"/>
          <a:lstStyle/>
          <a:p>
            <a:endParaRPr lang="ru-RU"/>
          </a:p>
        </p:txBody>
      </p:sp>
      <p:sp>
        <p:nvSpPr>
          <p:cNvPr id="26651" name="Line 32"/>
          <p:cNvSpPr>
            <a:spLocks noChangeShapeType="1"/>
          </p:cNvSpPr>
          <p:nvPr/>
        </p:nvSpPr>
        <p:spPr bwMode="auto">
          <a:xfrm>
            <a:off x="6354589" y="5072063"/>
            <a:ext cx="1260202" cy="27012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5" tIns="45718" rIns="91435" bIns="45718"/>
          <a:lstStyle/>
          <a:p>
            <a:endParaRPr lang="ru-RU"/>
          </a:p>
        </p:txBody>
      </p:sp>
      <p:sp>
        <p:nvSpPr>
          <p:cNvPr id="26652" name="Text Box 33"/>
          <p:cNvSpPr txBox="1">
            <a:spLocks noChangeArrowheads="1"/>
          </p:cNvSpPr>
          <p:nvPr/>
        </p:nvSpPr>
        <p:spPr bwMode="auto">
          <a:xfrm>
            <a:off x="4598789" y="5759649"/>
            <a:ext cx="1395264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>
            <a:spAutoFit/>
          </a:bodyPr>
          <a:lstStyle/>
          <a:p>
            <a:r>
              <a:rPr lang="ru-RU" sz="900" dirty="0">
                <a:latin typeface="Arial" pitchFamily="34" charset="0"/>
              </a:rPr>
              <a:t>Освоение месторождений руд,</a:t>
            </a:r>
            <a:endParaRPr lang="en-US" sz="900" dirty="0">
              <a:latin typeface="Arial" pitchFamily="34" charset="0"/>
            </a:endParaRPr>
          </a:p>
          <a:p>
            <a:r>
              <a:rPr lang="ru-RU" sz="900" i="1" dirty="0">
                <a:latin typeface="Arial" pitchFamily="34" charset="0"/>
              </a:rPr>
              <a:t>Инвестиции </a:t>
            </a:r>
            <a:r>
              <a:rPr lang="ru-RU" sz="900" dirty="0">
                <a:latin typeface="Arial" pitchFamily="34" charset="0"/>
              </a:rPr>
              <a:t>:  0,2-0,4 млрд. долл.</a:t>
            </a:r>
          </a:p>
        </p:txBody>
      </p:sp>
      <p:sp>
        <p:nvSpPr>
          <p:cNvPr id="26653" name="Line 34"/>
          <p:cNvSpPr>
            <a:spLocks noChangeShapeType="1"/>
          </p:cNvSpPr>
          <p:nvPr/>
        </p:nvSpPr>
        <p:spPr bwMode="auto">
          <a:xfrm>
            <a:off x="4733851" y="5432600"/>
            <a:ext cx="135061" cy="3583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5" tIns="45718" rIns="91435" bIns="45718"/>
          <a:lstStyle/>
          <a:p>
            <a:endParaRPr lang="ru-RU"/>
          </a:p>
        </p:txBody>
      </p:sp>
      <p:sp>
        <p:nvSpPr>
          <p:cNvPr id="26654" name="Text Box 35"/>
          <p:cNvSpPr txBox="1">
            <a:spLocks noChangeArrowheads="1"/>
          </p:cNvSpPr>
          <p:nvPr/>
        </p:nvSpPr>
        <p:spPr bwMode="auto">
          <a:xfrm>
            <a:off x="7569027" y="5072062"/>
            <a:ext cx="1574973" cy="784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>
            <a:spAutoFit/>
          </a:bodyPr>
          <a:lstStyle/>
          <a:p>
            <a:r>
              <a:rPr lang="ru-RU" sz="900" dirty="0">
                <a:latin typeface="Arial" pitchFamily="34" charset="0"/>
              </a:rPr>
              <a:t>Освоение месторождений руд, строительство ГОК</a:t>
            </a:r>
            <a:endParaRPr lang="en-US" sz="900" dirty="0">
              <a:latin typeface="Arial" pitchFamily="34" charset="0"/>
            </a:endParaRPr>
          </a:p>
          <a:p>
            <a:r>
              <a:rPr lang="ru-RU" sz="900" i="1" dirty="0">
                <a:latin typeface="Arial" pitchFamily="34" charset="0"/>
              </a:rPr>
              <a:t>Инвестиции </a:t>
            </a:r>
            <a:r>
              <a:rPr lang="ru-RU" sz="900" dirty="0">
                <a:latin typeface="Arial" pitchFamily="34" charset="0"/>
              </a:rPr>
              <a:t>:  0,2-0,4 млрд. долл.</a:t>
            </a:r>
          </a:p>
        </p:txBody>
      </p:sp>
      <p:sp>
        <p:nvSpPr>
          <p:cNvPr id="26656" name="Rectangle 36"/>
          <p:cNvSpPr>
            <a:spLocks noChangeArrowheads="1"/>
          </p:cNvSpPr>
          <p:nvPr/>
        </p:nvSpPr>
        <p:spPr bwMode="auto">
          <a:xfrm>
            <a:off x="0" y="0"/>
            <a:ext cx="9001156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 anchor="ctr"/>
          <a:lstStyle/>
          <a:p>
            <a:r>
              <a:rPr lang="ru-RU" sz="2000" dirty="0" smtClean="0">
                <a:solidFill>
                  <a:srgbClr val="7030A0"/>
                </a:solidFill>
              </a:rPr>
              <a:t>СИТУАЦИЯ 2000-Х. «Сырьевой </a:t>
            </a:r>
            <a:r>
              <a:rPr lang="ru-RU" sz="2000" dirty="0" err="1" smtClean="0">
                <a:solidFill>
                  <a:srgbClr val="7030A0"/>
                </a:solidFill>
              </a:rPr>
              <a:t>суперцикл</a:t>
            </a:r>
            <a:r>
              <a:rPr lang="ru-RU" sz="2000" dirty="0" smtClean="0">
                <a:solidFill>
                  <a:srgbClr val="7030A0"/>
                </a:solidFill>
              </a:rPr>
              <a:t>» привел к реализации ряда крупных </a:t>
            </a:r>
            <a:r>
              <a:rPr lang="ru-RU" sz="2000" dirty="0" err="1" smtClean="0">
                <a:solidFill>
                  <a:srgbClr val="7030A0"/>
                </a:solidFill>
              </a:rPr>
              <a:t>инвестпроектов</a:t>
            </a:r>
            <a:r>
              <a:rPr lang="ru-RU" sz="2000" dirty="0" smtClean="0">
                <a:solidFill>
                  <a:srgbClr val="7030A0"/>
                </a:solidFill>
              </a:rPr>
              <a:t> разработки месторождений и размещению в этом регионе ресурсоемких производств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0" y="6500834"/>
            <a:ext cx="557075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Источники: ЦСР «</a:t>
            </a:r>
            <a:r>
              <a:rPr lang="ru-RU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Северо-Запад</a:t>
            </a:r>
            <a:r>
              <a: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» на основании открытых источников, данные на 2008 год </a:t>
            </a: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60"/>
            <a:ext cx="6000792" cy="5128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олилиния 4"/>
          <p:cNvSpPr/>
          <p:nvPr/>
        </p:nvSpPr>
        <p:spPr>
          <a:xfrm>
            <a:off x="3433763" y="2938463"/>
            <a:ext cx="1991831" cy="690562"/>
          </a:xfrm>
          <a:custGeom>
            <a:avLst/>
            <a:gdLst>
              <a:gd name="connsiteX0" fmla="*/ 0 w 1991831"/>
              <a:gd name="connsiteY0" fmla="*/ 104775 h 690562"/>
              <a:gd name="connsiteX1" fmla="*/ 14287 w 1991831"/>
              <a:gd name="connsiteY1" fmla="*/ 119062 h 690562"/>
              <a:gd name="connsiteX2" fmla="*/ 214312 w 1991831"/>
              <a:gd name="connsiteY2" fmla="*/ 114300 h 690562"/>
              <a:gd name="connsiteX3" fmla="*/ 228600 w 1991831"/>
              <a:gd name="connsiteY3" fmla="*/ 109537 h 690562"/>
              <a:gd name="connsiteX4" fmla="*/ 376237 w 1991831"/>
              <a:gd name="connsiteY4" fmla="*/ 104775 h 690562"/>
              <a:gd name="connsiteX5" fmla="*/ 404812 w 1991831"/>
              <a:gd name="connsiteY5" fmla="*/ 95250 h 690562"/>
              <a:gd name="connsiteX6" fmla="*/ 438150 w 1991831"/>
              <a:gd name="connsiteY6" fmla="*/ 76200 h 690562"/>
              <a:gd name="connsiteX7" fmla="*/ 476250 w 1991831"/>
              <a:gd name="connsiteY7" fmla="*/ 42862 h 690562"/>
              <a:gd name="connsiteX8" fmla="*/ 490537 w 1991831"/>
              <a:gd name="connsiteY8" fmla="*/ 33337 h 690562"/>
              <a:gd name="connsiteX9" fmla="*/ 581025 w 1991831"/>
              <a:gd name="connsiteY9" fmla="*/ 38100 h 690562"/>
              <a:gd name="connsiteX10" fmla="*/ 638175 w 1991831"/>
              <a:gd name="connsiteY10" fmla="*/ 47625 h 690562"/>
              <a:gd name="connsiteX11" fmla="*/ 690562 w 1991831"/>
              <a:gd name="connsiteY11" fmla="*/ 57150 h 690562"/>
              <a:gd name="connsiteX12" fmla="*/ 862012 w 1991831"/>
              <a:gd name="connsiteY12" fmla="*/ 52387 h 690562"/>
              <a:gd name="connsiteX13" fmla="*/ 895350 w 1991831"/>
              <a:gd name="connsiteY13" fmla="*/ 42862 h 690562"/>
              <a:gd name="connsiteX14" fmla="*/ 928687 w 1991831"/>
              <a:gd name="connsiteY14" fmla="*/ 38100 h 690562"/>
              <a:gd name="connsiteX15" fmla="*/ 952500 w 1991831"/>
              <a:gd name="connsiteY15" fmla="*/ 33337 h 690562"/>
              <a:gd name="connsiteX16" fmla="*/ 1057275 w 1991831"/>
              <a:gd name="connsiteY16" fmla="*/ 19050 h 690562"/>
              <a:gd name="connsiteX17" fmla="*/ 1114425 w 1991831"/>
              <a:gd name="connsiteY17" fmla="*/ 14287 h 690562"/>
              <a:gd name="connsiteX18" fmla="*/ 1166812 w 1991831"/>
              <a:gd name="connsiteY18" fmla="*/ 4762 h 690562"/>
              <a:gd name="connsiteX19" fmla="*/ 1195387 w 1991831"/>
              <a:gd name="connsiteY19" fmla="*/ 0 h 690562"/>
              <a:gd name="connsiteX20" fmla="*/ 1385887 w 1991831"/>
              <a:gd name="connsiteY20" fmla="*/ 4762 h 690562"/>
              <a:gd name="connsiteX21" fmla="*/ 1400175 w 1991831"/>
              <a:gd name="connsiteY21" fmla="*/ 9525 h 690562"/>
              <a:gd name="connsiteX22" fmla="*/ 1414462 w 1991831"/>
              <a:gd name="connsiteY22" fmla="*/ 19050 h 690562"/>
              <a:gd name="connsiteX23" fmla="*/ 1433512 w 1991831"/>
              <a:gd name="connsiteY23" fmla="*/ 28575 h 690562"/>
              <a:gd name="connsiteX24" fmla="*/ 1447800 w 1991831"/>
              <a:gd name="connsiteY24" fmla="*/ 38100 h 690562"/>
              <a:gd name="connsiteX25" fmla="*/ 1476375 w 1991831"/>
              <a:gd name="connsiteY25" fmla="*/ 47625 h 690562"/>
              <a:gd name="connsiteX26" fmla="*/ 1490662 w 1991831"/>
              <a:gd name="connsiteY26" fmla="*/ 57150 h 690562"/>
              <a:gd name="connsiteX27" fmla="*/ 1519237 w 1991831"/>
              <a:gd name="connsiteY27" fmla="*/ 66675 h 690562"/>
              <a:gd name="connsiteX28" fmla="*/ 1533525 w 1991831"/>
              <a:gd name="connsiteY28" fmla="*/ 71437 h 690562"/>
              <a:gd name="connsiteX29" fmla="*/ 1566862 w 1991831"/>
              <a:gd name="connsiteY29" fmla="*/ 95250 h 690562"/>
              <a:gd name="connsiteX30" fmla="*/ 1609725 w 1991831"/>
              <a:gd name="connsiteY30" fmla="*/ 119062 h 690562"/>
              <a:gd name="connsiteX31" fmla="*/ 1638300 w 1991831"/>
              <a:gd name="connsiteY31" fmla="*/ 138112 h 690562"/>
              <a:gd name="connsiteX32" fmla="*/ 1657350 w 1991831"/>
              <a:gd name="connsiteY32" fmla="*/ 147637 h 690562"/>
              <a:gd name="connsiteX33" fmla="*/ 1671637 w 1991831"/>
              <a:gd name="connsiteY33" fmla="*/ 157162 h 690562"/>
              <a:gd name="connsiteX34" fmla="*/ 1690687 w 1991831"/>
              <a:gd name="connsiteY34" fmla="*/ 161925 h 690562"/>
              <a:gd name="connsiteX35" fmla="*/ 1704975 w 1991831"/>
              <a:gd name="connsiteY35" fmla="*/ 171450 h 690562"/>
              <a:gd name="connsiteX36" fmla="*/ 1743075 w 1991831"/>
              <a:gd name="connsiteY36" fmla="*/ 180975 h 690562"/>
              <a:gd name="connsiteX37" fmla="*/ 1757362 w 1991831"/>
              <a:gd name="connsiteY37" fmla="*/ 185737 h 690562"/>
              <a:gd name="connsiteX38" fmla="*/ 1776412 w 1991831"/>
              <a:gd name="connsiteY38" fmla="*/ 190500 h 690562"/>
              <a:gd name="connsiteX39" fmla="*/ 1800225 w 1991831"/>
              <a:gd name="connsiteY39" fmla="*/ 195262 h 690562"/>
              <a:gd name="connsiteX40" fmla="*/ 1828800 w 1991831"/>
              <a:gd name="connsiteY40" fmla="*/ 204787 h 690562"/>
              <a:gd name="connsiteX41" fmla="*/ 1857375 w 1991831"/>
              <a:gd name="connsiteY41" fmla="*/ 219075 h 690562"/>
              <a:gd name="connsiteX42" fmla="*/ 1890712 w 1991831"/>
              <a:gd name="connsiteY42" fmla="*/ 233362 h 690562"/>
              <a:gd name="connsiteX43" fmla="*/ 1909762 w 1991831"/>
              <a:gd name="connsiteY43" fmla="*/ 261937 h 690562"/>
              <a:gd name="connsiteX44" fmla="*/ 1924050 w 1991831"/>
              <a:gd name="connsiteY44" fmla="*/ 290512 h 690562"/>
              <a:gd name="connsiteX45" fmla="*/ 1928812 w 1991831"/>
              <a:gd name="connsiteY45" fmla="*/ 357187 h 690562"/>
              <a:gd name="connsiteX46" fmla="*/ 1933575 w 1991831"/>
              <a:gd name="connsiteY46" fmla="*/ 371475 h 690562"/>
              <a:gd name="connsiteX47" fmla="*/ 1943100 w 1991831"/>
              <a:gd name="connsiteY47" fmla="*/ 542925 h 690562"/>
              <a:gd name="connsiteX48" fmla="*/ 1952625 w 1991831"/>
              <a:gd name="connsiteY48" fmla="*/ 600075 h 690562"/>
              <a:gd name="connsiteX49" fmla="*/ 1962150 w 1991831"/>
              <a:gd name="connsiteY49" fmla="*/ 614362 h 690562"/>
              <a:gd name="connsiteX50" fmla="*/ 1976437 w 1991831"/>
              <a:gd name="connsiteY50" fmla="*/ 628650 h 690562"/>
              <a:gd name="connsiteX51" fmla="*/ 1990725 w 1991831"/>
              <a:gd name="connsiteY51" fmla="*/ 657225 h 690562"/>
              <a:gd name="connsiteX52" fmla="*/ 1990725 w 1991831"/>
              <a:gd name="connsiteY52" fmla="*/ 690562 h 690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991831" h="690562">
                <a:moveTo>
                  <a:pt x="0" y="104775"/>
                </a:moveTo>
                <a:cubicBezTo>
                  <a:pt x="4762" y="109537"/>
                  <a:pt x="7559" y="118763"/>
                  <a:pt x="14287" y="119062"/>
                </a:cubicBezTo>
                <a:cubicBezTo>
                  <a:pt x="80915" y="122023"/>
                  <a:pt x="147684" y="117261"/>
                  <a:pt x="214312" y="114300"/>
                </a:cubicBezTo>
                <a:cubicBezTo>
                  <a:pt x="219327" y="114077"/>
                  <a:pt x="223588" y="109832"/>
                  <a:pt x="228600" y="109537"/>
                </a:cubicBezTo>
                <a:cubicBezTo>
                  <a:pt x="277753" y="106646"/>
                  <a:pt x="327025" y="106362"/>
                  <a:pt x="376237" y="104775"/>
                </a:cubicBezTo>
                <a:cubicBezTo>
                  <a:pt x="385762" y="101600"/>
                  <a:pt x="396458" y="100819"/>
                  <a:pt x="404812" y="95250"/>
                </a:cubicBezTo>
                <a:cubicBezTo>
                  <a:pt x="425007" y="81787"/>
                  <a:pt x="413980" y="88285"/>
                  <a:pt x="438150" y="76200"/>
                </a:cubicBezTo>
                <a:cubicBezTo>
                  <a:pt x="454025" y="52387"/>
                  <a:pt x="442912" y="65088"/>
                  <a:pt x="476250" y="42862"/>
                </a:cubicBezTo>
                <a:lnTo>
                  <a:pt x="490537" y="33337"/>
                </a:lnTo>
                <a:cubicBezTo>
                  <a:pt x="520700" y="34925"/>
                  <a:pt x="550961" y="35190"/>
                  <a:pt x="581025" y="38100"/>
                </a:cubicBezTo>
                <a:cubicBezTo>
                  <a:pt x="600248" y="39960"/>
                  <a:pt x="619056" y="44894"/>
                  <a:pt x="638175" y="47625"/>
                </a:cubicBezTo>
                <a:cubicBezTo>
                  <a:pt x="677992" y="53313"/>
                  <a:pt x="660622" y="49664"/>
                  <a:pt x="690562" y="57150"/>
                </a:cubicBezTo>
                <a:cubicBezTo>
                  <a:pt x="747712" y="55562"/>
                  <a:pt x="804979" y="56366"/>
                  <a:pt x="862012" y="52387"/>
                </a:cubicBezTo>
                <a:cubicBezTo>
                  <a:pt x="873541" y="51583"/>
                  <a:pt x="884049" y="45284"/>
                  <a:pt x="895350" y="42862"/>
                </a:cubicBezTo>
                <a:cubicBezTo>
                  <a:pt x="906326" y="40510"/>
                  <a:pt x="917615" y="39945"/>
                  <a:pt x="928687" y="38100"/>
                </a:cubicBezTo>
                <a:cubicBezTo>
                  <a:pt x="936672" y="36769"/>
                  <a:pt x="944504" y="34600"/>
                  <a:pt x="952500" y="33337"/>
                </a:cubicBezTo>
                <a:cubicBezTo>
                  <a:pt x="965526" y="31280"/>
                  <a:pt x="1034706" y="21307"/>
                  <a:pt x="1057275" y="19050"/>
                </a:cubicBezTo>
                <a:cubicBezTo>
                  <a:pt x="1076296" y="17148"/>
                  <a:pt x="1095375" y="15875"/>
                  <a:pt x="1114425" y="14287"/>
                </a:cubicBezTo>
                <a:cubicBezTo>
                  <a:pt x="1142437" y="4950"/>
                  <a:pt x="1119694" y="11493"/>
                  <a:pt x="1166812" y="4762"/>
                </a:cubicBezTo>
                <a:cubicBezTo>
                  <a:pt x="1176371" y="3396"/>
                  <a:pt x="1185862" y="1587"/>
                  <a:pt x="1195387" y="0"/>
                </a:cubicBezTo>
                <a:cubicBezTo>
                  <a:pt x="1258887" y="1587"/>
                  <a:pt x="1322436" y="1811"/>
                  <a:pt x="1385887" y="4762"/>
                </a:cubicBezTo>
                <a:cubicBezTo>
                  <a:pt x="1390902" y="4995"/>
                  <a:pt x="1395685" y="7280"/>
                  <a:pt x="1400175" y="9525"/>
                </a:cubicBezTo>
                <a:cubicBezTo>
                  <a:pt x="1405294" y="12085"/>
                  <a:pt x="1409492" y="16210"/>
                  <a:pt x="1414462" y="19050"/>
                </a:cubicBezTo>
                <a:cubicBezTo>
                  <a:pt x="1420626" y="22572"/>
                  <a:pt x="1427348" y="25053"/>
                  <a:pt x="1433512" y="28575"/>
                </a:cubicBezTo>
                <a:cubicBezTo>
                  <a:pt x="1438482" y="31415"/>
                  <a:pt x="1442569" y="35775"/>
                  <a:pt x="1447800" y="38100"/>
                </a:cubicBezTo>
                <a:cubicBezTo>
                  <a:pt x="1456975" y="42178"/>
                  <a:pt x="1468021" y="42056"/>
                  <a:pt x="1476375" y="47625"/>
                </a:cubicBezTo>
                <a:cubicBezTo>
                  <a:pt x="1481137" y="50800"/>
                  <a:pt x="1485432" y="54825"/>
                  <a:pt x="1490662" y="57150"/>
                </a:cubicBezTo>
                <a:cubicBezTo>
                  <a:pt x="1499837" y="61228"/>
                  <a:pt x="1509712" y="63500"/>
                  <a:pt x="1519237" y="66675"/>
                </a:cubicBezTo>
                <a:lnTo>
                  <a:pt x="1533525" y="71437"/>
                </a:lnTo>
                <a:cubicBezTo>
                  <a:pt x="1558778" y="96692"/>
                  <a:pt x="1535520" y="76445"/>
                  <a:pt x="1566862" y="95250"/>
                </a:cubicBezTo>
                <a:cubicBezTo>
                  <a:pt x="1607801" y="119813"/>
                  <a:pt x="1580987" y="109484"/>
                  <a:pt x="1609725" y="119062"/>
                </a:cubicBezTo>
                <a:cubicBezTo>
                  <a:pt x="1625271" y="142382"/>
                  <a:pt x="1610963" y="127861"/>
                  <a:pt x="1638300" y="138112"/>
                </a:cubicBezTo>
                <a:cubicBezTo>
                  <a:pt x="1644948" y="140605"/>
                  <a:pt x="1651186" y="144115"/>
                  <a:pt x="1657350" y="147637"/>
                </a:cubicBezTo>
                <a:cubicBezTo>
                  <a:pt x="1662320" y="150477"/>
                  <a:pt x="1666376" y="154907"/>
                  <a:pt x="1671637" y="157162"/>
                </a:cubicBezTo>
                <a:cubicBezTo>
                  <a:pt x="1677653" y="159740"/>
                  <a:pt x="1684337" y="160337"/>
                  <a:pt x="1690687" y="161925"/>
                </a:cubicBezTo>
                <a:cubicBezTo>
                  <a:pt x="1695450" y="165100"/>
                  <a:pt x="1699855" y="168890"/>
                  <a:pt x="1704975" y="171450"/>
                </a:cubicBezTo>
                <a:cubicBezTo>
                  <a:pt x="1715859" y="176892"/>
                  <a:pt x="1732211" y="178259"/>
                  <a:pt x="1743075" y="180975"/>
                </a:cubicBezTo>
                <a:cubicBezTo>
                  <a:pt x="1747945" y="182193"/>
                  <a:pt x="1752535" y="184358"/>
                  <a:pt x="1757362" y="185737"/>
                </a:cubicBezTo>
                <a:cubicBezTo>
                  <a:pt x="1763656" y="187535"/>
                  <a:pt x="1770022" y="189080"/>
                  <a:pt x="1776412" y="190500"/>
                </a:cubicBezTo>
                <a:cubicBezTo>
                  <a:pt x="1784314" y="192256"/>
                  <a:pt x="1792415" y="193132"/>
                  <a:pt x="1800225" y="195262"/>
                </a:cubicBezTo>
                <a:cubicBezTo>
                  <a:pt x="1809911" y="197904"/>
                  <a:pt x="1828800" y="204787"/>
                  <a:pt x="1828800" y="204787"/>
                </a:cubicBezTo>
                <a:cubicBezTo>
                  <a:pt x="1869743" y="232083"/>
                  <a:pt x="1817941" y="199357"/>
                  <a:pt x="1857375" y="219075"/>
                </a:cubicBezTo>
                <a:cubicBezTo>
                  <a:pt x="1890262" y="235519"/>
                  <a:pt x="1851067" y="223452"/>
                  <a:pt x="1890712" y="233362"/>
                </a:cubicBezTo>
                <a:cubicBezTo>
                  <a:pt x="1917797" y="260447"/>
                  <a:pt x="1895978" y="234368"/>
                  <a:pt x="1909762" y="261937"/>
                </a:cubicBezTo>
                <a:cubicBezTo>
                  <a:pt x="1928230" y="298873"/>
                  <a:pt x="1912076" y="254595"/>
                  <a:pt x="1924050" y="290512"/>
                </a:cubicBezTo>
                <a:cubicBezTo>
                  <a:pt x="1925637" y="312737"/>
                  <a:pt x="1926209" y="335058"/>
                  <a:pt x="1928812" y="357187"/>
                </a:cubicBezTo>
                <a:cubicBezTo>
                  <a:pt x="1929399" y="362173"/>
                  <a:pt x="1933297" y="366462"/>
                  <a:pt x="1933575" y="371475"/>
                </a:cubicBezTo>
                <a:cubicBezTo>
                  <a:pt x="1943404" y="548399"/>
                  <a:pt x="1921291" y="477503"/>
                  <a:pt x="1943100" y="542925"/>
                </a:cubicBezTo>
                <a:cubicBezTo>
                  <a:pt x="1946275" y="561975"/>
                  <a:pt x="1941912" y="584006"/>
                  <a:pt x="1952625" y="600075"/>
                </a:cubicBezTo>
                <a:cubicBezTo>
                  <a:pt x="1955800" y="604837"/>
                  <a:pt x="1958486" y="609965"/>
                  <a:pt x="1962150" y="614362"/>
                </a:cubicBezTo>
                <a:cubicBezTo>
                  <a:pt x="1966462" y="619536"/>
                  <a:pt x="1972125" y="623476"/>
                  <a:pt x="1976437" y="628650"/>
                </a:cubicBezTo>
                <a:cubicBezTo>
                  <a:pt x="1982366" y="635765"/>
                  <a:pt x="1989749" y="647462"/>
                  <a:pt x="1990725" y="657225"/>
                </a:cubicBezTo>
                <a:cubicBezTo>
                  <a:pt x="1991831" y="668282"/>
                  <a:pt x="1990725" y="679450"/>
                  <a:pt x="1990725" y="690562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5410249" y="2619375"/>
            <a:ext cx="63781" cy="366713"/>
          </a:xfrm>
          <a:custGeom>
            <a:avLst/>
            <a:gdLst>
              <a:gd name="connsiteX0" fmla="*/ 61864 w 63781"/>
              <a:gd name="connsiteY0" fmla="*/ 0 h 366713"/>
              <a:gd name="connsiteX1" fmla="*/ 52339 w 63781"/>
              <a:gd name="connsiteY1" fmla="*/ 71438 h 366713"/>
              <a:gd name="connsiteX2" fmla="*/ 47576 w 63781"/>
              <a:gd name="connsiteY2" fmla="*/ 90488 h 366713"/>
              <a:gd name="connsiteX3" fmla="*/ 38051 w 63781"/>
              <a:gd name="connsiteY3" fmla="*/ 119063 h 366713"/>
              <a:gd name="connsiteX4" fmla="*/ 33289 w 63781"/>
              <a:gd name="connsiteY4" fmla="*/ 152400 h 366713"/>
              <a:gd name="connsiteX5" fmla="*/ 23764 w 63781"/>
              <a:gd name="connsiteY5" fmla="*/ 180975 h 366713"/>
              <a:gd name="connsiteX6" fmla="*/ 19001 w 63781"/>
              <a:gd name="connsiteY6" fmla="*/ 195263 h 366713"/>
              <a:gd name="connsiteX7" fmla="*/ 9476 w 63781"/>
              <a:gd name="connsiteY7" fmla="*/ 233363 h 366713"/>
              <a:gd name="connsiteX8" fmla="*/ 4714 w 63781"/>
              <a:gd name="connsiteY8" fmla="*/ 366713 h 366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781" h="366713">
                <a:moveTo>
                  <a:pt x="61864" y="0"/>
                </a:moveTo>
                <a:cubicBezTo>
                  <a:pt x="54265" y="91179"/>
                  <a:pt x="63781" y="31392"/>
                  <a:pt x="52339" y="71438"/>
                </a:cubicBezTo>
                <a:cubicBezTo>
                  <a:pt x="50541" y="77732"/>
                  <a:pt x="49457" y="84219"/>
                  <a:pt x="47576" y="90488"/>
                </a:cubicBezTo>
                <a:cubicBezTo>
                  <a:pt x="44691" y="100105"/>
                  <a:pt x="38051" y="119063"/>
                  <a:pt x="38051" y="119063"/>
                </a:cubicBezTo>
                <a:cubicBezTo>
                  <a:pt x="36464" y="130175"/>
                  <a:pt x="35813" y="141462"/>
                  <a:pt x="33289" y="152400"/>
                </a:cubicBezTo>
                <a:cubicBezTo>
                  <a:pt x="31031" y="162183"/>
                  <a:pt x="26939" y="171450"/>
                  <a:pt x="23764" y="180975"/>
                </a:cubicBezTo>
                <a:cubicBezTo>
                  <a:pt x="22176" y="185738"/>
                  <a:pt x="19985" y="190340"/>
                  <a:pt x="19001" y="195263"/>
                </a:cubicBezTo>
                <a:cubicBezTo>
                  <a:pt x="13255" y="223998"/>
                  <a:pt x="16799" y="211396"/>
                  <a:pt x="9476" y="233363"/>
                </a:cubicBezTo>
                <a:cubicBezTo>
                  <a:pt x="0" y="299703"/>
                  <a:pt x="4714" y="255475"/>
                  <a:pt x="4714" y="366713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4591050" y="2967038"/>
            <a:ext cx="429299" cy="1143000"/>
          </a:xfrm>
          <a:custGeom>
            <a:avLst/>
            <a:gdLst>
              <a:gd name="connsiteX0" fmla="*/ 0 w 429299"/>
              <a:gd name="connsiteY0" fmla="*/ 0 h 1143000"/>
              <a:gd name="connsiteX1" fmla="*/ 19050 w 429299"/>
              <a:gd name="connsiteY1" fmla="*/ 42862 h 1143000"/>
              <a:gd name="connsiteX2" fmla="*/ 23813 w 429299"/>
              <a:gd name="connsiteY2" fmla="*/ 57150 h 1143000"/>
              <a:gd name="connsiteX3" fmla="*/ 52388 w 429299"/>
              <a:gd name="connsiteY3" fmla="*/ 100012 h 1143000"/>
              <a:gd name="connsiteX4" fmla="*/ 71438 w 429299"/>
              <a:gd name="connsiteY4" fmla="*/ 128587 h 1143000"/>
              <a:gd name="connsiteX5" fmla="*/ 80963 w 429299"/>
              <a:gd name="connsiteY5" fmla="*/ 142875 h 1143000"/>
              <a:gd name="connsiteX6" fmla="*/ 100013 w 429299"/>
              <a:gd name="connsiteY6" fmla="*/ 176212 h 1143000"/>
              <a:gd name="connsiteX7" fmla="*/ 104775 w 429299"/>
              <a:gd name="connsiteY7" fmla="*/ 190500 h 1143000"/>
              <a:gd name="connsiteX8" fmla="*/ 138113 w 429299"/>
              <a:gd name="connsiteY8" fmla="*/ 233362 h 1143000"/>
              <a:gd name="connsiteX9" fmla="*/ 142875 w 429299"/>
              <a:gd name="connsiteY9" fmla="*/ 247650 h 1143000"/>
              <a:gd name="connsiteX10" fmla="*/ 166688 w 429299"/>
              <a:gd name="connsiteY10" fmla="*/ 280987 h 1143000"/>
              <a:gd name="connsiteX11" fmla="*/ 180975 w 429299"/>
              <a:gd name="connsiteY11" fmla="*/ 309562 h 1143000"/>
              <a:gd name="connsiteX12" fmla="*/ 185738 w 429299"/>
              <a:gd name="connsiteY12" fmla="*/ 323850 h 1143000"/>
              <a:gd name="connsiteX13" fmla="*/ 204788 w 429299"/>
              <a:gd name="connsiteY13" fmla="*/ 352425 h 1143000"/>
              <a:gd name="connsiteX14" fmla="*/ 214313 w 429299"/>
              <a:gd name="connsiteY14" fmla="*/ 366712 h 1143000"/>
              <a:gd name="connsiteX15" fmla="*/ 223838 w 429299"/>
              <a:gd name="connsiteY15" fmla="*/ 381000 h 1143000"/>
              <a:gd name="connsiteX16" fmla="*/ 228600 w 429299"/>
              <a:gd name="connsiteY16" fmla="*/ 400050 h 1143000"/>
              <a:gd name="connsiteX17" fmla="*/ 242888 w 429299"/>
              <a:gd name="connsiteY17" fmla="*/ 414337 h 1143000"/>
              <a:gd name="connsiteX18" fmla="*/ 257175 w 429299"/>
              <a:gd name="connsiteY18" fmla="*/ 433387 h 1143000"/>
              <a:gd name="connsiteX19" fmla="*/ 271463 w 429299"/>
              <a:gd name="connsiteY19" fmla="*/ 447675 h 1143000"/>
              <a:gd name="connsiteX20" fmla="*/ 304800 w 429299"/>
              <a:gd name="connsiteY20" fmla="*/ 490537 h 1143000"/>
              <a:gd name="connsiteX21" fmla="*/ 319088 w 429299"/>
              <a:gd name="connsiteY21" fmla="*/ 500062 h 1143000"/>
              <a:gd name="connsiteX22" fmla="*/ 342900 w 429299"/>
              <a:gd name="connsiteY22" fmla="*/ 519112 h 1143000"/>
              <a:gd name="connsiteX23" fmla="*/ 366713 w 429299"/>
              <a:gd name="connsiteY23" fmla="*/ 538162 h 1143000"/>
              <a:gd name="connsiteX24" fmla="*/ 376238 w 429299"/>
              <a:gd name="connsiteY24" fmla="*/ 552450 h 1143000"/>
              <a:gd name="connsiteX25" fmla="*/ 390525 w 429299"/>
              <a:gd name="connsiteY25" fmla="*/ 566737 h 1143000"/>
              <a:gd name="connsiteX26" fmla="*/ 409575 w 429299"/>
              <a:gd name="connsiteY26" fmla="*/ 590550 h 1143000"/>
              <a:gd name="connsiteX27" fmla="*/ 409575 w 429299"/>
              <a:gd name="connsiteY27" fmla="*/ 752475 h 1143000"/>
              <a:gd name="connsiteX28" fmla="*/ 400050 w 429299"/>
              <a:gd name="connsiteY28" fmla="*/ 781050 h 1143000"/>
              <a:gd name="connsiteX29" fmla="*/ 395288 w 429299"/>
              <a:gd name="connsiteY29" fmla="*/ 819150 h 1143000"/>
              <a:gd name="connsiteX30" fmla="*/ 385763 w 429299"/>
              <a:gd name="connsiteY30" fmla="*/ 847725 h 1143000"/>
              <a:gd name="connsiteX31" fmla="*/ 376238 w 429299"/>
              <a:gd name="connsiteY31" fmla="*/ 876300 h 1143000"/>
              <a:gd name="connsiteX32" fmla="*/ 371475 w 429299"/>
              <a:gd name="connsiteY32" fmla="*/ 890587 h 1143000"/>
              <a:gd name="connsiteX33" fmla="*/ 357188 w 429299"/>
              <a:gd name="connsiteY33" fmla="*/ 938212 h 1143000"/>
              <a:gd name="connsiteX34" fmla="*/ 347663 w 429299"/>
              <a:gd name="connsiteY34" fmla="*/ 952500 h 1143000"/>
              <a:gd name="connsiteX35" fmla="*/ 319088 w 429299"/>
              <a:gd name="connsiteY35" fmla="*/ 971550 h 1143000"/>
              <a:gd name="connsiteX36" fmla="*/ 290513 w 429299"/>
              <a:gd name="connsiteY36" fmla="*/ 985837 h 1143000"/>
              <a:gd name="connsiteX37" fmla="*/ 247650 w 429299"/>
              <a:gd name="connsiteY37" fmla="*/ 1009650 h 1143000"/>
              <a:gd name="connsiteX38" fmla="*/ 214313 w 429299"/>
              <a:gd name="connsiteY38" fmla="*/ 1033462 h 1143000"/>
              <a:gd name="connsiteX39" fmla="*/ 195263 w 429299"/>
              <a:gd name="connsiteY39" fmla="*/ 1042987 h 1143000"/>
              <a:gd name="connsiteX40" fmla="*/ 180975 w 429299"/>
              <a:gd name="connsiteY40" fmla="*/ 1057275 h 1143000"/>
              <a:gd name="connsiteX41" fmla="*/ 166688 w 429299"/>
              <a:gd name="connsiteY41" fmla="*/ 1066800 h 1143000"/>
              <a:gd name="connsiteX42" fmla="*/ 138113 w 429299"/>
              <a:gd name="connsiteY42" fmla="*/ 1095375 h 1143000"/>
              <a:gd name="connsiteX43" fmla="*/ 128588 w 429299"/>
              <a:gd name="connsiteY43" fmla="*/ 1114425 h 1143000"/>
              <a:gd name="connsiteX44" fmla="*/ 114300 w 429299"/>
              <a:gd name="connsiteY44" fmla="*/ 1119187 h 1143000"/>
              <a:gd name="connsiteX45" fmla="*/ 100013 w 429299"/>
              <a:gd name="connsiteY45" fmla="*/ 1133475 h 1143000"/>
              <a:gd name="connsiteX46" fmla="*/ 85725 w 429299"/>
              <a:gd name="connsiteY46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29299" h="1143000">
                <a:moveTo>
                  <a:pt x="0" y="0"/>
                </a:moveTo>
                <a:cubicBezTo>
                  <a:pt x="15095" y="22641"/>
                  <a:pt x="7714" y="8856"/>
                  <a:pt x="19050" y="42862"/>
                </a:cubicBezTo>
                <a:cubicBezTo>
                  <a:pt x="20638" y="47625"/>
                  <a:pt x="21028" y="52973"/>
                  <a:pt x="23813" y="57150"/>
                </a:cubicBezTo>
                <a:lnTo>
                  <a:pt x="52388" y="100012"/>
                </a:lnTo>
                <a:lnTo>
                  <a:pt x="71438" y="128587"/>
                </a:lnTo>
                <a:lnTo>
                  <a:pt x="80963" y="142875"/>
                </a:lnTo>
                <a:cubicBezTo>
                  <a:pt x="91882" y="175634"/>
                  <a:pt x="76946" y="135844"/>
                  <a:pt x="100013" y="176212"/>
                </a:cubicBezTo>
                <a:cubicBezTo>
                  <a:pt x="102504" y="180571"/>
                  <a:pt x="102337" y="186112"/>
                  <a:pt x="104775" y="190500"/>
                </a:cubicBezTo>
                <a:cubicBezTo>
                  <a:pt x="119016" y="216135"/>
                  <a:pt x="120757" y="216008"/>
                  <a:pt x="138113" y="233362"/>
                </a:cubicBezTo>
                <a:cubicBezTo>
                  <a:pt x="139700" y="238125"/>
                  <a:pt x="140630" y="243160"/>
                  <a:pt x="142875" y="247650"/>
                </a:cubicBezTo>
                <a:cubicBezTo>
                  <a:pt x="146356" y="254613"/>
                  <a:pt x="163453" y="276674"/>
                  <a:pt x="166688" y="280987"/>
                </a:cubicBezTo>
                <a:cubicBezTo>
                  <a:pt x="178655" y="316894"/>
                  <a:pt x="162514" y="272640"/>
                  <a:pt x="180975" y="309562"/>
                </a:cubicBezTo>
                <a:cubicBezTo>
                  <a:pt x="183220" y="314052"/>
                  <a:pt x="183300" y="319461"/>
                  <a:pt x="185738" y="323850"/>
                </a:cubicBezTo>
                <a:cubicBezTo>
                  <a:pt x="191297" y="333857"/>
                  <a:pt x="198438" y="342900"/>
                  <a:pt x="204788" y="352425"/>
                </a:cubicBezTo>
                <a:lnTo>
                  <a:pt x="214313" y="366712"/>
                </a:lnTo>
                <a:lnTo>
                  <a:pt x="223838" y="381000"/>
                </a:lnTo>
                <a:cubicBezTo>
                  <a:pt x="225425" y="387350"/>
                  <a:pt x="225353" y="394367"/>
                  <a:pt x="228600" y="400050"/>
                </a:cubicBezTo>
                <a:cubicBezTo>
                  <a:pt x="231942" y="405898"/>
                  <a:pt x="238505" y="409223"/>
                  <a:pt x="242888" y="414337"/>
                </a:cubicBezTo>
                <a:cubicBezTo>
                  <a:pt x="248054" y="420363"/>
                  <a:pt x="252009" y="427360"/>
                  <a:pt x="257175" y="433387"/>
                </a:cubicBezTo>
                <a:cubicBezTo>
                  <a:pt x="261558" y="438501"/>
                  <a:pt x="267328" y="442358"/>
                  <a:pt x="271463" y="447675"/>
                </a:cubicBezTo>
                <a:cubicBezTo>
                  <a:pt x="291025" y="472826"/>
                  <a:pt x="284315" y="473466"/>
                  <a:pt x="304800" y="490537"/>
                </a:cubicBezTo>
                <a:cubicBezTo>
                  <a:pt x="309197" y="494201"/>
                  <a:pt x="314325" y="496887"/>
                  <a:pt x="319088" y="500062"/>
                </a:cubicBezTo>
                <a:cubicBezTo>
                  <a:pt x="346386" y="541011"/>
                  <a:pt x="310037" y="492821"/>
                  <a:pt x="342900" y="519112"/>
                </a:cubicBezTo>
                <a:cubicBezTo>
                  <a:pt x="373673" y="543731"/>
                  <a:pt x="330802" y="526193"/>
                  <a:pt x="366713" y="538162"/>
                </a:cubicBezTo>
                <a:cubicBezTo>
                  <a:pt x="369888" y="542925"/>
                  <a:pt x="372574" y="548053"/>
                  <a:pt x="376238" y="552450"/>
                </a:cubicBezTo>
                <a:cubicBezTo>
                  <a:pt x="380550" y="557624"/>
                  <a:pt x="386789" y="561133"/>
                  <a:pt x="390525" y="566737"/>
                </a:cubicBezTo>
                <a:cubicBezTo>
                  <a:pt x="408928" y="594342"/>
                  <a:pt x="377623" y="569248"/>
                  <a:pt x="409575" y="590550"/>
                </a:cubicBezTo>
                <a:cubicBezTo>
                  <a:pt x="429299" y="649715"/>
                  <a:pt x="420495" y="617802"/>
                  <a:pt x="409575" y="752475"/>
                </a:cubicBezTo>
                <a:cubicBezTo>
                  <a:pt x="408764" y="762482"/>
                  <a:pt x="400050" y="781050"/>
                  <a:pt x="400050" y="781050"/>
                </a:cubicBezTo>
                <a:cubicBezTo>
                  <a:pt x="398463" y="793750"/>
                  <a:pt x="397970" y="806635"/>
                  <a:pt x="395288" y="819150"/>
                </a:cubicBezTo>
                <a:cubicBezTo>
                  <a:pt x="393184" y="828967"/>
                  <a:pt x="388938" y="838200"/>
                  <a:pt x="385763" y="847725"/>
                </a:cubicBezTo>
                <a:lnTo>
                  <a:pt x="376238" y="876300"/>
                </a:lnTo>
                <a:cubicBezTo>
                  <a:pt x="374651" y="881062"/>
                  <a:pt x="372692" y="885717"/>
                  <a:pt x="371475" y="890587"/>
                </a:cubicBezTo>
                <a:cubicBezTo>
                  <a:pt x="368813" y="901238"/>
                  <a:pt x="361827" y="931253"/>
                  <a:pt x="357188" y="938212"/>
                </a:cubicBezTo>
                <a:cubicBezTo>
                  <a:pt x="354013" y="942975"/>
                  <a:pt x="351327" y="948103"/>
                  <a:pt x="347663" y="952500"/>
                </a:cubicBezTo>
                <a:cubicBezTo>
                  <a:pt x="328319" y="975712"/>
                  <a:pt x="340887" y="960650"/>
                  <a:pt x="319088" y="971550"/>
                </a:cubicBezTo>
                <a:cubicBezTo>
                  <a:pt x="282167" y="990011"/>
                  <a:pt x="326416" y="973870"/>
                  <a:pt x="290513" y="985837"/>
                </a:cubicBezTo>
                <a:cubicBezTo>
                  <a:pt x="257761" y="1007672"/>
                  <a:pt x="272798" y="1001267"/>
                  <a:pt x="247650" y="1009650"/>
                </a:cubicBezTo>
                <a:cubicBezTo>
                  <a:pt x="239478" y="1015779"/>
                  <a:pt x="224058" y="1027893"/>
                  <a:pt x="214313" y="1033462"/>
                </a:cubicBezTo>
                <a:cubicBezTo>
                  <a:pt x="208149" y="1036984"/>
                  <a:pt x="201040" y="1038860"/>
                  <a:pt x="195263" y="1042987"/>
                </a:cubicBezTo>
                <a:cubicBezTo>
                  <a:pt x="189782" y="1046902"/>
                  <a:pt x="186149" y="1052963"/>
                  <a:pt x="180975" y="1057275"/>
                </a:cubicBezTo>
                <a:cubicBezTo>
                  <a:pt x="176578" y="1060939"/>
                  <a:pt x="170966" y="1062997"/>
                  <a:pt x="166688" y="1066800"/>
                </a:cubicBezTo>
                <a:cubicBezTo>
                  <a:pt x="156620" y="1075749"/>
                  <a:pt x="144137" y="1083327"/>
                  <a:pt x="138113" y="1095375"/>
                </a:cubicBezTo>
                <a:cubicBezTo>
                  <a:pt x="134938" y="1101725"/>
                  <a:pt x="133608" y="1109405"/>
                  <a:pt x="128588" y="1114425"/>
                </a:cubicBezTo>
                <a:cubicBezTo>
                  <a:pt x="125038" y="1117975"/>
                  <a:pt x="119063" y="1117600"/>
                  <a:pt x="114300" y="1119187"/>
                </a:cubicBezTo>
                <a:cubicBezTo>
                  <a:pt x="109538" y="1123950"/>
                  <a:pt x="105187" y="1129163"/>
                  <a:pt x="100013" y="1133475"/>
                </a:cubicBezTo>
                <a:cubicBezTo>
                  <a:pt x="95616" y="1137139"/>
                  <a:pt x="85725" y="1143000"/>
                  <a:pt x="85725" y="1143000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 8"/>
          <p:cNvSpPr/>
          <p:nvPr/>
        </p:nvSpPr>
        <p:spPr>
          <a:xfrm>
            <a:off x="5328276" y="3537576"/>
            <a:ext cx="29537" cy="81924"/>
          </a:xfrm>
          <a:custGeom>
            <a:avLst/>
            <a:gdLst>
              <a:gd name="connsiteX0" fmla="*/ 29537 w 29537"/>
              <a:gd name="connsiteY0" fmla="*/ 962 h 81924"/>
              <a:gd name="connsiteX1" fmla="*/ 5724 w 29537"/>
              <a:gd name="connsiteY1" fmla="*/ 5724 h 81924"/>
              <a:gd name="connsiteX2" fmla="*/ 962 w 29537"/>
              <a:gd name="connsiteY2" fmla="*/ 29537 h 81924"/>
              <a:gd name="connsiteX3" fmla="*/ 10487 w 29537"/>
              <a:gd name="connsiteY3" fmla="*/ 81924 h 81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37" h="81924">
                <a:moveTo>
                  <a:pt x="29537" y="962"/>
                </a:moveTo>
                <a:cubicBezTo>
                  <a:pt x="21599" y="2549"/>
                  <a:pt x="11448" y="0"/>
                  <a:pt x="5724" y="5724"/>
                </a:cubicBezTo>
                <a:cubicBezTo>
                  <a:pt x="0" y="11448"/>
                  <a:pt x="962" y="21442"/>
                  <a:pt x="962" y="29537"/>
                </a:cubicBezTo>
                <a:cubicBezTo>
                  <a:pt x="962" y="65620"/>
                  <a:pt x="567" y="62087"/>
                  <a:pt x="10487" y="81924"/>
                </a:cubicBez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429388" y="1285860"/>
            <a:ext cx="2286000" cy="427809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/>
              <a:t>Базовые продукты экспорта российского экспорта: энергоресурсы,  металлы, лес и продукция химического комплекса. </a:t>
            </a:r>
          </a:p>
          <a:p>
            <a:r>
              <a:rPr lang="ru-RU" sz="1600" dirty="0" smtClean="0"/>
              <a:t>Транспортные проекты в Сибири: </a:t>
            </a:r>
          </a:p>
          <a:p>
            <a:r>
              <a:rPr lang="ru-RU" sz="1600" dirty="0" smtClean="0"/>
              <a:t>ВСТО, Восточная газовая программа, модернизация Ж/Д и портовой инфраструктуры под экспорт крупнотоннажных грузов </a:t>
            </a:r>
          </a:p>
        </p:txBody>
      </p:sp>
      <p:sp>
        <p:nvSpPr>
          <p:cNvPr id="11" name="Rectangle 36"/>
          <p:cNvSpPr>
            <a:spLocks noChangeArrowheads="1"/>
          </p:cNvSpPr>
          <p:nvPr/>
        </p:nvSpPr>
        <p:spPr bwMode="auto">
          <a:xfrm>
            <a:off x="0" y="0"/>
            <a:ext cx="9001156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 anchor="ctr"/>
          <a:lstStyle/>
          <a:p>
            <a:r>
              <a:rPr lang="ru-RU" sz="2000" dirty="0" smtClean="0">
                <a:solidFill>
                  <a:srgbClr val="7030A0"/>
                </a:solidFill>
              </a:rPr>
              <a:t>СИТУАЦИЯ 2000-Х. Были реализованы крупные транспортные проекты, сориентированные преимущественно на поставки сырья с мест добычи на внешние рынки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0" y="6572272"/>
            <a:ext cx="22733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Источники: 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Monde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Diplomatique</a:t>
            </a: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rina\AppData\Local\Microsoft\Windows\Temporary Internet Files\Content.Outlook\F0WEQPIZ\Russia population decli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571612"/>
            <a:ext cx="8811137" cy="464347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6572272"/>
            <a:ext cx="22733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Источники: 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 Monde </a:t>
            </a:r>
            <a:r>
              <a:rPr 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Diplomatique</a:t>
            </a: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214942" y="4714884"/>
            <a:ext cx="285752" cy="285752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7500958" y="5072074"/>
            <a:ext cx="285752" cy="285752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572000" y="4357694"/>
            <a:ext cx="285752" cy="285752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214942" y="5072074"/>
            <a:ext cx="785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Иркутск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7358082" y="5214950"/>
            <a:ext cx="1200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Владивосток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000496" y="4572008"/>
            <a:ext cx="110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Красноярск </a:t>
            </a:r>
            <a:endParaRPr lang="ru-RU" sz="1400" dirty="0"/>
          </a:p>
        </p:txBody>
      </p:sp>
      <p:sp>
        <p:nvSpPr>
          <p:cNvPr id="15" name="Rectangle 36"/>
          <p:cNvSpPr>
            <a:spLocks noChangeArrowheads="1"/>
          </p:cNvSpPr>
          <p:nvPr/>
        </p:nvSpPr>
        <p:spPr bwMode="auto">
          <a:xfrm>
            <a:off x="0" y="0"/>
            <a:ext cx="9001156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 anchor="ctr"/>
          <a:lstStyle/>
          <a:p>
            <a:r>
              <a:rPr lang="ru-RU" sz="2000" dirty="0" smtClean="0">
                <a:solidFill>
                  <a:srgbClr val="7030A0"/>
                </a:solidFill>
              </a:rPr>
              <a:t>СИТУАЦИЯ 2000-Х. Последние 20 лет Восточная Сибирь и Восток были зоной демографической убыли; на статус городских агломераций претендуют только три города 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gray">
          <a:xfrm>
            <a:off x="0" y="1142984"/>
            <a:ext cx="9144000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600" dirty="0" smtClean="0"/>
              <a:t>Изменение численности населения регионов РФ в период 1989-2009 </a:t>
            </a:r>
            <a:r>
              <a:rPr lang="ru-RU" sz="1600" dirty="0" err="1" smtClean="0"/>
              <a:t>гг</a:t>
            </a:r>
            <a:r>
              <a:rPr lang="ru-RU" sz="1600" dirty="0" smtClean="0"/>
              <a:t>, в %</a:t>
            </a:r>
            <a:endParaRPr lang="ru-RU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34" y="2517942"/>
            <a:ext cx="4071966" cy="4340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0" y="6572272"/>
            <a:ext cx="272542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Источники: 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Martin Prosperity </a:t>
            </a:r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Institute</a:t>
            </a: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7030A0"/>
                </a:solidFill>
              </a:rPr>
              <a:t>«Окно возможностей» для экономик Сибири и Дальнего Востока – интеграция в  азиатские рынки потребует:  </a:t>
            </a:r>
            <a:r>
              <a:rPr lang="ru-RU" dirty="0" smtClean="0">
                <a:solidFill>
                  <a:srgbClr val="0070C0"/>
                </a:solidFill>
              </a:rPr>
              <a:t>1.  Сформировать на «</a:t>
            </a:r>
            <a:r>
              <a:rPr lang="ru-RU" dirty="0" err="1" smtClean="0">
                <a:solidFill>
                  <a:srgbClr val="0070C0"/>
                </a:solidFill>
              </a:rPr>
              <a:t>фронт-линии</a:t>
            </a:r>
            <a:r>
              <a:rPr lang="ru-RU" dirty="0" smtClean="0">
                <a:solidFill>
                  <a:srgbClr val="0070C0"/>
                </a:solidFill>
              </a:rPr>
              <a:t>» взаимодействия с азиатскими рынками современные городские агломерации, </a:t>
            </a:r>
            <a:r>
              <a:rPr lang="ru-RU" dirty="0" err="1" smtClean="0">
                <a:solidFill>
                  <a:srgbClr val="0070C0"/>
                </a:solidFill>
              </a:rPr>
              <a:t>сомасштабные</a:t>
            </a:r>
            <a:r>
              <a:rPr lang="ru-RU" dirty="0" smtClean="0">
                <a:solidFill>
                  <a:srgbClr val="0070C0"/>
                </a:solidFill>
              </a:rPr>
              <a:t> процессам развития соседних территорий 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gray">
          <a:xfrm>
            <a:off x="5000628" y="1142984"/>
            <a:ext cx="4143372" cy="181588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 smtClean="0"/>
              <a:t>В Азии локализовано 14 из 40  крупнейших по размеру ВРП мега-регионов (мегалополисов) мира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/>
              <a:t>Три мегалополиса Китая - это 44% ВВП, 50% услуг, 49% промышленности; 75% экспортных потоков, 93% иностранных инвестиций </a:t>
            </a:r>
            <a:endParaRPr lang="ru-RU" sz="16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85720" y="1357298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Завершить этап формирования городских агломераций: единые рынок инвестиций, недвижимости и коммуникаций; </a:t>
            </a:r>
          </a:p>
          <a:p>
            <a:pPr marL="457200" indent="-457200">
              <a:buFont typeface="+mj-lt"/>
              <a:buAutoNum type="arabicPeriod"/>
            </a:pP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Обеспечить высокий уровень городской среды в основных городах, не уступающий мировым</a:t>
            </a:r>
          </a:p>
          <a:p>
            <a:pPr marL="457200" indent="-457200">
              <a:buFont typeface="+mj-lt"/>
              <a:buAutoNum type="arabicPeriod"/>
            </a:pP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Создание цепи ключевых точке социальных инфраструктур (образование, здоровье, туризм)  </a:t>
            </a:r>
          </a:p>
          <a:p>
            <a:pPr marL="457200" indent="-457200">
              <a:buFont typeface="+mj-lt"/>
              <a:buAutoNum type="arabicPeriod"/>
            </a:pP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Обеспечить включение в сеть глобальных городов за счет: событий мирового уровня, создания современных деловых районов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 cstate="print"/>
          <a:srcRect t="1385" r="833" b="1673"/>
          <a:stretch>
            <a:fillRect/>
          </a:stretch>
        </p:blipFill>
        <p:spPr bwMode="auto">
          <a:xfrm>
            <a:off x="0" y="1298467"/>
            <a:ext cx="4857752" cy="285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4"/>
          <p:cNvSpPr>
            <a:spLocks noChangeArrowheads="1"/>
          </p:cNvSpPr>
          <p:nvPr/>
        </p:nvSpPr>
        <p:spPr bwMode="gray">
          <a:xfrm>
            <a:off x="0" y="6572272"/>
            <a:ext cx="8286776" cy="2462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tx2"/>
                </a:solidFill>
              </a:rPr>
              <a:t>Источник: ЦСР «</a:t>
            </a:r>
            <a:r>
              <a:rPr lang="ru-RU" sz="1000" dirty="0" err="1">
                <a:solidFill>
                  <a:schemeClr val="tx2"/>
                </a:solidFill>
              </a:rPr>
              <a:t>Северо-Запад</a:t>
            </a:r>
            <a:r>
              <a:rPr lang="ru-RU" sz="1000" dirty="0">
                <a:solidFill>
                  <a:schemeClr val="tx2"/>
                </a:solidFill>
              </a:rPr>
              <a:t>» на основании материалов </a:t>
            </a:r>
            <a:r>
              <a:rPr lang="ru-RU" sz="1000" dirty="0" smtClean="0">
                <a:solidFill>
                  <a:schemeClr val="tx2"/>
                </a:solidFill>
              </a:rPr>
              <a:t> </a:t>
            </a:r>
            <a:r>
              <a:rPr lang="en-US" sz="1000" dirty="0" smtClean="0">
                <a:solidFill>
                  <a:schemeClr val="tx2"/>
                </a:solidFill>
              </a:rPr>
              <a:t>Boeing, </a:t>
            </a:r>
            <a:r>
              <a:rPr lang="ru-RU" sz="1000" dirty="0" smtClean="0">
                <a:solidFill>
                  <a:schemeClr val="tx2"/>
                </a:solidFill>
              </a:rPr>
              <a:t>ОАО </a:t>
            </a:r>
            <a:r>
              <a:rPr lang="ru-RU" sz="1000" dirty="0">
                <a:solidFill>
                  <a:schemeClr val="tx2"/>
                </a:solidFill>
              </a:rPr>
              <a:t>«РЖД» и Минтранса </a:t>
            </a:r>
            <a:r>
              <a:rPr lang="ru-RU" sz="1000" dirty="0" smtClean="0">
                <a:solidFill>
                  <a:schemeClr val="tx2"/>
                </a:solidFill>
              </a:rPr>
              <a:t>РФ, Стратегии Приморского края до 2025 года  </a:t>
            </a:r>
            <a:endParaRPr lang="ru-RU" sz="1000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7030A0"/>
                </a:solidFill>
              </a:rPr>
              <a:t>«Окно возможностей» для экономик Сибири и Дальнего Востока – интеграция в  азиатские рынки потребует:  </a:t>
            </a:r>
            <a:r>
              <a:rPr lang="ru-RU" dirty="0" smtClean="0">
                <a:solidFill>
                  <a:srgbClr val="0070C0"/>
                </a:solidFill>
              </a:rPr>
              <a:t>2.  </a:t>
            </a:r>
            <a:r>
              <a:rPr lang="ru-RU" dirty="0" err="1" smtClean="0">
                <a:solidFill>
                  <a:srgbClr val="0070C0"/>
                </a:solidFill>
              </a:rPr>
              <a:t>Синхнронизировать</a:t>
            </a:r>
            <a:r>
              <a:rPr lang="ru-RU" dirty="0" smtClean="0">
                <a:solidFill>
                  <a:srgbClr val="0070C0"/>
                </a:solidFill>
              </a:rPr>
              <a:t> развитие транспортной инфраструктуры с ростом агломераций. ВСМ и аэропорты должны опираться на карты азиатских коридоров и учитывать скорость роста </a:t>
            </a:r>
            <a:r>
              <a:rPr lang="ru-RU" dirty="0" err="1" smtClean="0">
                <a:solidFill>
                  <a:srgbClr val="0070C0"/>
                </a:solidFill>
              </a:rPr>
              <a:t>грузо</a:t>
            </a:r>
            <a:r>
              <a:rPr lang="ru-RU" dirty="0" smtClean="0">
                <a:solidFill>
                  <a:srgbClr val="0070C0"/>
                </a:solidFill>
              </a:rPr>
              <a:t>- и пассажиропотоков в АТР; должна появиться форматированная логистика </a:t>
            </a:r>
          </a:p>
        </p:txBody>
      </p:sp>
      <p:pic>
        <p:nvPicPr>
          <p:cNvPr id="7" name="Picture 1" descr="C:\Users\Марина\Desktop\1_для Шанхая\транспорт южного прим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286256"/>
            <a:ext cx="3643338" cy="2319126"/>
          </a:xfrm>
          <a:prstGeom prst="rect">
            <a:avLst/>
          </a:prstGeom>
          <a:noFill/>
        </p:spPr>
      </p:pic>
      <p:sp>
        <p:nvSpPr>
          <p:cNvPr id="9" name="Rectangle 4"/>
          <p:cNvSpPr>
            <a:spLocks noChangeArrowheads="1"/>
          </p:cNvSpPr>
          <p:nvPr/>
        </p:nvSpPr>
        <p:spPr bwMode="gray">
          <a:xfrm>
            <a:off x="285720" y="1500174"/>
            <a:ext cx="3571900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600" dirty="0" smtClean="0"/>
              <a:t>Существующие и планирующиеся ВСМ </a:t>
            </a:r>
            <a:endParaRPr lang="ru-RU" sz="1600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gray">
          <a:xfrm>
            <a:off x="0" y="3915795"/>
            <a:ext cx="4000496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600" dirty="0" smtClean="0"/>
              <a:t>Планы по формированию грузового узла Южного Приморья </a:t>
            </a:r>
            <a:endParaRPr lang="ru-RU" sz="1600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5057775" y="1714488"/>
            <a:ext cx="4086225" cy="3424242"/>
            <a:chOff x="5057775" y="1428736"/>
            <a:chExt cx="4086225" cy="3424242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57775" y="2071678"/>
              <a:ext cx="4086225" cy="2781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Rectangle 4"/>
            <p:cNvSpPr>
              <a:spLocks noChangeArrowheads="1"/>
            </p:cNvSpPr>
            <p:nvPr/>
          </p:nvSpPr>
          <p:spPr bwMode="gray">
            <a:xfrm>
              <a:off x="5143504" y="1428736"/>
              <a:ext cx="4000496" cy="5847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ru-RU" sz="1600" dirty="0" smtClean="0"/>
                <a:t>Рост внутренних пассажирских авиаперевозок в Китае за 1990-2010 </a:t>
              </a:r>
              <a:r>
                <a:rPr lang="ru-RU" sz="1600" dirty="0" err="1" smtClean="0"/>
                <a:t>гг</a:t>
              </a:r>
              <a:r>
                <a:rPr lang="ru-RU" sz="1600" dirty="0" smtClean="0"/>
                <a:t> </a:t>
              </a:r>
              <a:endParaRPr lang="ru-RU" sz="1600" dirty="0"/>
            </a:p>
          </p:txBody>
        </p:sp>
        <p:sp>
          <p:nvSpPr>
            <p:cNvPr id="11" name="Rectangle 4"/>
            <p:cNvSpPr>
              <a:spLocks noChangeArrowheads="1"/>
            </p:cNvSpPr>
            <p:nvPr/>
          </p:nvSpPr>
          <p:spPr bwMode="gray">
            <a:xfrm>
              <a:off x="7000892" y="2357430"/>
              <a:ext cx="1000132" cy="57708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ru-RU" sz="1050" dirty="0" err="1" smtClean="0"/>
                <a:t>Пассажиро-километры</a:t>
              </a:r>
              <a:r>
                <a:rPr lang="ru-RU" sz="1050" dirty="0" smtClean="0"/>
                <a:t> в неделю</a:t>
              </a:r>
              <a:endParaRPr lang="ru-RU" sz="1050" dirty="0"/>
            </a:p>
          </p:txBody>
        </p:sp>
        <p:sp>
          <p:nvSpPr>
            <p:cNvPr id="12" name="Rectangle 4"/>
            <p:cNvSpPr>
              <a:spLocks noChangeArrowheads="1"/>
            </p:cNvSpPr>
            <p:nvPr/>
          </p:nvSpPr>
          <p:spPr bwMode="gray">
            <a:xfrm>
              <a:off x="7000892" y="2928934"/>
              <a:ext cx="857256" cy="41549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ru-RU" sz="1050" dirty="0" smtClean="0"/>
                <a:t>Полеты за неделю</a:t>
              </a:r>
              <a:endParaRPr lang="ru-RU" sz="1050" dirty="0"/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gray">
            <a:xfrm>
              <a:off x="7000892" y="3429000"/>
              <a:ext cx="1000132" cy="41549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ru-RU" sz="1050" dirty="0" smtClean="0"/>
                <a:t>Количество </a:t>
              </a:r>
            </a:p>
            <a:p>
              <a:r>
                <a:rPr lang="ru-RU" sz="1050" dirty="0" smtClean="0"/>
                <a:t>Линий </a:t>
              </a:r>
              <a:endParaRPr lang="ru-RU" sz="1050" dirty="0"/>
            </a:p>
          </p:txBody>
        </p:sp>
        <p:sp>
          <p:nvSpPr>
            <p:cNvPr id="14" name="Rectangle 4"/>
            <p:cNvSpPr>
              <a:spLocks noChangeArrowheads="1"/>
            </p:cNvSpPr>
            <p:nvPr/>
          </p:nvSpPr>
          <p:spPr bwMode="gray">
            <a:xfrm>
              <a:off x="7000892" y="3857628"/>
              <a:ext cx="1000132" cy="57708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ru-RU" sz="1050" dirty="0" smtClean="0"/>
                <a:t>Размер самолета,</a:t>
              </a:r>
            </a:p>
            <a:p>
              <a:r>
                <a:rPr lang="ru-RU" sz="1050" dirty="0" smtClean="0"/>
                <a:t>мест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7030A0"/>
                </a:solidFill>
              </a:rPr>
              <a:t>«Окно возможностей» для экономик Сибири и Дальнего Востока – интеграция в  азиатские рынки потребует: </a:t>
            </a:r>
            <a:r>
              <a:rPr lang="ru-RU" dirty="0" smtClean="0">
                <a:solidFill>
                  <a:srgbClr val="0070C0"/>
                </a:solidFill>
              </a:rPr>
              <a:t>3.  Обеспечить укрупнение рынков производственно-технологической специализации территорий – образование кластеров   </a:t>
            </a:r>
          </a:p>
        </p:txBody>
      </p:sp>
      <p:sp>
        <p:nvSpPr>
          <p:cNvPr id="5175" name="Rectangle 5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3" name="Таблица 62"/>
          <p:cNvGraphicFramePr>
            <a:graphicFrameLocks noGrp="1"/>
          </p:cNvGraphicFramePr>
          <p:nvPr/>
        </p:nvGraphicFramePr>
        <p:xfrm>
          <a:off x="214282" y="1142984"/>
          <a:ext cx="8572559" cy="52694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1926"/>
                <a:gridCol w="3083114"/>
                <a:gridCol w="2857519"/>
              </a:tblGrid>
              <a:tr h="114300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Типы</a:t>
                      </a:r>
                      <a:r>
                        <a:rPr lang="ru-RU" sz="16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кластеров, рост которых возможен в регионе </a:t>
                      </a:r>
                      <a:endParaRPr lang="ru-RU" sz="1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Орасли</a:t>
                      </a:r>
                      <a:r>
                        <a:rPr lang="ru-RU" sz="16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,</a:t>
                      </a:r>
                      <a:r>
                        <a:rPr lang="ru-RU" sz="16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имеющие высокий потенциал кластеризации </a:t>
                      </a:r>
                      <a:endParaRPr lang="ru-RU" sz="1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Базовые требования к размещению</a:t>
                      </a:r>
                      <a:r>
                        <a:rPr lang="ru-RU" sz="16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и инфраструктуре  </a:t>
                      </a:r>
                      <a:endParaRPr lang="ru-RU" sz="16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360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/>
                        <a:t>Производственные</a:t>
                      </a:r>
                    </a:p>
                    <a:p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1600" kern="1200" dirty="0" smtClean="0"/>
                        <a:t>Металлургия,</a:t>
                      </a:r>
                    </a:p>
                    <a:p>
                      <a:pPr marL="0" lvl="1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1600" kern="1200" dirty="0" smtClean="0"/>
                        <a:t>Нефтехимия,</a:t>
                      </a:r>
                    </a:p>
                    <a:p>
                      <a:pPr marL="0" lvl="1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1600" kern="1200" dirty="0" err="1" smtClean="0"/>
                        <a:t>газохимия</a:t>
                      </a:r>
                      <a:r>
                        <a:rPr lang="ru-RU" sz="1600" kern="1200" dirty="0" smtClean="0"/>
                        <a:t> и </a:t>
                      </a:r>
                      <a:r>
                        <a:rPr lang="ru-RU" sz="1600" kern="1200" dirty="0" err="1" smtClean="0"/>
                        <a:t>углехимия</a:t>
                      </a:r>
                      <a:endParaRPr lang="ru-RU" sz="1600" kern="1200" dirty="0" smtClean="0"/>
                    </a:p>
                    <a:p>
                      <a:pPr marL="0" lvl="1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1600" kern="1200" dirty="0" smtClean="0"/>
                        <a:t>лесопереработки, автосборка, стройматериалы 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Обустроенные производственные</a:t>
                      </a:r>
                      <a:r>
                        <a:rPr lang="ru-RU" sz="1600" baseline="0" dirty="0" smtClean="0"/>
                        <a:t> зоны, </a:t>
                      </a:r>
                      <a:r>
                        <a:rPr lang="ru-RU" sz="1600" baseline="0" dirty="0" err="1" smtClean="0"/>
                        <a:t>мультимодальные</a:t>
                      </a:r>
                      <a:r>
                        <a:rPr lang="ru-RU" sz="1600" baseline="0" dirty="0" smtClean="0"/>
                        <a:t> транспортные узлы, доступная энергетическая </a:t>
                      </a:r>
                      <a:r>
                        <a:rPr lang="ru-RU" sz="1600" baseline="0" dirty="0" err="1" smtClean="0"/>
                        <a:t>инфраструткура</a:t>
                      </a:r>
                      <a:r>
                        <a:rPr lang="ru-RU" sz="1600" baseline="0" dirty="0" smtClean="0"/>
                        <a:t>, большой рынок труда   </a:t>
                      </a:r>
                      <a:endParaRPr lang="ru-RU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51190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Инновационно-технологические</a:t>
                      </a:r>
                      <a:r>
                        <a:rPr lang="ru-RU" sz="1600" baseline="0" dirty="0" smtClean="0"/>
                        <a:t> </a:t>
                      </a:r>
                      <a:endParaRPr lang="ru-RU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Фармацевтика, медицинские приборы</a:t>
                      </a:r>
                      <a:r>
                        <a:rPr lang="ru-RU" sz="1600" baseline="0" dirty="0" smtClean="0"/>
                        <a:t> и технологии, точное машиностроение, ИКТ, биотехнологии, авиа- и космос   </a:t>
                      </a:r>
                      <a:endParaRPr lang="ru-RU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Университеты, международный</a:t>
                      </a:r>
                      <a:r>
                        <a:rPr lang="ru-RU" sz="1600" baseline="0" dirty="0" smtClean="0"/>
                        <a:t> аэропорт, современная городская среда </a:t>
                      </a:r>
                      <a:endParaRPr lang="ru-RU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7691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Кластеры современных городских услуг   </a:t>
                      </a:r>
                      <a:endParaRPr lang="ru-RU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 smtClean="0"/>
                        <a:t>Креативные</a:t>
                      </a:r>
                      <a:r>
                        <a:rPr lang="ru-RU" sz="1600" baseline="0" dirty="0" smtClean="0"/>
                        <a:t> индустрии, архитектура и дизайн, кластер здоровья и спорта, логистика </a:t>
                      </a:r>
                      <a:endParaRPr lang="ru-RU" sz="1600" dirty="0" smtClean="0"/>
                    </a:p>
                    <a:p>
                      <a:endParaRPr lang="ru-RU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</a:t>
                      </a:r>
                      <a:r>
                        <a:rPr lang="ru-RU" sz="1600" baseline="0" dirty="0" smtClean="0"/>
                        <a:t> пределах крупного города с многофункциональной экономикой </a:t>
                      </a:r>
                      <a:endParaRPr lang="ru-RU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4" name="Прямоугольник 63"/>
          <p:cNvSpPr/>
          <p:nvPr/>
        </p:nvSpPr>
        <p:spPr>
          <a:xfrm>
            <a:off x="2428860" y="3929066"/>
            <a:ext cx="3571900" cy="27146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/>
          <p:cNvSpPr txBox="1"/>
          <p:nvPr/>
        </p:nvSpPr>
        <p:spPr>
          <a:xfrm>
            <a:off x="2357422" y="6058935"/>
            <a:ext cx="4143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</a:rPr>
              <a:t>Максимальные прогнозы роста рынков; высокая чувствительность к размещению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Марина\Documents\рабочие документы марины\форсайт\работа по курчатовскому\карты\Центры2015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605331"/>
            <a:ext cx="4071966" cy="225266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7030A0"/>
                </a:solidFill>
              </a:rPr>
              <a:t>«Окно возможностей» для экономик Сибири и Дальнего Востока – интеграция в  азиатские рынки потребует: </a:t>
            </a:r>
            <a:r>
              <a:rPr lang="ru-RU" dirty="0" smtClean="0">
                <a:solidFill>
                  <a:srgbClr val="0070C0"/>
                </a:solidFill>
              </a:rPr>
              <a:t>4.  Включение в глобальные и </a:t>
            </a:r>
            <a:r>
              <a:rPr lang="ru-RU" dirty="0" err="1" smtClean="0">
                <a:solidFill>
                  <a:srgbClr val="0070C0"/>
                </a:solidFill>
              </a:rPr>
              <a:t>макрорегиональные</a:t>
            </a:r>
            <a:r>
              <a:rPr lang="ru-RU" dirty="0" smtClean="0">
                <a:solidFill>
                  <a:srgbClr val="0070C0"/>
                </a:solidFill>
              </a:rPr>
              <a:t> сети </a:t>
            </a:r>
            <a:r>
              <a:rPr lang="ru-RU" dirty="0" err="1" smtClean="0">
                <a:solidFill>
                  <a:srgbClr val="0070C0"/>
                </a:solidFill>
              </a:rPr>
              <a:t>инновационно-технологических</a:t>
            </a:r>
            <a:r>
              <a:rPr lang="ru-RU" dirty="0" smtClean="0">
                <a:solidFill>
                  <a:srgbClr val="0070C0"/>
                </a:solidFill>
              </a:rPr>
              <a:t> центров, университетов и фабрик мысли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57686" y="5000636"/>
            <a:ext cx="47863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Можно опереться на федеральные университеты,</a:t>
            </a:r>
          </a:p>
          <a:p>
            <a:r>
              <a:rPr lang="ru-RU" sz="1600" dirty="0" smtClean="0"/>
              <a:t>исследовательские вузы, крупные технопарки,</a:t>
            </a:r>
          </a:p>
          <a:p>
            <a:r>
              <a:rPr lang="ru-RU" sz="1600" dirty="0" smtClean="0"/>
              <a:t>корпоративные учебные и исследовательские центры, инновационные кластеры  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071546"/>
            <a:ext cx="8501122" cy="344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995</TotalTime>
  <Words>1009</Words>
  <Application>Microsoft Office PowerPoint</Application>
  <PresentationFormat>Экран (4:3)</PresentationFormat>
  <Paragraphs>97</Paragraphs>
  <Slides>16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CorelDRAW</vt:lpstr>
      <vt:lpstr>VII БАЙКАЛЬСКИЙ МЕЖДУНАРОДНЫЙ ЭКОНОМИЧЕСКИЙ ФОРУМ  Доклад на пленарном заседании   «Сибирь и Дальний Восток. международная интеграция. стратегия. инновации и инвестиции. пределы возможного»   </vt:lpstr>
      <vt:lpstr>В ближайшие 20 лет Азия сохранит мировое лидерство по темпам экономического роста. Сейчас драйвером их развития становятся не сколько экспортные производства, сколько внутреннее потребление и сектор оффшорных высокотехнологичных услуг (в международные рейтинги последних входят города Китая, Индии, Вьетнама, Филлипин и пр.)  </vt:lpstr>
      <vt:lpstr>Большинство прогнозов в энергетике основываются на экстенсивном типе развития региона и предсказывают «экспоненциальный» тренд вовлечения энергоресурсов</vt:lpstr>
      <vt:lpstr>Однако ряд факторов позволяет судить о смене тренда последних 7-10 лет: а)  реструктуризации энергетического баланса региона, прежде всего, переход  к собственному ресурсному портфелю; б) переход ряда регионов к эффективному потреблению – экономический рост не будет требовать кратного увеличения потребления ресурсов.  </vt:lpstr>
      <vt:lpstr>В пользу этого свидетельствуют: 1. Долгосрочные программы, принятые  крупнейшими потребителями по наращиванию доли возобновляемых ресурсов в ТЭБ</vt:lpstr>
      <vt:lpstr>2. Новый характер потребления городов. Азиатские метрополии демонстрируют самые современные решения в области энергоэффективных зданий, городской мобильности, входят  в международные экологические рейтинги </vt:lpstr>
      <vt:lpstr>3. Азиатские страны становится одним из мировых центров применения современных технологий в возобновляемой энергетике, хотя только начинают строить собственную исследовательскую и технологическую платформу «новой энергетики» </vt:lpstr>
      <vt:lpstr>4. Формируют собственные центры компетенций по технологиям в углеродной энергетике и реализуют проекты в области разведки и добычи трудно извлекаемых запасов нефти и газа, в т.ч. сланцевого; образуют кластеры технологий чистого угля  </vt:lpstr>
      <vt:lpstr>Есть основания полагать , что Азия в течение следующих  10 лет  станет территорией интеграции ресурсных и технологических рынков, произведет синхронизацию планов инфраструктурного, инвестиционного и институционального развития государств.  КАК УЧАСТВУЮТ РОССИЙСКИЕ ТЕРРИТОРИИ В ИНТЕГРАЦИОННЫХ ПРОЦЕССАХ?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CSR-NW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Энергетика Дальнего Востока: видение будущего</dc:title>
  <dc:creator>Petrova</dc:creator>
  <cp:lastModifiedBy>Владелец</cp:lastModifiedBy>
  <cp:revision>117</cp:revision>
  <dcterms:created xsi:type="dcterms:W3CDTF">2011-09-05T10:15:21Z</dcterms:created>
  <dcterms:modified xsi:type="dcterms:W3CDTF">2011-09-13T08:30:40Z</dcterms:modified>
</cp:coreProperties>
</file>