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>
  <p:sldMasterIdLst>
    <p:sldMasterId id="2147483680" r:id="rId1"/>
  </p:sldMasterIdLst>
  <p:notesMasterIdLst>
    <p:notesMasterId r:id="rId16"/>
  </p:notesMasterIdLst>
  <p:sldIdLst>
    <p:sldId id="305" r:id="rId2"/>
    <p:sldId id="399" r:id="rId3"/>
    <p:sldId id="397" r:id="rId4"/>
    <p:sldId id="396" r:id="rId5"/>
    <p:sldId id="407" r:id="rId6"/>
    <p:sldId id="408" r:id="rId7"/>
    <p:sldId id="401" r:id="rId8"/>
    <p:sldId id="410" r:id="rId9"/>
    <p:sldId id="403" r:id="rId10"/>
    <p:sldId id="398" r:id="rId11"/>
    <p:sldId id="404" r:id="rId12"/>
    <p:sldId id="405" r:id="rId13"/>
    <p:sldId id="406" r:id="rId14"/>
    <p:sldId id="409" r:id="rId15"/>
  </p:sldIdLst>
  <p:sldSz cx="9144000" cy="6858000" type="screen4x3"/>
  <p:notesSz cx="6797675" cy="99250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BC8"/>
    <a:srgbClr val="336699"/>
    <a:srgbClr val="007E39"/>
    <a:srgbClr val="72CEEE"/>
    <a:srgbClr val="5EC7EC"/>
    <a:srgbClr val="99CCFF"/>
    <a:srgbClr val="EAEAEA"/>
    <a:srgbClr val="DDDDDD"/>
    <a:srgbClr val="6F9FCF"/>
    <a:srgbClr val="0043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78" autoAdjust="0"/>
    <p:restoredTop sz="98004" autoAdjust="0"/>
  </p:normalViewPr>
  <p:slideViewPr>
    <p:cSldViewPr snapToObjects="1">
      <p:cViewPr>
        <p:scale>
          <a:sx n="75" d="100"/>
          <a:sy n="75" d="100"/>
        </p:scale>
        <p:origin x="-978" y="-702"/>
      </p:cViewPr>
      <p:guideLst>
        <p:guide orient="horz" pos="3067"/>
        <p:guide orient="horz" pos="232"/>
        <p:guide pos="158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94" d="100"/>
          <a:sy n="94" d="100"/>
        </p:scale>
        <p:origin x="-2790" y="-108"/>
      </p:cViewPr>
      <p:guideLst>
        <p:guide orient="horz" pos="3126"/>
        <p:guide pos="2141"/>
      </p:guideLst>
    </p:cSldViewPr>
  </p:notesViewPr>
  <p:gridSpacing cx="180023" cy="18002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 altLang="zh-TW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 altLang="zh-TW" dirty="0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3368"/>
            <a:ext cx="5438775" cy="4467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zh-TW" noProof="0" smtClean="0"/>
              <a:t>Образец текста</a:t>
            </a:r>
          </a:p>
          <a:p>
            <a:pPr lvl="1"/>
            <a:r>
              <a:rPr lang="ru-RU" altLang="zh-TW" noProof="0" smtClean="0"/>
              <a:t>Второй уровень</a:t>
            </a:r>
          </a:p>
          <a:p>
            <a:pPr lvl="2"/>
            <a:r>
              <a:rPr lang="ru-RU" altLang="zh-TW" noProof="0" smtClean="0"/>
              <a:t>Третий уровень</a:t>
            </a:r>
          </a:p>
          <a:p>
            <a:pPr lvl="3"/>
            <a:r>
              <a:rPr lang="ru-RU" altLang="zh-TW" noProof="0" smtClean="0"/>
              <a:t>Четвертый уровень</a:t>
            </a:r>
          </a:p>
          <a:p>
            <a:pPr lvl="4"/>
            <a:r>
              <a:rPr lang="ru-RU" altLang="zh-TW" noProof="0" smtClean="0"/>
              <a:t>Пятый уровень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6734"/>
            <a:ext cx="2946400" cy="49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 altLang="zh-TW" dirty="0"/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6734"/>
            <a:ext cx="2946400" cy="49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9D2A2D3-ECB9-4D32-AAF5-E5D35D15E895}" type="slidenum">
              <a:rPr lang="ru-RU" altLang="zh-TW"/>
              <a:pPr>
                <a:defRPr/>
              </a:pPr>
              <a:t>‹#›</a:t>
            </a:fld>
            <a:endParaRPr lang="ru-RU" altLang="zh-TW" dirty="0"/>
          </a:p>
        </p:txBody>
      </p:sp>
    </p:spTree>
    <p:extLst>
      <p:ext uri="{BB962C8B-B14F-4D97-AF65-F5344CB8AC3E}">
        <p14:creationId xmlns:p14="http://schemas.microsoft.com/office/powerpoint/2010/main" val="36328849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6DBDDE-6AF9-47FE-9F27-171BB95F0FAB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520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08-15-1024 Красн край природа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66250" cy="702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 descr="logo EN+ [Converted]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4000"/>
          </a:blip>
          <a:srcRect/>
          <a:stretch>
            <a:fillRect/>
          </a:stretch>
        </p:blipFill>
        <p:spPr bwMode="auto">
          <a:xfrm>
            <a:off x="158750" y="1123950"/>
            <a:ext cx="385127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54" y="3429000"/>
            <a:ext cx="4989196" cy="782952"/>
          </a:xfrm>
        </p:spPr>
        <p:txBody>
          <a:bodyPr/>
          <a:lstStyle>
            <a:lvl1pPr algn="l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572000" y="5589277"/>
            <a:ext cx="4648200" cy="360045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Documents and Settings\Administrator\Desktop\EN+ PPT\EN+ 23.10.2009 PPT\source\blue plashka (2).png"/>
          <p:cNvPicPr>
            <a:picLocks noChangeAspect="1" noChangeArrowheads="1"/>
          </p:cNvPicPr>
          <p:nvPr userDrawn="1"/>
        </p:nvPicPr>
        <p:blipFill>
          <a:blip r:embed="rId2" cstate="print"/>
          <a:srcRect l="1315" r="1518"/>
          <a:stretch>
            <a:fillRect/>
          </a:stretch>
        </p:blipFill>
        <p:spPr bwMode="auto">
          <a:xfrm>
            <a:off x="0" y="-152400"/>
            <a:ext cx="91440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9" descr="logo EN+ [Converted]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088" y="188913"/>
            <a:ext cx="11779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102869"/>
            <a:ext cx="5463541" cy="731521"/>
          </a:xfrm>
        </p:spPr>
        <p:txBody>
          <a:bodyPr anchor="t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50825" y="1268413"/>
            <a:ext cx="8642350" cy="4681537"/>
          </a:xfrm>
        </p:spPr>
        <p:txBody>
          <a:bodyPr/>
          <a:lstStyle>
            <a:lvl1pPr marL="182563" indent="-182563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n"/>
              <a:defRPr sz="1200"/>
            </a:lvl1pPr>
            <a:lvl2pPr marL="446088" indent="-182563">
              <a:spcBef>
                <a:spcPts val="600"/>
              </a:spcBef>
              <a:spcAft>
                <a:spcPts val="600"/>
              </a:spcAft>
              <a:buClr>
                <a:schemeClr val="accent6"/>
              </a:buClr>
              <a:defRPr sz="1200"/>
            </a:lvl2pPr>
            <a:lvl3pPr marL="720725" indent="-184150">
              <a:spcBef>
                <a:spcPts val="600"/>
              </a:spcBef>
              <a:spcAft>
                <a:spcPts val="600"/>
              </a:spcAft>
              <a:buClr>
                <a:schemeClr val="accent6"/>
              </a:buClr>
              <a:buFont typeface="Arial" pitchFamily="34" charset="0"/>
              <a:buChar char="●"/>
              <a:defRPr sz="1200"/>
            </a:lvl3pPr>
            <a:lvl4pPr marL="982663" indent="-171450">
              <a:spcBef>
                <a:spcPts val="600"/>
              </a:spcBef>
              <a:spcAft>
                <a:spcPts val="600"/>
              </a:spcAft>
              <a:buClr>
                <a:schemeClr val="accent6"/>
              </a:buClr>
              <a:buFont typeface="Arial" pitchFamily="34" charset="0"/>
              <a:buChar char="‒"/>
              <a:defRPr sz="1200"/>
            </a:lvl4pPr>
            <a:lvl5pPr marL="1257300" indent="-182563">
              <a:spcBef>
                <a:spcPts val="600"/>
              </a:spcBef>
              <a:spcAft>
                <a:spcPts val="600"/>
              </a:spcAft>
              <a:buClr>
                <a:schemeClr val="accent6"/>
              </a:buClr>
              <a:buFont typeface="Arial" pitchFamily="34" charset="0"/>
              <a:buChar char="□"/>
              <a:defRPr sz="12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4"/>
          </p:nvPr>
        </p:nvSpPr>
        <p:spPr>
          <a:xfrm>
            <a:off x="250825" y="6245225"/>
            <a:ext cx="2133600" cy="476250"/>
          </a:xfrm>
        </p:spPr>
        <p:txBody>
          <a:bodyPr anchor="b"/>
          <a:lstStyle>
            <a:lvl1pPr>
              <a:defRPr sz="800"/>
            </a:lvl1pPr>
          </a:lstStyle>
          <a:p>
            <a:pPr>
              <a:defRPr/>
            </a:pPr>
            <a:endParaRPr lang="ru-RU" altLang="zh-TW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TW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6"/>
          </p:nvPr>
        </p:nvSpPr>
        <p:spPr>
          <a:xfrm>
            <a:off x="6732588" y="6245225"/>
            <a:ext cx="2133600" cy="476250"/>
          </a:xfrm>
        </p:spPr>
        <p:txBody>
          <a:bodyPr anchor="b"/>
          <a:lstStyle>
            <a:lvl1pPr>
              <a:defRPr sz="800"/>
            </a:lvl1pPr>
          </a:lstStyle>
          <a:p>
            <a:pPr>
              <a:defRPr/>
            </a:pPr>
            <a:fld id="{95A031FD-87D8-48C3-B6F7-91193319DB3E}" type="slidenum">
              <a:rPr lang="ru-RU" altLang="zh-TW"/>
              <a:pPr>
                <a:defRPr/>
              </a:pPr>
              <a:t>‹#›</a:t>
            </a:fld>
            <a:endParaRPr lang="ru-RU" altLang="zh-TW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:\Documents and Settings\Administrator\Desktop\EN+ PPT\EN+ 23.10.2009 PPT\source\blue plashka (2).png"/>
          <p:cNvPicPr>
            <a:picLocks noChangeAspect="1" noChangeArrowheads="1"/>
          </p:cNvPicPr>
          <p:nvPr userDrawn="1"/>
        </p:nvPicPr>
        <p:blipFill>
          <a:blip r:embed="rId2" cstate="print"/>
          <a:srcRect l="1315" r="1518"/>
          <a:stretch>
            <a:fillRect/>
          </a:stretch>
        </p:blipFill>
        <p:spPr bwMode="auto">
          <a:xfrm>
            <a:off x="0" y="-152400"/>
            <a:ext cx="91440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logo EN+ [Converted]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088" y="188913"/>
            <a:ext cx="11779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1"/>
            <a:ext cx="5463541" cy="548640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548640"/>
            <a:ext cx="5292091" cy="360045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50825" y="1268413"/>
            <a:ext cx="8642350" cy="4681537"/>
          </a:xfrm>
        </p:spPr>
        <p:txBody>
          <a:bodyPr/>
          <a:lstStyle>
            <a:lvl1pPr marL="182563" indent="-182563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  <a:defRPr sz="1200"/>
            </a:lvl1pPr>
            <a:lvl2pPr marL="446088" indent="-182563">
              <a:spcBef>
                <a:spcPts val="200"/>
              </a:spcBef>
              <a:spcAft>
                <a:spcPts val="400"/>
              </a:spcAft>
              <a:buClr>
                <a:schemeClr val="accent6"/>
              </a:buClr>
              <a:defRPr sz="1200"/>
            </a:lvl2pPr>
            <a:lvl3pPr marL="720725" indent="-184150">
              <a:spcBef>
                <a:spcPts val="200"/>
              </a:spcBef>
              <a:spcAft>
                <a:spcPts val="400"/>
              </a:spcAft>
              <a:buClr>
                <a:schemeClr val="accent6"/>
              </a:buClr>
              <a:buFont typeface="Arial" pitchFamily="34" charset="0"/>
              <a:buChar char="●"/>
              <a:defRPr sz="1200"/>
            </a:lvl3pPr>
            <a:lvl4pPr marL="982663" indent="-171450">
              <a:spcBef>
                <a:spcPts val="200"/>
              </a:spcBef>
              <a:spcAft>
                <a:spcPts val="400"/>
              </a:spcAft>
              <a:buClr>
                <a:schemeClr val="accent6"/>
              </a:buClr>
              <a:buFont typeface="Arial" pitchFamily="34" charset="0"/>
              <a:buChar char="‒"/>
              <a:defRPr sz="1200"/>
            </a:lvl4pPr>
            <a:lvl5pPr marL="1257300" indent="-182563">
              <a:spcBef>
                <a:spcPts val="200"/>
              </a:spcBef>
              <a:spcAft>
                <a:spcPts val="400"/>
              </a:spcAft>
              <a:buClr>
                <a:schemeClr val="accent6"/>
              </a:buClr>
              <a:buFont typeface="Arial" pitchFamily="34" charset="0"/>
              <a:buChar char="□"/>
              <a:defRPr sz="1200"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4"/>
          </p:nvPr>
        </p:nvSpPr>
        <p:spPr>
          <a:xfrm>
            <a:off x="250825" y="6245225"/>
            <a:ext cx="2133600" cy="476250"/>
          </a:xfrm>
        </p:spPr>
        <p:txBody>
          <a:bodyPr anchor="b"/>
          <a:lstStyle>
            <a:lvl1pPr>
              <a:defRPr sz="800" smtClean="0"/>
            </a:lvl1pPr>
          </a:lstStyle>
          <a:p>
            <a:pPr>
              <a:defRPr/>
            </a:pPr>
            <a:fld id="{D75B469A-5769-4608-AFA7-1FF191C8D9BB}" type="datetime1">
              <a:rPr lang="ru-RU"/>
              <a:pPr>
                <a:defRPr/>
              </a:pPr>
              <a:t>11.09.2011</a:t>
            </a:fld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6"/>
          </p:nvPr>
        </p:nvSpPr>
        <p:spPr>
          <a:xfrm>
            <a:off x="6732588" y="6245225"/>
            <a:ext cx="2133600" cy="476250"/>
          </a:xfrm>
        </p:spPr>
        <p:txBody>
          <a:bodyPr anchor="b"/>
          <a:lstStyle>
            <a:lvl1pPr>
              <a:defRPr sz="800" smtClean="0"/>
            </a:lvl1pPr>
          </a:lstStyle>
          <a:p>
            <a:pPr>
              <a:defRPr/>
            </a:pPr>
            <a:fld id="{3891931D-2A61-4DD2-8186-2A82B1142FB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3668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zh-TW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zh-TW" smtClean="0"/>
              <a:t>Образец текста</a:t>
            </a:r>
          </a:p>
          <a:p>
            <a:pPr lvl="1"/>
            <a:r>
              <a:rPr lang="ru-RU" altLang="zh-TW" smtClean="0"/>
              <a:t>Второй уровень</a:t>
            </a:r>
          </a:p>
          <a:p>
            <a:pPr lvl="2"/>
            <a:r>
              <a:rPr lang="ru-RU" altLang="zh-TW" smtClean="0"/>
              <a:t>Третий уровень</a:t>
            </a:r>
          </a:p>
          <a:p>
            <a:pPr lvl="3"/>
            <a:r>
              <a:rPr lang="ru-RU" altLang="zh-TW" smtClean="0"/>
              <a:t>Четвертый уровень</a:t>
            </a:r>
          </a:p>
          <a:p>
            <a:pPr lvl="4"/>
            <a:r>
              <a:rPr lang="ru-RU" altLang="zh-TW" smtClean="0"/>
              <a:t>Пятый уровень</a:t>
            </a:r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 altLang="zh-TW" dirty="0"/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 altLang="zh-TW" dirty="0"/>
          </a:p>
        </p:txBody>
      </p:sp>
      <p:sp>
        <p:nvSpPr>
          <p:cNvPr id="9421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C3BDFB-AE48-4711-BBC8-92EFA5B53A80}" type="slidenum">
              <a:rPr lang="ru-RU" altLang="zh-TW"/>
              <a:pPr>
                <a:defRPr/>
              </a:pPr>
              <a:t>‹#›</a:t>
            </a:fld>
            <a:endParaRPr lang="ru-RU" altLang="zh-TW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494" y="3429000"/>
            <a:ext cx="868300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aseline="0" dirty="0" smtClean="0">
                <a:solidFill>
                  <a:schemeClr val="bg1"/>
                </a:solidFill>
              </a:rPr>
              <a:t>Привлечение инвестиций для освоения ресурсного, гидроэнергетического потенциала и строительства инфраструктуры</a:t>
            </a:r>
            <a:endParaRPr lang="en-US" baseline="0" dirty="0" smtClean="0">
              <a:solidFill>
                <a:schemeClr val="bg1"/>
              </a:solidFill>
            </a:endParaRPr>
          </a:p>
          <a:p>
            <a:endParaRPr lang="ru-RU" baseline="0" dirty="0" smtClean="0">
              <a:solidFill>
                <a:schemeClr val="bg1"/>
              </a:solidFill>
            </a:endParaRPr>
          </a:p>
          <a:p>
            <a:r>
              <a:rPr lang="en-US" sz="1600" baseline="0" dirty="0" smtClean="0">
                <a:solidFill>
                  <a:schemeClr val="bg1"/>
                </a:solidFill>
              </a:rPr>
              <a:t>VII </a:t>
            </a:r>
            <a:r>
              <a:rPr lang="ru-RU" sz="1600" baseline="0" dirty="0" smtClean="0">
                <a:solidFill>
                  <a:schemeClr val="bg1"/>
                </a:solidFill>
              </a:rPr>
              <a:t>Байкальский международный экономический форум</a:t>
            </a:r>
          </a:p>
          <a:p>
            <a:endParaRPr lang="en-US" baseline="0" dirty="0">
              <a:solidFill>
                <a:schemeClr val="bg1"/>
              </a:solidFill>
            </a:endParaRPr>
          </a:p>
          <a:p>
            <a:r>
              <a:rPr lang="ru-RU" sz="1400" i="1" baseline="0" dirty="0" smtClean="0">
                <a:solidFill>
                  <a:schemeClr val="bg1"/>
                </a:solidFill>
              </a:rPr>
              <a:t>Сентябрь</a:t>
            </a:r>
            <a:r>
              <a:rPr lang="en-US" sz="1400" i="1" baseline="0" dirty="0" smtClean="0">
                <a:solidFill>
                  <a:schemeClr val="bg1"/>
                </a:solidFill>
              </a:rPr>
              <a:t> 2011 </a:t>
            </a:r>
            <a:r>
              <a:rPr lang="ru-RU" sz="1400" i="1" baseline="0" dirty="0" smtClean="0">
                <a:solidFill>
                  <a:schemeClr val="bg1"/>
                </a:solidFill>
              </a:rPr>
              <a:t>г.</a:t>
            </a:r>
            <a:endParaRPr lang="ru-RU" sz="14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3943591"/>
            <a:ext cx="4108946" cy="250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 bwMode="auto">
          <a:xfrm>
            <a:off x="3012961" y="3951023"/>
            <a:ext cx="1331817" cy="219120"/>
          </a:xfrm>
          <a:prstGeom prst="rect">
            <a:avLst/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800" b="1" baseline="0" dirty="0" smtClean="0">
                <a:latin typeface="+mn-lt"/>
              </a:rPr>
              <a:t>Провинция</a:t>
            </a:r>
            <a:endParaRPr lang="ru-RU" sz="800" b="1" baseline="0" dirty="0">
              <a:latin typeface="+mn-lt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4014298" y="3708479"/>
            <a:ext cx="357678" cy="461665"/>
          </a:xfrm>
          <a:prstGeom prst="rect">
            <a:avLst/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</p:spPr>
        <p:txBody>
          <a:bodyPr wrap="square" lIns="0" rIns="0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800" b="1" baseline="0" dirty="0" smtClean="0">
                <a:latin typeface="+mn-lt"/>
              </a:rPr>
              <a:t>Доля в </a:t>
            </a:r>
            <a:br>
              <a:rPr lang="ru-RU" sz="800" b="1" baseline="0" dirty="0" smtClean="0">
                <a:latin typeface="+mn-lt"/>
              </a:rPr>
            </a:br>
            <a:r>
              <a:rPr lang="ru-RU" sz="800" b="1" baseline="0" dirty="0" smtClean="0">
                <a:latin typeface="+mn-lt"/>
              </a:rPr>
              <a:t>ВВП, 2010</a:t>
            </a:r>
            <a:endParaRPr lang="ru-RU" sz="800" b="1" baseline="0" dirty="0">
              <a:latin typeface="+mn-lt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251448" y="5793112"/>
            <a:ext cx="734390" cy="108000"/>
          </a:xfrm>
          <a:prstGeom prst="rect">
            <a:avLst/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ru-RU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Китай – лидер в АТР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6" r="11590" b="8267"/>
          <a:stretch/>
        </p:blipFill>
        <p:spPr bwMode="auto">
          <a:xfrm>
            <a:off x="4850925" y="1350398"/>
            <a:ext cx="1881351" cy="1220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 bwMode="auto">
          <a:xfrm>
            <a:off x="4413469" y="1350398"/>
            <a:ext cx="338554" cy="1210943"/>
          </a:xfrm>
          <a:prstGeom prst="rect">
            <a:avLst/>
          </a:prstGeom>
          <a:solidFill>
            <a:schemeClr val="accent2"/>
          </a:solidFill>
          <a:ln w="25400" algn="ctr">
            <a:noFill/>
            <a:miter lim="800000"/>
            <a:headEnd/>
            <a:tailEnd/>
          </a:ln>
        </p:spPr>
        <p:txBody>
          <a:bodyPr vert="vert270"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1000" b="1" baseline="0" dirty="0" smtClean="0">
                <a:solidFill>
                  <a:schemeClr val="bg1"/>
                </a:solidFill>
                <a:latin typeface="Arial Rounded MT Bold" pitchFamily="34" charset="0"/>
              </a:rPr>
              <a:t>Медь</a:t>
            </a:r>
            <a:endParaRPr lang="ru-RU" sz="1000" b="1" baseline="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31096" y="1168783"/>
            <a:ext cx="18011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2000 г.</a:t>
            </a:r>
            <a:endParaRPr lang="ru-RU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092322" y="1168783"/>
            <a:ext cx="18002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2010 г.</a:t>
            </a:r>
            <a:endParaRPr lang="ru-RU" sz="1200" b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2" t="7770" r="11503" b="8651"/>
          <a:stretch/>
        </p:blipFill>
        <p:spPr bwMode="auto">
          <a:xfrm>
            <a:off x="6973994" y="1453415"/>
            <a:ext cx="1918558" cy="1107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 bwMode="auto">
          <a:xfrm>
            <a:off x="4413469" y="2640885"/>
            <a:ext cx="338554" cy="1210943"/>
          </a:xfrm>
          <a:prstGeom prst="rect">
            <a:avLst/>
          </a:prstGeom>
          <a:solidFill>
            <a:schemeClr val="accent2"/>
          </a:solidFill>
          <a:ln w="25400" algn="ctr">
            <a:noFill/>
            <a:miter lim="800000"/>
            <a:headEnd/>
            <a:tailEnd/>
          </a:ln>
        </p:spPr>
        <p:txBody>
          <a:bodyPr vert="vert270"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1000" b="1" baseline="0" dirty="0" smtClean="0">
                <a:solidFill>
                  <a:schemeClr val="bg1"/>
                </a:solidFill>
                <a:latin typeface="Arial Rounded MT Bold" pitchFamily="34" charset="0"/>
              </a:rPr>
              <a:t>Алюминий</a:t>
            </a:r>
            <a:endParaRPr lang="ru-RU" sz="1000" b="1" baseline="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4413469" y="3931372"/>
            <a:ext cx="338554" cy="1210943"/>
          </a:xfrm>
          <a:prstGeom prst="rect">
            <a:avLst/>
          </a:prstGeom>
          <a:solidFill>
            <a:schemeClr val="accent2"/>
          </a:solidFill>
          <a:ln w="25400" algn="ctr">
            <a:noFill/>
            <a:miter lim="800000"/>
            <a:headEnd/>
            <a:tailEnd/>
          </a:ln>
        </p:spPr>
        <p:txBody>
          <a:bodyPr vert="vert270"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1000" b="1" baseline="0" dirty="0" smtClean="0">
                <a:solidFill>
                  <a:schemeClr val="bg1"/>
                </a:solidFill>
                <a:latin typeface="Arial Rounded MT Bold" pitchFamily="34" charset="0"/>
              </a:rPr>
              <a:t>Никель</a:t>
            </a:r>
            <a:endParaRPr lang="ru-RU" sz="1000" b="1" baseline="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4413469" y="5221860"/>
            <a:ext cx="338554" cy="1210943"/>
          </a:xfrm>
          <a:prstGeom prst="rect">
            <a:avLst/>
          </a:prstGeom>
          <a:solidFill>
            <a:schemeClr val="accent2"/>
          </a:solidFill>
          <a:ln w="25400" algn="ctr">
            <a:noFill/>
            <a:miter lim="800000"/>
            <a:headEnd/>
            <a:tailEnd/>
          </a:ln>
        </p:spPr>
        <p:txBody>
          <a:bodyPr vert="vert270"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1000" b="1" baseline="0" dirty="0" err="1" smtClean="0">
                <a:solidFill>
                  <a:schemeClr val="bg1"/>
                </a:solidFill>
                <a:latin typeface="Arial Rounded MT Bold" pitchFamily="34" charset="0"/>
              </a:rPr>
              <a:t>Энерг</a:t>
            </a:r>
            <a:r>
              <a:rPr lang="ru-RU" sz="1000" b="1" baseline="0" dirty="0" smtClean="0">
                <a:solidFill>
                  <a:schemeClr val="bg1"/>
                </a:solidFill>
                <a:latin typeface="Arial Rounded MT Bold" pitchFamily="34" charset="0"/>
              </a:rPr>
              <a:t>. уголь</a:t>
            </a:r>
            <a:endParaRPr lang="ru-RU" sz="1000" b="1" baseline="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2" r="11517" b="9179"/>
          <a:stretch/>
        </p:blipFill>
        <p:spPr bwMode="auto">
          <a:xfrm>
            <a:off x="4850925" y="2596763"/>
            <a:ext cx="1930581" cy="1257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2" r="15373" b="9323"/>
          <a:stretch/>
        </p:blipFill>
        <p:spPr bwMode="auto">
          <a:xfrm>
            <a:off x="6973994" y="2596763"/>
            <a:ext cx="1906743" cy="12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5" r="15383" b="6107"/>
          <a:stretch/>
        </p:blipFill>
        <p:spPr bwMode="auto">
          <a:xfrm>
            <a:off x="4850925" y="3893272"/>
            <a:ext cx="1867865" cy="1340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7" t="9797" r="16537"/>
          <a:stretch/>
        </p:blipFill>
        <p:spPr bwMode="auto">
          <a:xfrm>
            <a:off x="6973994" y="3893272"/>
            <a:ext cx="1898114" cy="1288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371976" y="6463980"/>
            <a:ext cx="2914660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/>
              <a:t>И</a:t>
            </a:r>
            <a:r>
              <a:rPr lang="ru-RU" sz="1000" i="1" dirty="0" smtClean="0"/>
              <a:t>сточник: </a:t>
            </a:r>
            <a:r>
              <a:rPr lang="en-US" sz="1000" i="1" dirty="0" smtClean="0"/>
              <a:t>World Bureau of Metal Statistics</a:t>
            </a:r>
            <a:r>
              <a:rPr lang="ru-RU" sz="1000" i="1" dirty="0" smtClean="0"/>
              <a:t>, </a:t>
            </a:r>
            <a:r>
              <a:rPr lang="en-US" sz="1000" i="1" dirty="0" smtClean="0"/>
              <a:t>BP Energy Review 2011</a:t>
            </a:r>
            <a:endParaRPr lang="ru-RU" sz="1000" i="1" dirty="0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2" t="7679" r="17118"/>
          <a:stretch/>
        </p:blipFill>
        <p:spPr bwMode="auto">
          <a:xfrm>
            <a:off x="4850925" y="5221860"/>
            <a:ext cx="1922000" cy="1313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2" t="4501" r="15955" b="3177"/>
          <a:stretch/>
        </p:blipFill>
        <p:spPr bwMode="auto">
          <a:xfrm>
            <a:off x="6973994" y="5221860"/>
            <a:ext cx="1786330" cy="1313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Текст 3"/>
          <p:cNvSpPr txBox="1">
            <a:spLocks/>
          </p:cNvSpPr>
          <p:nvPr/>
        </p:nvSpPr>
        <p:spPr bwMode="auto">
          <a:xfrm>
            <a:off x="247650" y="1021324"/>
            <a:ext cx="4108946" cy="2929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82563" indent="-180975" eaLnBrk="0" hangingPunct="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n"/>
              <a:defRPr/>
            </a:pPr>
            <a:r>
              <a:rPr lang="ru-RU" sz="1100" kern="0" baseline="0" dirty="0" smtClean="0">
                <a:latin typeface="+mn-lt"/>
                <a:cs typeface="+mn-cs"/>
              </a:rPr>
              <a:t>В течение последнего десятилетия, Китай превратился из быстроразвивающейся страны в лидера мировой экономики</a:t>
            </a:r>
          </a:p>
          <a:p>
            <a:pPr marL="182563" indent="-180975" eaLnBrk="0" hangingPunct="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n"/>
              <a:defRPr/>
            </a:pPr>
            <a:r>
              <a:rPr lang="ru-RU" sz="1100" kern="0" baseline="0" dirty="0" smtClean="0">
                <a:latin typeface="+mn-lt"/>
                <a:cs typeface="+mn-cs"/>
              </a:rPr>
              <a:t>Основным источником роста были инвестиции в инфраструктуру и основной капитал, результатом которых были высокие темпы индустриализации и урбанизации</a:t>
            </a:r>
          </a:p>
          <a:p>
            <a:pPr marL="182563" indent="-180975" eaLnBrk="0" hangingPunct="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n"/>
              <a:defRPr/>
            </a:pPr>
            <a:r>
              <a:rPr lang="ru-RU" sz="1100" kern="0" baseline="0" dirty="0" smtClean="0">
                <a:latin typeface="+mn-lt"/>
                <a:cs typeface="+mn-cs"/>
              </a:rPr>
              <a:t>Индустриализация и урбанизация сопровождались возрастающим спросом на ресурсы</a:t>
            </a:r>
          </a:p>
          <a:p>
            <a:pPr marL="182563" indent="-180975" eaLnBrk="0" hangingPunct="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n"/>
              <a:defRPr/>
            </a:pPr>
            <a:r>
              <a:rPr lang="ru-RU" sz="1100" kern="0" baseline="0" dirty="0" smtClean="0">
                <a:latin typeface="+mn-lt"/>
                <a:cs typeface="+mn-cs"/>
              </a:rPr>
              <a:t>Быстрый рост экономики был неоднородным и привел к значительной дифференциации территорий</a:t>
            </a:r>
          </a:p>
          <a:p>
            <a:pPr marL="182563" indent="-180975" eaLnBrk="0" hangingPunct="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itchFamily="2" charset="2"/>
              <a:buChar char="n"/>
              <a:defRPr/>
            </a:pPr>
            <a:r>
              <a:rPr lang="ru-RU" sz="1100" kern="0" baseline="0" dirty="0" smtClean="0">
                <a:latin typeface="+mn-lt"/>
                <a:cs typeface="+mn-cs"/>
              </a:rPr>
              <a:t>В дальнейшем государственная политика Китая будет направлена на сглаживание данного неравенства</a:t>
            </a:r>
          </a:p>
          <a:p>
            <a:pPr marL="182563" marR="0" lvl="0" indent="-182563" algn="l" defTabSz="914400" rtl="0" eaLnBrk="0" fontAlgn="base" latinLnBrk="0" hangingPunct="0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1448" y="6366518"/>
            <a:ext cx="2914660" cy="194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/>
              <a:t>И</a:t>
            </a:r>
            <a:r>
              <a:rPr lang="ru-RU" sz="1000" i="1" dirty="0" smtClean="0"/>
              <a:t>сточник: </a:t>
            </a:r>
            <a:r>
              <a:rPr lang="en-US" sz="1000" i="1" dirty="0" smtClean="0"/>
              <a:t>CEIC</a:t>
            </a:r>
            <a:endParaRPr lang="ru-RU" sz="1000" i="1" dirty="0"/>
          </a:p>
        </p:txBody>
      </p:sp>
      <p:sp>
        <p:nvSpPr>
          <p:cNvPr id="32" name="Прямоугольник 31"/>
          <p:cNvSpPr/>
          <p:nvPr/>
        </p:nvSpPr>
        <p:spPr bwMode="auto">
          <a:xfrm rot="5400000">
            <a:off x="6692249" y="-932700"/>
            <a:ext cx="184666" cy="4058076"/>
          </a:xfrm>
          <a:prstGeom prst="rect">
            <a:avLst/>
          </a:prstGeom>
          <a:solidFill>
            <a:schemeClr val="accent2"/>
          </a:solidFill>
          <a:ln w="25400" algn="ctr">
            <a:noFill/>
            <a:miter lim="800000"/>
            <a:headEnd/>
            <a:tailEnd/>
          </a:ln>
        </p:spPr>
        <p:txBody>
          <a:bodyPr vert="vert270" wrap="square" lIns="0" tIns="0" rIns="0" bIns="0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1200" b="1" baseline="0" dirty="0" smtClean="0">
                <a:solidFill>
                  <a:schemeClr val="bg1"/>
                </a:solidFill>
                <a:latin typeface="Arial Rounded MT Bold" pitchFamily="34" charset="0"/>
              </a:rPr>
              <a:t>Разбивка потребления ресурсов </a:t>
            </a:r>
            <a:endParaRPr lang="ru-RU" sz="1200" b="1" baseline="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260971" y="5635142"/>
            <a:ext cx="1620207" cy="246221"/>
          </a:xfrm>
          <a:prstGeom prst="rect">
            <a:avLst/>
          </a:prstGeom>
          <a:solidFill>
            <a:schemeClr val="bg1">
              <a:alpha val="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wrap="square" lIns="0" tIns="0" rIns="0" bIns="0" rtlCol="0" anchor="ctr">
            <a:spAutoFit/>
          </a:bodyPr>
          <a:lstStyle/>
          <a:p>
            <a:pPr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800" b="1" baseline="0" dirty="0" smtClean="0">
                <a:latin typeface="+mn-lt"/>
              </a:rPr>
              <a:t>ВВП на душу населения </a:t>
            </a:r>
            <a:br>
              <a:rPr lang="ru-RU" sz="800" b="1" baseline="0" dirty="0" smtClean="0">
                <a:latin typeface="+mn-lt"/>
              </a:rPr>
            </a:br>
            <a:r>
              <a:rPr lang="ru-RU" sz="800" b="1" baseline="0" dirty="0" smtClean="0">
                <a:latin typeface="+mn-lt"/>
              </a:rPr>
              <a:t>(юани)</a:t>
            </a:r>
            <a:endParaRPr lang="ru-RU" sz="800" b="1" baseline="0" dirty="0">
              <a:latin typeface="+mn-lt"/>
            </a:endParaRPr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5A031FD-87D8-48C3-B6F7-91193319DB3E}" type="slidenum">
              <a:rPr lang="ru-RU" altLang="zh-TW" smtClean="0"/>
              <a:pPr>
                <a:defRPr/>
              </a:pPr>
              <a:t>1</a:t>
            </a:fld>
            <a:endParaRPr lang="ru-RU" altLang="zh-TW" dirty="0"/>
          </a:p>
        </p:txBody>
      </p:sp>
    </p:spTree>
    <p:extLst>
      <p:ext uri="{BB962C8B-B14F-4D97-AF65-F5344CB8AC3E}">
        <p14:creationId xmlns:p14="http://schemas.microsoft.com/office/powerpoint/2010/main" val="289244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Ресурсный потенциал Сибири и Дальнего Востока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5A031FD-87D8-48C3-B6F7-91193319DB3E}" type="slidenum">
              <a:rPr lang="ru-RU" altLang="zh-TW" smtClean="0"/>
              <a:pPr>
                <a:defRPr/>
              </a:pPr>
              <a:t>2</a:t>
            </a:fld>
            <a:endParaRPr lang="ru-RU" altLang="zh-TW" dirty="0"/>
          </a:p>
        </p:txBody>
      </p:sp>
      <p:sp>
        <p:nvSpPr>
          <p:cNvPr id="253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231774" y="1088701"/>
            <a:ext cx="8655051" cy="2396564"/>
          </a:xfrm>
          <a:ln>
            <a:noFill/>
            <a:miter lim="800000"/>
            <a:headEnd/>
            <a:tailEnd/>
          </a:ln>
        </p:spPr>
        <p:txBody>
          <a:bodyPr/>
          <a:lstStyle/>
          <a:p>
            <a:pPr marL="182563" indent="-182563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Россия занимает 1-е место по запасам природного газа </a:t>
            </a:r>
            <a:r>
              <a:rPr lang="en-US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(44</a:t>
            </a:r>
            <a:r>
              <a:rPr lang="ru-RU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,</a:t>
            </a:r>
            <a:r>
              <a:rPr lang="en-US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4</a:t>
            </a:r>
            <a:r>
              <a:rPr lang="ru-RU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трлн. м</a:t>
            </a:r>
            <a:r>
              <a:rPr lang="ru-RU" sz="1300" baseline="300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3</a:t>
            </a:r>
            <a:r>
              <a:rPr lang="en-US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) </a:t>
            </a:r>
            <a:r>
              <a:rPr lang="ru-RU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и 5-е место по подтвержденным запасам нефти (</a:t>
            </a:r>
            <a:r>
              <a:rPr lang="en-US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10</a:t>
            </a:r>
            <a:r>
              <a:rPr lang="ru-RU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,</a:t>
            </a:r>
            <a:r>
              <a:rPr lang="en-US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2</a:t>
            </a:r>
            <a:r>
              <a:rPr lang="ru-RU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млрд. тонн</a:t>
            </a:r>
            <a:r>
              <a:rPr lang="en-US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)</a:t>
            </a:r>
            <a:r>
              <a:rPr lang="ru-RU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, прогнозные ресурсы составляют более </a:t>
            </a:r>
            <a:r>
              <a:rPr lang="en-US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150</a:t>
            </a:r>
            <a:r>
              <a:rPr lang="ru-RU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трлн. м</a:t>
            </a:r>
            <a:r>
              <a:rPr lang="ru-RU" sz="1300" baseline="300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3</a:t>
            </a:r>
            <a:r>
              <a:rPr lang="ru-RU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природного газа и более</a:t>
            </a:r>
            <a:r>
              <a:rPr lang="en-US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50</a:t>
            </a:r>
            <a:r>
              <a:rPr lang="ru-RU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млрд. тонн нефти </a:t>
            </a:r>
            <a:endParaRPr lang="en-US" sz="1300" dirty="0" smtClean="0"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marL="182563" indent="-182563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Россия занимает 3-е место после Австралии и Бразилии по прогнозным ресурсам железной руды (более 120 млрд. тонн), при этом наша страна является абсолютным лидером по подтвержденным запасам железной руды (100 млрд. тонн или 26% общемировых запасов)</a:t>
            </a:r>
            <a:endParaRPr lang="en-US" sz="1300" dirty="0" smtClean="0"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marL="182563" indent="-182563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Российские подтвержденные запасы меди составляют более 85 млн. тонн</a:t>
            </a:r>
            <a:endParaRPr lang="en-US" sz="1300" dirty="0" smtClean="0"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marL="182563" indent="-182563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Россия располагает более чем 3 800 млрд. тонн прогнозных ресурсов угля (2-е место в мире после Китая) и более 190 млрд. тонн подтвержденных запасов угля (18% общемировых запасов)</a:t>
            </a:r>
          </a:p>
          <a:p>
            <a:pPr marL="182563" indent="-182563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Подтвержденные ресурсы никеля в России составляют 8 млн. тонн (1-е место в мире)</a:t>
            </a:r>
            <a:r>
              <a:rPr lang="ru-RU" sz="1300" dirty="0" smtClean="0">
                <a:solidFill>
                  <a:schemeClr val="accent2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  </a:t>
            </a:r>
            <a:endParaRPr lang="en-US" sz="1300" dirty="0" smtClean="0">
              <a:solidFill>
                <a:schemeClr val="accent2"/>
              </a:solidFill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marL="182563" indent="-182563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3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Россия также на 2-м месте (после ЮАР) по запасам золота (7 тыс. тонн) и металлов платиновой группы (3 тыс. тонн)</a:t>
            </a:r>
            <a:endParaRPr lang="en-US" sz="1300" dirty="0" smtClean="0"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</p:txBody>
      </p:sp>
      <p:grpSp>
        <p:nvGrpSpPr>
          <p:cNvPr id="254" name="Группа 253"/>
          <p:cNvGrpSpPr/>
          <p:nvPr/>
        </p:nvGrpSpPr>
        <p:grpSpPr>
          <a:xfrm>
            <a:off x="7992437" y="4186819"/>
            <a:ext cx="157163" cy="1735686"/>
            <a:chOff x="7569131" y="1592191"/>
            <a:chExt cx="157163" cy="1735686"/>
          </a:xfrm>
        </p:grpSpPr>
        <p:sp>
          <p:nvSpPr>
            <p:cNvPr id="255" name="Oval 94"/>
            <p:cNvSpPr>
              <a:spLocks noChangeArrowheads="1"/>
            </p:cNvSpPr>
            <p:nvPr/>
          </p:nvSpPr>
          <p:spPr bwMode="auto">
            <a:xfrm>
              <a:off x="7569131" y="3164364"/>
              <a:ext cx="157163" cy="163513"/>
            </a:xfrm>
            <a:prstGeom prst="ellipse">
              <a:avLst/>
            </a:prstGeom>
            <a:solidFill>
              <a:srgbClr val="84582C">
                <a:alpha val="49019"/>
              </a:srgbClr>
            </a:solidFill>
            <a:ln w="15875">
              <a:solidFill>
                <a:srgbClr val="5C3D1E"/>
              </a:solidFill>
              <a:prstDash val="sys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tabLst>
                  <a:tab pos="185738" algn="l"/>
                </a:tabLst>
              </a:pPr>
              <a:r>
                <a:rPr lang="en-US" sz="1200" b="1"/>
                <a:t>	</a:t>
              </a:r>
              <a:r>
                <a:rPr lang="ru-RU" sz="1200" b="1"/>
                <a:t>уголь</a:t>
              </a:r>
            </a:p>
          </p:txBody>
        </p:sp>
        <p:sp>
          <p:nvSpPr>
            <p:cNvPr id="256" name="Oval 94"/>
            <p:cNvSpPr>
              <a:spLocks noChangeArrowheads="1"/>
            </p:cNvSpPr>
            <p:nvPr/>
          </p:nvSpPr>
          <p:spPr bwMode="auto">
            <a:xfrm>
              <a:off x="7569131" y="2220425"/>
              <a:ext cx="157163" cy="161925"/>
            </a:xfrm>
            <a:prstGeom prst="ellipse">
              <a:avLst/>
            </a:prstGeom>
            <a:solidFill>
              <a:schemeClr val="accent1">
                <a:alpha val="49019"/>
              </a:schemeClr>
            </a:solidFill>
            <a:ln w="1587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tabLst>
                  <a:tab pos="185738" algn="l"/>
                </a:tabLst>
              </a:pPr>
              <a:r>
                <a:rPr lang="en-US" sz="1200" b="1" dirty="0"/>
                <a:t>	</a:t>
              </a:r>
              <a:r>
                <a:rPr lang="ru-RU" sz="1200" b="1" dirty="0"/>
                <a:t>никель</a:t>
              </a:r>
            </a:p>
          </p:txBody>
        </p:sp>
        <p:sp>
          <p:nvSpPr>
            <p:cNvPr id="257" name="Oval 94"/>
            <p:cNvSpPr>
              <a:spLocks noChangeArrowheads="1"/>
            </p:cNvSpPr>
            <p:nvPr/>
          </p:nvSpPr>
          <p:spPr bwMode="auto">
            <a:xfrm>
              <a:off x="7569131" y="2536129"/>
              <a:ext cx="157163" cy="160338"/>
            </a:xfrm>
            <a:prstGeom prst="ellipse">
              <a:avLst/>
            </a:prstGeom>
            <a:solidFill>
              <a:srgbClr val="C00000">
                <a:alpha val="49019"/>
              </a:srgbClr>
            </a:solidFill>
            <a:ln w="15875">
              <a:solidFill>
                <a:srgbClr val="860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tabLst>
                  <a:tab pos="185738" algn="l"/>
                </a:tabLst>
              </a:pPr>
              <a:r>
                <a:rPr lang="en-US" sz="1200" b="1" dirty="0"/>
                <a:t>	</a:t>
              </a:r>
              <a:r>
                <a:rPr lang="ru-RU" sz="1200" b="1" dirty="0"/>
                <a:t>железная руда</a:t>
              </a:r>
            </a:p>
          </p:txBody>
        </p:sp>
        <p:sp>
          <p:nvSpPr>
            <p:cNvPr id="258" name="Oval 94"/>
            <p:cNvSpPr>
              <a:spLocks noChangeArrowheads="1"/>
            </p:cNvSpPr>
            <p:nvPr/>
          </p:nvSpPr>
          <p:spPr bwMode="auto">
            <a:xfrm>
              <a:off x="7569131" y="2850246"/>
              <a:ext cx="157163" cy="160338"/>
            </a:xfrm>
            <a:prstGeom prst="ellipse">
              <a:avLst/>
            </a:prstGeom>
            <a:solidFill>
              <a:srgbClr val="26744D">
                <a:alpha val="47842"/>
              </a:srgbClr>
            </a:solidFill>
            <a:ln w="15875">
              <a:solidFill>
                <a:srgbClr val="26744D"/>
              </a:solidFill>
              <a:prstDash val="sys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tabLst>
                  <a:tab pos="185738" algn="l"/>
                </a:tabLst>
              </a:pPr>
              <a:r>
                <a:rPr lang="en-US" sz="1200" b="1" dirty="0"/>
                <a:t>	</a:t>
              </a:r>
              <a:r>
                <a:rPr lang="ru-RU" sz="1200" b="1" dirty="0"/>
                <a:t>медь</a:t>
              </a:r>
            </a:p>
          </p:txBody>
        </p:sp>
        <p:sp>
          <p:nvSpPr>
            <p:cNvPr id="259" name="Oval 94"/>
            <p:cNvSpPr>
              <a:spLocks noChangeArrowheads="1"/>
            </p:cNvSpPr>
            <p:nvPr/>
          </p:nvSpPr>
          <p:spPr bwMode="auto">
            <a:xfrm>
              <a:off x="7569131" y="1592191"/>
              <a:ext cx="157163" cy="160338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48000"/>
              </a:schemeClr>
            </a:solidFill>
            <a:ln w="15875">
              <a:solidFill>
                <a:schemeClr val="tx1"/>
              </a:solidFill>
              <a:prstDash val="sys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tabLst>
                  <a:tab pos="185738" algn="l"/>
                </a:tabLst>
                <a:defRPr/>
              </a:pPr>
              <a:r>
                <a:rPr lang="en-US" sz="1200" b="1" dirty="0">
                  <a:latin typeface="Arial" pitchFamily="34" charset="0"/>
                </a:rPr>
                <a:t>	</a:t>
              </a:r>
              <a:r>
                <a:rPr lang="ru-RU" sz="1200" b="1" dirty="0"/>
                <a:t>нефть и </a:t>
              </a:r>
              <a:r>
                <a:rPr lang="ru-RU" sz="1200" b="1" dirty="0" smtClean="0"/>
                <a:t>газ</a:t>
              </a:r>
              <a:endParaRPr lang="ru-RU" sz="1200" b="1" dirty="0"/>
            </a:p>
          </p:txBody>
        </p:sp>
        <p:sp>
          <p:nvSpPr>
            <p:cNvPr id="260" name="Oval 94"/>
            <p:cNvSpPr>
              <a:spLocks noChangeArrowheads="1"/>
            </p:cNvSpPr>
            <p:nvPr/>
          </p:nvSpPr>
          <p:spPr bwMode="auto">
            <a:xfrm>
              <a:off x="7569131" y="1906308"/>
              <a:ext cx="157163" cy="160338"/>
            </a:xfrm>
            <a:prstGeom prst="ellipse">
              <a:avLst/>
            </a:prstGeom>
            <a:solidFill>
              <a:srgbClr val="FFC000">
                <a:alpha val="50980"/>
              </a:srgbClr>
            </a:solidFill>
            <a:ln w="15875">
              <a:solidFill>
                <a:srgbClr val="FFFF00"/>
              </a:solidFill>
              <a:prstDash val="sys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tabLst>
                  <a:tab pos="185738" algn="l"/>
                </a:tabLst>
              </a:pPr>
              <a:r>
                <a:rPr lang="en-US" sz="1200" b="1" dirty="0"/>
                <a:t>	</a:t>
              </a:r>
              <a:r>
                <a:rPr lang="ru-RU" sz="1200" b="1" dirty="0"/>
                <a:t>золото и МПГ</a:t>
              </a:r>
            </a:p>
          </p:txBody>
        </p:sp>
      </p:grpSp>
      <p:grpSp>
        <p:nvGrpSpPr>
          <p:cNvPr id="261" name="Группа 260"/>
          <p:cNvGrpSpPr/>
          <p:nvPr/>
        </p:nvGrpSpPr>
        <p:grpSpPr>
          <a:xfrm>
            <a:off x="2376187" y="3712846"/>
            <a:ext cx="5441065" cy="3035476"/>
            <a:chOff x="2627784" y="1340768"/>
            <a:chExt cx="5009951" cy="2711450"/>
          </a:xfrm>
        </p:grpSpPr>
        <p:grpSp>
          <p:nvGrpSpPr>
            <p:cNvPr id="262" name="Группа 5"/>
            <p:cNvGrpSpPr>
              <a:grpSpLocks/>
            </p:cNvGrpSpPr>
            <p:nvPr/>
          </p:nvGrpSpPr>
          <p:grpSpPr bwMode="auto">
            <a:xfrm>
              <a:off x="2967310" y="1340768"/>
              <a:ext cx="4670425" cy="2711450"/>
              <a:chOff x="903291" y="1462695"/>
              <a:chExt cx="3230568" cy="1518631"/>
            </a:xfrm>
          </p:grpSpPr>
          <p:grpSp>
            <p:nvGrpSpPr>
              <p:cNvPr id="273" name="Group 467"/>
              <p:cNvGrpSpPr>
                <a:grpSpLocks/>
              </p:cNvGrpSpPr>
              <p:nvPr/>
            </p:nvGrpSpPr>
            <p:grpSpPr bwMode="auto">
              <a:xfrm>
                <a:off x="903292" y="1462698"/>
                <a:ext cx="3230567" cy="1518627"/>
                <a:chOff x="2243" y="657"/>
                <a:chExt cx="3134" cy="2404"/>
              </a:xfrm>
            </p:grpSpPr>
            <p:sp>
              <p:nvSpPr>
                <p:cNvPr id="305" name="Rectangle 17"/>
                <p:cNvSpPr>
                  <a:spLocks noChangeArrowheads="1"/>
                </p:cNvSpPr>
                <p:nvPr/>
              </p:nvSpPr>
              <p:spPr bwMode="auto">
                <a:xfrm>
                  <a:off x="2889" y="2877"/>
                  <a:ext cx="245" cy="176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kern="0" baseline="0">
                      <a:solidFill>
                        <a:srgbClr val="FFFFFF"/>
                      </a:solidFill>
                      <a:ea typeface="宋体" charset="-122"/>
                    </a:rPr>
                    <a:t>11,204</a:t>
                  </a:r>
                </a:p>
              </p:txBody>
            </p:sp>
            <p:sp>
              <p:nvSpPr>
                <p:cNvPr id="306" name="Rectangle 18"/>
                <p:cNvSpPr>
                  <a:spLocks noChangeArrowheads="1"/>
                </p:cNvSpPr>
                <p:nvPr/>
              </p:nvSpPr>
              <p:spPr bwMode="auto">
                <a:xfrm>
                  <a:off x="3609" y="2879"/>
                  <a:ext cx="245" cy="176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800" kern="0" baseline="0">
                      <a:solidFill>
                        <a:srgbClr val="FFFFFF"/>
                      </a:solidFill>
                      <a:ea typeface="宋体" charset="-122"/>
                    </a:rPr>
                    <a:t>11,885</a:t>
                  </a:r>
                </a:p>
              </p:txBody>
            </p:sp>
            <p:sp>
              <p:nvSpPr>
                <p:cNvPr id="307" name="Freeform 25"/>
                <p:cNvSpPr>
                  <a:spLocks noChangeAspect="1"/>
                </p:cNvSpPr>
                <p:nvPr/>
              </p:nvSpPr>
              <p:spPr bwMode="auto">
                <a:xfrm>
                  <a:off x="4846" y="2404"/>
                  <a:ext cx="0" cy="7"/>
                </a:xfrm>
                <a:custGeom>
                  <a:avLst/>
                  <a:gdLst>
                    <a:gd name="T0" fmla="*/ 0 w 1587"/>
                    <a:gd name="T1" fmla="*/ 0 h 24"/>
                    <a:gd name="T2" fmla="*/ 0 w 1587"/>
                    <a:gd name="T3" fmla="*/ 9874668 h 24"/>
                    <a:gd name="T4" fmla="*/ 0 w 1587"/>
                    <a:gd name="T5" fmla="*/ 21546189 h 24"/>
                    <a:gd name="T6" fmla="*/ 0 w 1587"/>
                    <a:gd name="T7" fmla="*/ 0 h 24"/>
                    <a:gd name="T8" fmla="*/ 0 w 1587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87"/>
                    <a:gd name="T16" fmla="*/ 0 h 24"/>
                    <a:gd name="T17" fmla="*/ 1587 w 1587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87" h="24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B8C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8" name="Freeform 26"/>
                <p:cNvSpPr>
                  <a:spLocks noChangeAspect="1"/>
                </p:cNvSpPr>
                <p:nvPr/>
              </p:nvSpPr>
              <p:spPr bwMode="auto">
                <a:xfrm>
                  <a:off x="4846" y="2404"/>
                  <a:ext cx="0" cy="7"/>
                </a:xfrm>
                <a:custGeom>
                  <a:avLst/>
                  <a:gdLst>
                    <a:gd name="T0" fmla="*/ 0 w 1587"/>
                    <a:gd name="T1" fmla="*/ 0 h 24"/>
                    <a:gd name="T2" fmla="*/ 0 w 1587"/>
                    <a:gd name="T3" fmla="*/ 9874668 h 24"/>
                    <a:gd name="T4" fmla="*/ 0 w 1587"/>
                    <a:gd name="T5" fmla="*/ 21546189 h 24"/>
                    <a:gd name="T6" fmla="*/ 0 w 1587"/>
                    <a:gd name="T7" fmla="*/ 0 h 24"/>
                    <a:gd name="T8" fmla="*/ 0 w 1587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87"/>
                    <a:gd name="T16" fmla="*/ 0 h 24"/>
                    <a:gd name="T17" fmla="*/ 1587 w 1587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87" h="24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3B8CC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09" name="Freeform 27"/>
                <p:cNvSpPr>
                  <a:spLocks noChangeAspect="1"/>
                </p:cNvSpPr>
                <p:nvPr/>
              </p:nvSpPr>
              <p:spPr bwMode="auto">
                <a:xfrm>
                  <a:off x="4857" y="2257"/>
                  <a:ext cx="99" cy="118"/>
                </a:xfrm>
                <a:custGeom>
                  <a:avLst/>
                  <a:gdLst>
                    <a:gd name="T0" fmla="*/ 26806449 w 327"/>
                    <a:gd name="T1" fmla="*/ 0 h 345"/>
                    <a:gd name="T2" fmla="*/ 55291028 w 327"/>
                    <a:gd name="T3" fmla="*/ 19219379 h 345"/>
                    <a:gd name="T4" fmla="*/ 61416628 w 327"/>
                    <a:gd name="T5" fmla="*/ 38438758 h 345"/>
                    <a:gd name="T6" fmla="*/ 61416628 w 327"/>
                    <a:gd name="T7" fmla="*/ 85924677 h 345"/>
                    <a:gd name="T8" fmla="*/ 61416628 w 327"/>
                    <a:gd name="T9" fmla="*/ 85924677 h 345"/>
                    <a:gd name="T10" fmla="*/ 61416628 w 327"/>
                    <a:gd name="T11" fmla="*/ 85924677 h 345"/>
                    <a:gd name="T12" fmla="*/ 61416628 w 327"/>
                    <a:gd name="T13" fmla="*/ 85924677 h 345"/>
                    <a:gd name="T14" fmla="*/ 61416628 w 327"/>
                    <a:gd name="T15" fmla="*/ 85924677 h 345"/>
                    <a:gd name="T16" fmla="*/ 61416628 w 327"/>
                    <a:gd name="T17" fmla="*/ 85924677 h 345"/>
                    <a:gd name="T18" fmla="*/ 61416628 w 327"/>
                    <a:gd name="T19" fmla="*/ 85924677 h 345"/>
                    <a:gd name="T20" fmla="*/ 61416628 w 327"/>
                    <a:gd name="T21" fmla="*/ 85924677 h 345"/>
                    <a:gd name="T22" fmla="*/ 61416628 w 327"/>
                    <a:gd name="T23" fmla="*/ 85924677 h 345"/>
                    <a:gd name="T24" fmla="*/ 61416628 w 327"/>
                    <a:gd name="T25" fmla="*/ 85924677 h 345"/>
                    <a:gd name="T26" fmla="*/ 61416628 w 327"/>
                    <a:gd name="T27" fmla="*/ 85924677 h 345"/>
                    <a:gd name="T28" fmla="*/ 61416628 w 327"/>
                    <a:gd name="T29" fmla="*/ 85924677 h 345"/>
                    <a:gd name="T30" fmla="*/ 61416628 w 327"/>
                    <a:gd name="T31" fmla="*/ 85924677 h 345"/>
                    <a:gd name="T32" fmla="*/ 61416628 w 327"/>
                    <a:gd name="T33" fmla="*/ 85924677 h 345"/>
                    <a:gd name="T34" fmla="*/ 61416628 w 327"/>
                    <a:gd name="T35" fmla="*/ 85924677 h 345"/>
                    <a:gd name="T36" fmla="*/ 61416628 w 327"/>
                    <a:gd name="T37" fmla="*/ 85924677 h 345"/>
                    <a:gd name="T38" fmla="*/ 61416628 w 327"/>
                    <a:gd name="T39" fmla="*/ 85924677 h 345"/>
                    <a:gd name="T40" fmla="*/ 61416628 w 327"/>
                    <a:gd name="T41" fmla="*/ 85924677 h 345"/>
                    <a:gd name="T42" fmla="*/ 61416628 w 327"/>
                    <a:gd name="T43" fmla="*/ 85924677 h 345"/>
                    <a:gd name="T44" fmla="*/ 61416628 w 327"/>
                    <a:gd name="T45" fmla="*/ 85924677 h 345"/>
                    <a:gd name="T46" fmla="*/ 61416628 w 327"/>
                    <a:gd name="T47" fmla="*/ 85924677 h 345"/>
                    <a:gd name="T48" fmla="*/ 61416628 w 327"/>
                    <a:gd name="T49" fmla="*/ 85924677 h 345"/>
                    <a:gd name="T50" fmla="*/ 61416628 w 327"/>
                    <a:gd name="T51" fmla="*/ 85924677 h 345"/>
                    <a:gd name="T52" fmla="*/ 61416628 w 327"/>
                    <a:gd name="T53" fmla="*/ 85924677 h 345"/>
                    <a:gd name="T54" fmla="*/ 61416628 w 327"/>
                    <a:gd name="T55" fmla="*/ 85924677 h 345"/>
                    <a:gd name="T56" fmla="*/ 61416628 w 327"/>
                    <a:gd name="T57" fmla="*/ 85924677 h 345"/>
                    <a:gd name="T58" fmla="*/ 61416628 w 327"/>
                    <a:gd name="T59" fmla="*/ 85924677 h 345"/>
                    <a:gd name="T60" fmla="*/ 61416628 w 327"/>
                    <a:gd name="T61" fmla="*/ 85924677 h 345"/>
                    <a:gd name="T62" fmla="*/ 61416628 w 327"/>
                    <a:gd name="T63" fmla="*/ 85924677 h 345"/>
                    <a:gd name="T64" fmla="*/ 61416628 w 327"/>
                    <a:gd name="T65" fmla="*/ 85924677 h 345"/>
                    <a:gd name="T66" fmla="*/ 61416628 w 327"/>
                    <a:gd name="T67" fmla="*/ 85924677 h 345"/>
                    <a:gd name="T68" fmla="*/ 61416628 w 327"/>
                    <a:gd name="T69" fmla="*/ 85924677 h 345"/>
                    <a:gd name="T70" fmla="*/ 15077010 w 327"/>
                    <a:gd name="T71" fmla="*/ 49970428 h 345"/>
                    <a:gd name="T72" fmla="*/ 0 w 327"/>
                    <a:gd name="T73" fmla="*/ 0 h 345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327"/>
                    <a:gd name="T112" fmla="*/ 0 h 345"/>
                    <a:gd name="T113" fmla="*/ 327 w 327"/>
                    <a:gd name="T114" fmla="*/ 345 h 345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327" h="345">
                      <a:moveTo>
                        <a:pt x="0" y="0"/>
                      </a:moveTo>
                      <a:lnTo>
                        <a:pt x="16" y="0"/>
                      </a:lnTo>
                      <a:lnTo>
                        <a:pt x="22" y="8"/>
                      </a:lnTo>
                      <a:lnTo>
                        <a:pt x="33" y="10"/>
                      </a:lnTo>
                      <a:lnTo>
                        <a:pt x="71" y="13"/>
                      </a:lnTo>
                      <a:lnTo>
                        <a:pt x="80" y="20"/>
                      </a:lnTo>
                      <a:lnTo>
                        <a:pt x="93" y="43"/>
                      </a:lnTo>
                      <a:lnTo>
                        <a:pt x="107" y="57"/>
                      </a:lnTo>
                      <a:lnTo>
                        <a:pt x="127" y="65"/>
                      </a:lnTo>
                      <a:lnTo>
                        <a:pt x="142" y="80"/>
                      </a:lnTo>
                      <a:lnTo>
                        <a:pt x="145" y="86"/>
                      </a:lnTo>
                      <a:lnTo>
                        <a:pt x="151" y="88"/>
                      </a:lnTo>
                      <a:lnTo>
                        <a:pt x="162" y="102"/>
                      </a:lnTo>
                      <a:lnTo>
                        <a:pt x="169" y="106"/>
                      </a:lnTo>
                      <a:lnTo>
                        <a:pt x="171" y="101"/>
                      </a:lnTo>
                      <a:lnTo>
                        <a:pt x="176" y="101"/>
                      </a:lnTo>
                      <a:lnTo>
                        <a:pt x="186" y="116"/>
                      </a:lnTo>
                      <a:lnTo>
                        <a:pt x="204" y="125"/>
                      </a:lnTo>
                      <a:lnTo>
                        <a:pt x="210" y="132"/>
                      </a:lnTo>
                      <a:lnTo>
                        <a:pt x="212" y="135"/>
                      </a:lnTo>
                      <a:lnTo>
                        <a:pt x="213" y="128"/>
                      </a:lnTo>
                      <a:lnTo>
                        <a:pt x="222" y="137"/>
                      </a:lnTo>
                      <a:lnTo>
                        <a:pt x="237" y="138"/>
                      </a:lnTo>
                      <a:lnTo>
                        <a:pt x="237" y="142"/>
                      </a:lnTo>
                      <a:lnTo>
                        <a:pt x="233" y="145"/>
                      </a:lnTo>
                      <a:lnTo>
                        <a:pt x="236" y="156"/>
                      </a:lnTo>
                      <a:lnTo>
                        <a:pt x="248" y="153"/>
                      </a:lnTo>
                      <a:lnTo>
                        <a:pt x="254" y="159"/>
                      </a:lnTo>
                      <a:lnTo>
                        <a:pt x="257" y="167"/>
                      </a:lnTo>
                      <a:lnTo>
                        <a:pt x="250" y="174"/>
                      </a:lnTo>
                      <a:lnTo>
                        <a:pt x="256" y="177"/>
                      </a:lnTo>
                      <a:lnTo>
                        <a:pt x="248" y="189"/>
                      </a:lnTo>
                      <a:lnTo>
                        <a:pt x="250" y="193"/>
                      </a:lnTo>
                      <a:lnTo>
                        <a:pt x="261" y="199"/>
                      </a:lnTo>
                      <a:lnTo>
                        <a:pt x="268" y="201"/>
                      </a:lnTo>
                      <a:lnTo>
                        <a:pt x="276" y="201"/>
                      </a:lnTo>
                      <a:lnTo>
                        <a:pt x="281" y="226"/>
                      </a:lnTo>
                      <a:lnTo>
                        <a:pt x="292" y="231"/>
                      </a:lnTo>
                      <a:lnTo>
                        <a:pt x="289" y="239"/>
                      </a:lnTo>
                      <a:lnTo>
                        <a:pt x="293" y="240"/>
                      </a:lnTo>
                      <a:lnTo>
                        <a:pt x="314" y="242"/>
                      </a:lnTo>
                      <a:lnTo>
                        <a:pt x="325" y="258"/>
                      </a:lnTo>
                      <a:lnTo>
                        <a:pt x="327" y="263"/>
                      </a:lnTo>
                      <a:lnTo>
                        <a:pt x="322" y="281"/>
                      </a:lnTo>
                      <a:lnTo>
                        <a:pt x="324" y="286"/>
                      </a:lnTo>
                      <a:lnTo>
                        <a:pt x="319" y="342"/>
                      </a:lnTo>
                      <a:lnTo>
                        <a:pt x="306" y="334"/>
                      </a:lnTo>
                      <a:lnTo>
                        <a:pt x="302" y="341"/>
                      </a:lnTo>
                      <a:lnTo>
                        <a:pt x="299" y="342"/>
                      </a:lnTo>
                      <a:lnTo>
                        <a:pt x="288" y="334"/>
                      </a:lnTo>
                      <a:lnTo>
                        <a:pt x="284" y="335"/>
                      </a:lnTo>
                      <a:lnTo>
                        <a:pt x="288" y="343"/>
                      </a:lnTo>
                      <a:lnTo>
                        <a:pt x="286" y="345"/>
                      </a:lnTo>
                      <a:lnTo>
                        <a:pt x="259" y="318"/>
                      </a:lnTo>
                      <a:lnTo>
                        <a:pt x="220" y="292"/>
                      </a:lnTo>
                      <a:lnTo>
                        <a:pt x="211" y="277"/>
                      </a:lnTo>
                      <a:lnTo>
                        <a:pt x="174" y="239"/>
                      </a:lnTo>
                      <a:lnTo>
                        <a:pt x="171" y="226"/>
                      </a:lnTo>
                      <a:lnTo>
                        <a:pt x="161" y="204"/>
                      </a:lnTo>
                      <a:lnTo>
                        <a:pt x="152" y="188"/>
                      </a:lnTo>
                      <a:lnTo>
                        <a:pt x="142" y="178"/>
                      </a:lnTo>
                      <a:lnTo>
                        <a:pt x="137" y="168"/>
                      </a:lnTo>
                      <a:lnTo>
                        <a:pt x="121" y="160"/>
                      </a:lnTo>
                      <a:lnTo>
                        <a:pt x="109" y="118"/>
                      </a:lnTo>
                      <a:lnTo>
                        <a:pt x="99" y="108"/>
                      </a:lnTo>
                      <a:lnTo>
                        <a:pt x="77" y="99"/>
                      </a:lnTo>
                      <a:lnTo>
                        <a:pt x="71" y="82"/>
                      </a:lnTo>
                      <a:lnTo>
                        <a:pt x="68" y="80"/>
                      </a:lnTo>
                      <a:lnTo>
                        <a:pt x="57" y="65"/>
                      </a:lnTo>
                      <a:lnTo>
                        <a:pt x="47" y="57"/>
                      </a:lnTo>
                      <a:lnTo>
                        <a:pt x="41" y="57"/>
                      </a:lnTo>
                      <a:lnTo>
                        <a:pt x="9" y="26"/>
                      </a:lnTo>
                      <a:lnTo>
                        <a:pt x="1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3C3C5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0" name="Freeform 30"/>
                <p:cNvSpPr>
                  <a:spLocks noChangeAspect="1"/>
                </p:cNvSpPr>
                <p:nvPr/>
              </p:nvSpPr>
              <p:spPr bwMode="auto">
                <a:xfrm>
                  <a:off x="4256" y="2794"/>
                  <a:ext cx="2" cy="14"/>
                </a:xfrm>
                <a:custGeom>
                  <a:avLst/>
                  <a:gdLst>
                    <a:gd name="T0" fmla="*/ 0 w 3175"/>
                    <a:gd name="T1" fmla="*/ 0 h 24"/>
                    <a:gd name="T2" fmla="*/ 0 w 3175"/>
                    <a:gd name="T3" fmla="*/ 524287353 h 24"/>
                    <a:gd name="T4" fmla="*/ 0 w 3175"/>
                    <a:gd name="T5" fmla="*/ 524287353 h 24"/>
                    <a:gd name="T6" fmla="*/ 0 w 3175"/>
                    <a:gd name="T7" fmla="*/ 0 h 24"/>
                    <a:gd name="T8" fmla="*/ 0 w 3175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175"/>
                    <a:gd name="T16" fmla="*/ 0 h 24"/>
                    <a:gd name="T17" fmla="*/ 3175 w 3175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175" h="24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0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1" name="Freeform 31"/>
                <p:cNvSpPr>
                  <a:spLocks noChangeAspect="1"/>
                </p:cNvSpPr>
                <p:nvPr/>
              </p:nvSpPr>
              <p:spPr bwMode="auto">
                <a:xfrm>
                  <a:off x="4256" y="2794"/>
                  <a:ext cx="2" cy="14"/>
                </a:xfrm>
                <a:custGeom>
                  <a:avLst/>
                  <a:gdLst>
                    <a:gd name="T0" fmla="*/ 0 w 3175"/>
                    <a:gd name="T1" fmla="*/ 0 h 24"/>
                    <a:gd name="T2" fmla="*/ 0 w 3175"/>
                    <a:gd name="T3" fmla="*/ 524287353 h 24"/>
                    <a:gd name="T4" fmla="*/ 0 w 3175"/>
                    <a:gd name="T5" fmla="*/ 524287353 h 24"/>
                    <a:gd name="T6" fmla="*/ 0 w 3175"/>
                    <a:gd name="T7" fmla="*/ 0 h 24"/>
                    <a:gd name="T8" fmla="*/ 0 w 3175"/>
                    <a:gd name="T9" fmla="*/ 0 h 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175"/>
                    <a:gd name="T16" fmla="*/ 0 h 24"/>
                    <a:gd name="T17" fmla="*/ 3175 w 3175"/>
                    <a:gd name="T18" fmla="*/ 24 h 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175" h="24">
                      <a:moveTo>
                        <a:pt x="0" y="0"/>
                      </a:moveTo>
                      <a:lnTo>
                        <a:pt x="0" y="12"/>
                      </a:lnTo>
                      <a:lnTo>
                        <a:pt x="0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2" name="Freeform 32"/>
                <p:cNvSpPr>
                  <a:spLocks noChangeAspect="1"/>
                </p:cNvSpPr>
                <p:nvPr/>
              </p:nvSpPr>
              <p:spPr bwMode="auto">
                <a:xfrm>
                  <a:off x="4337" y="2529"/>
                  <a:ext cx="1" cy="11"/>
                </a:xfrm>
                <a:custGeom>
                  <a:avLst/>
                  <a:gdLst>
                    <a:gd name="T0" fmla="*/ 0 w 1587"/>
                    <a:gd name="T1" fmla="*/ 0 h 23"/>
                    <a:gd name="T2" fmla="*/ 0 w 1587"/>
                    <a:gd name="T3" fmla="*/ 387771631 h 23"/>
                    <a:gd name="T4" fmla="*/ 0 w 1587"/>
                    <a:gd name="T5" fmla="*/ 387771631 h 23"/>
                    <a:gd name="T6" fmla="*/ 0 w 1587"/>
                    <a:gd name="T7" fmla="*/ 0 h 23"/>
                    <a:gd name="T8" fmla="*/ 0 w 1587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87"/>
                    <a:gd name="T16" fmla="*/ 0 h 23"/>
                    <a:gd name="T17" fmla="*/ 1587 w 1587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87" h="23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2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3" name="Freeform 33"/>
                <p:cNvSpPr>
                  <a:spLocks noChangeAspect="1"/>
                </p:cNvSpPr>
                <p:nvPr/>
              </p:nvSpPr>
              <p:spPr bwMode="auto">
                <a:xfrm>
                  <a:off x="4337" y="2529"/>
                  <a:ext cx="1" cy="11"/>
                </a:xfrm>
                <a:custGeom>
                  <a:avLst/>
                  <a:gdLst>
                    <a:gd name="T0" fmla="*/ 0 w 1587"/>
                    <a:gd name="T1" fmla="*/ 0 h 23"/>
                    <a:gd name="T2" fmla="*/ 0 w 1587"/>
                    <a:gd name="T3" fmla="*/ 387771631 h 23"/>
                    <a:gd name="T4" fmla="*/ 0 w 1587"/>
                    <a:gd name="T5" fmla="*/ 387771631 h 23"/>
                    <a:gd name="T6" fmla="*/ 0 w 1587"/>
                    <a:gd name="T7" fmla="*/ 0 h 23"/>
                    <a:gd name="T8" fmla="*/ 0 w 1587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87"/>
                    <a:gd name="T16" fmla="*/ 0 h 23"/>
                    <a:gd name="T17" fmla="*/ 1587 w 1587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87" h="23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0" y="2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4" name="Freeform 34"/>
                <p:cNvSpPr>
                  <a:spLocks noChangeAspect="1"/>
                </p:cNvSpPr>
                <p:nvPr/>
              </p:nvSpPr>
              <p:spPr bwMode="auto">
                <a:xfrm>
                  <a:off x="4480" y="2592"/>
                  <a:ext cx="0" cy="14"/>
                </a:xfrm>
                <a:custGeom>
                  <a:avLst/>
                  <a:gdLst>
                    <a:gd name="T0" fmla="*/ 0 h 24"/>
                    <a:gd name="T1" fmla="*/ 524287353 h 24"/>
                    <a:gd name="T2" fmla="*/ 524287353 h 24"/>
                    <a:gd name="T3" fmla="*/ 0 h 24"/>
                    <a:gd name="T4" fmla="*/ 0 h 24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  <a:gd name="T10" fmla="*/ 0 h 24"/>
                    <a:gd name="T11" fmla="*/ 24 h 24"/>
                  </a:gdLst>
                  <a:ahLst/>
                  <a:cxnLst>
                    <a:cxn ang="T5">
                      <a:pos x="0" y="T0"/>
                    </a:cxn>
                    <a:cxn ang="T6">
                      <a:pos x="0" y="T1"/>
                    </a:cxn>
                    <a:cxn ang="T7">
                      <a:pos x="0" y="T2"/>
                    </a:cxn>
                    <a:cxn ang="T8">
                      <a:pos x="0" y="T3"/>
                    </a:cxn>
                    <a:cxn ang="T9">
                      <a:pos x="0" y="T4"/>
                    </a:cxn>
                  </a:cxnLst>
                  <a:rect l="0" t="T10" r="0" b="T11"/>
                  <a:pathLst>
                    <a:path h="24">
                      <a:moveTo>
                        <a:pt x="0" y="0"/>
                      </a:moveTo>
                      <a:lnTo>
                        <a:pt x="0" y="14"/>
                      </a:lnTo>
                      <a:lnTo>
                        <a:pt x="0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5" name="Freeform 35"/>
                <p:cNvSpPr>
                  <a:spLocks noChangeAspect="1"/>
                </p:cNvSpPr>
                <p:nvPr/>
              </p:nvSpPr>
              <p:spPr bwMode="auto">
                <a:xfrm>
                  <a:off x="4480" y="2592"/>
                  <a:ext cx="0" cy="14"/>
                </a:xfrm>
                <a:custGeom>
                  <a:avLst/>
                  <a:gdLst>
                    <a:gd name="T0" fmla="*/ 0 h 24"/>
                    <a:gd name="T1" fmla="*/ 524287353 h 24"/>
                    <a:gd name="T2" fmla="*/ 524287353 h 24"/>
                    <a:gd name="T3" fmla="*/ 0 h 24"/>
                    <a:gd name="T4" fmla="*/ 0 h 24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  <a:gd name="T10" fmla="*/ 0 h 24"/>
                    <a:gd name="T11" fmla="*/ 24 h 24"/>
                  </a:gdLst>
                  <a:ahLst/>
                  <a:cxnLst>
                    <a:cxn ang="T5">
                      <a:pos x="0" y="T0"/>
                    </a:cxn>
                    <a:cxn ang="T6">
                      <a:pos x="0" y="T1"/>
                    </a:cxn>
                    <a:cxn ang="T7">
                      <a:pos x="0" y="T2"/>
                    </a:cxn>
                    <a:cxn ang="T8">
                      <a:pos x="0" y="T3"/>
                    </a:cxn>
                    <a:cxn ang="T9">
                      <a:pos x="0" y="T4"/>
                    </a:cxn>
                  </a:cxnLst>
                  <a:rect l="0" t="T10" r="0" b="T11"/>
                  <a:pathLst>
                    <a:path h="24">
                      <a:moveTo>
                        <a:pt x="0" y="0"/>
                      </a:moveTo>
                      <a:lnTo>
                        <a:pt x="0" y="14"/>
                      </a:lnTo>
                      <a:lnTo>
                        <a:pt x="0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6" name="Freeform 36"/>
                <p:cNvSpPr>
                  <a:spLocks noChangeAspect="1"/>
                </p:cNvSpPr>
                <p:nvPr/>
              </p:nvSpPr>
              <p:spPr bwMode="auto">
                <a:xfrm>
                  <a:off x="2751" y="2328"/>
                  <a:ext cx="38" cy="34"/>
                </a:xfrm>
                <a:custGeom>
                  <a:avLst/>
                  <a:gdLst>
                    <a:gd name="T0" fmla="*/ 256897991 w 73"/>
                    <a:gd name="T1" fmla="*/ 410969876 h 59"/>
                    <a:gd name="T2" fmla="*/ 327457147 w 73"/>
                    <a:gd name="T3" fmla="*/ 136107917 h 59"/>
                    <a:gd name="T4" fmla="*/ 327457147 w 73"/>
                    <a:gd name="T5" fmla="*/ 45369312 h 59"/>
                    <a:gd name="T6" fmla="*/ 327457147 w 73"/>
                    <a:gd name="T7" fmla="*/ 226773293 h 59"/>
                    <a:gd name="T8" fmla="*/ 327457147 w 73"/>
                    <a:gd name="T9" fmla="*/ 0 h 59"/>
                    <a:gd name="T10" fmla="*/ 327457147 w 73"/>
                    <a:gd name="T11" fmla="*/ 45369312 h 59"/>
                    <a:gd name="T12" fmla="*/ 327457147 w 73"/>
                    <a:gd name="T13" fmla="*/ 410969876 h 59"/>
                    <a:gd name="T14" fmla="*/ 327457147 w 73"/>
                    <a:gd name="T15" fmla="*/ 410969876 h 59"/>
                    <a:gd name="T16" fmla="*/ 327457147 w 73"/>
                    <a:gd name="T17" fmla="*/ 410969876 h 59"/>
                    <a:gd name="T18" fmla="*/ 327457147 w 73"/>
                    <a:gd name="T19" fmla="*/ 410969876 h 59"/>
                    <a:gd name="T20" fmla="*/ 327457147 w 73"/>
                    <a:gd name="T21" fmla="*/ 410969876 h 59"/>
                    <a:gd name="T22" fmla="*/ 327457147 w 73"/>
                    <a:gd name="T23" fmla="*/ 410969876 h 59"/>
                    <a:gd name="T24" fmla="*/ 205577518 w 73"/>
                    <a:gd name="T25" fmla="*/ 410969876 h 59"/>
                    <a:gd name="T26" fmla="*/ 0 w 73"/>
                    <a:gd name="T27" fmla="*/ 410969876 h 59"/>
                    <a:gd name="T28" fmla="*/ 102788690 w 73"/>
                    <a:gd name="T29" fmla="*/ 408250098 h 59"/>
                    <a:gd name="T30" fmla="*/ 256897991 w 73"/>
                    <a:gd name="T31" fmla="*/ 410969876 h 59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73"/>
                    <a:gd name="T49" fmla="*/ 0 h 59"/>
                    <a:gd name="T50" fmla="*/ 73 w 73"/>
                    <a:gd name="T51" fmla="*/ 59 h 59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73" h="59">
                      <a:moveTo>
                        <a:pt x="5" y="10"/>
                      </a:moveTo>
                      <a:lnTo>
                        <a:pt x="7" y="3"/>
                      </a:lnTo>
                      <a:lnTo>
                        <a:pt x="16" y="1"/>
                      </a:lnTo>
                      <a:lnTo>
                        <a:pt x="22" y="5"/>
                      </a:lnTo>
                      <a:lnTo>
                        <a:pt x="27" y="0"/>
                      </a:lnTo>
                      <a:lnTo>
                        <a:pt x="56" y="1"/>
                      </a:lnTo>
                      <a:lnTo>
                        <a:pt x="68" y="12"/>
                      </a:lnTo>
                      <a:lnTo>
                        <a:pt x="73" y="38"/>
                      </a:lnTo>
                      <a:lnTo>
                        <a:pt x="61" y="47"/>
                      </a:lnTo>
                      <a:lnTo>
                        <a:pt x="50" y="47"/>
                      </a:lnTo>
                      <a:lnTo>
                        <a:pt x="33" y="56"/>
                      </a:lnTo>
                      <a:lnTo>
                        <a:pt x="14" y="59"/>
                      </a:lnTo>
                      <a:lnTo>
                        <a:pt x="4" y="49"/>
                      </a:lnTo>
                      <a:lnTo>
                        <a:pt x="0" y="38"/>
                      </a:lnTo>
                      <a:lnTo>
                        <a:pt x="2" y="9"/>
                      </a:lnTo>
                      <a:lnTo>
                        <a:pt x="5" y="1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7" name="Freeform 37"/>
                <p:cNvSpPr>
                  <a:spLocks noChangeAspect="1"/>
                </p:cNvSpPr>
                <p:nvPr/>
              </p:nvSpPr>
              <p:spPr bwMode="auto">
                <a:xfrm>
                  <a:off x="2728" y="2318"/>
                  <a:ext cx="30" cy="70"/>
                </a:xfrm>
                <a:custGeom>
                  <a:avLst/>
                  <a:gdLst>
                    <a:gd name="T0" fmla="*/ 368223612 w 54"/>
                    <a:gd name="T1" fmla="*/ 456103692 h 119"/>
                    <a:gd name="T2" fmla="*/ 368223612 w 54"/>
                    <a:gd name="T3" fmla="*/ 456103692 h 119"/>
                    <a:gd name="T4" fmla="*/ 368223612 w 54"/>
                    <a:gd name="T5" fmla="*/ 456103692 h 119"/>
                    <a:gd name="T6" fmla="*/ 368223612 w 54"/>
                    <a:gd name="T7" fmla="*/ 456103692 h 119"/>
                    <a:gd name="T8" fmla="*/ 368223612 w 54"/>
                    <a:gd name="T9" fmla="*/ 456103692 h 119"/>
                    <a:gd name="T10" fmla="*/ 368223612 w 54"/>
                    <a:gd name="T11" fmla="*/ 456103692 h 119"/>
                    <a:gd name="T12" fmla="*/ 368223612 w 54"/>
                    <a:gd name="T13" fmla="*/ 223028093 h 119"/>
                    <a:gd name="T14" fmla="*/ 368223612 w 54"/>
                    <a:gd name="T15" fmla="*/ 0 h 119"/>
                    <a:gd name="T16" fmla="*/ 301143382 w 54"/>
                    <a:gd name="T17" fmla="*/ 456103692 h 119"/>
                    <a:gd name="T18" fmla="*/ 60262792 w 54"/>
                    <a:gd name="T19" fmla="*/ 456103692 h 119"/>
                    <a:gd name="T20" fmla="*/ 368223612 w 54"/>
                    <a:gd name="T21" fmla="*/ 456103692 h 119"/>
                    <a:gd name="T22" fmla="*/ 240880501 w 54"/>
                    <a:gd name="T23" fmla="*/ 456103692 h 119"/>
                    <a:gd name="T24" fmla="*/ 361320431 w 54"/>
                    <a:gd name="T25" fmla="*/ 456103692 h 119"/>
                    <a:gd name="T26" fmla="*/ 120440250 w 54"/>
                    <a:gd name="T27" fmla="*/ 456103692 h 119"/>
                    <a:gd name="T28" fmla="*/ 240880501 w 54"/>
                    <a:gd name="T29" fmla="*/ 456103692 h 119"/>
                    <a:gd name="T30" fmla="*/ 0 w 54"/>
                    <a:gd name="T31" fmla="*/ 456103692 h 119"/>
                    <a:gd name="T32" fmla="*/ 368223612 w 54"/>
                    <a:gd name="T33" fmla="*/ 456103692 h 119"/>
                    <a:gd name="T34" fmla="*/ 368223612 w 54"/>
                    <a:gd name="T35" fmla="*/ 456103692 h 119"/>
                    <a:gd name="T36" fmla="*/ 368223612 w 54"/>
                    <a:gd name="T37" fmla="*/ 456103692 h 119"/>
                    <a:gd name="T38" fmla="*/ 368223612 w 54"/>
                    <a:gd name="T39" fmla="*/ 456103692 h 119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54"/>
                    <a:gd name="T61" fmla="*/ 0 h 119"/>
                    <a:gd name="T62" fmla="*/ 54 w 54"/>
                    <a:gd name="T63" fmla="*/ 119 h 119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54" h="119">
                      <a:moveTo>
                        <a:pt x="28" y="119"/>
                      </a:moveTo>
                      <a:lnTo>
                        <a:pt x="54" y="85"/>
                      </a:lnTo>
                      <a:lnTo>
                        <a:pt x="53" y="72"/>
                      </a:lnTo>
                      <a:lnTo>
                        <a:pt x="43" y="62"/>
                      </a:lnTo>
                      <a:lnTo>
                        <a:pt x="39" y="51"/>
                      </a:lnTo>
                      <a:lnTo>
                        <a:pt x="41" y="22"/>
                      </a:lnTo>
                      <a:lnTo>
                        <a:pt x="25" y="4"/>
                      </a:lnTo>
                      <a:lnTo>
                        <a:pt x="13" y="0"/>
                      </a:lnTo>
                      <a:lnTo>
                        <a:pt x="5" y="9"/>
                      </a:lnTo>
                      <a:lnTo>
                        <a:pt x="1" y="31"/>
                      </a:lnTo>
                      <a:lnTo>
                        <a:pt x="9" y="35"/>
                      </a:lnTo>
                      <a:lnTo>
                        <a:pt x="4" y="52"/>
                      </a:lnTo>
                      <a:lnTo>
                        <a:pt x="6" y="57"/>
                      </a:lnTo>
                      <a:lnTo>
                        <a:pt x="2" y="76"/>
                      </a:lnTo>
                      <a:lnTo>
                        <a:pt x="4" y="89"/>
                      </a:lnTo>
                      <a:lnTo>
                        <a:pt x="0" y="87"/>
                      </a:lnTo>
                      <a:lnTo>
                        <a:pt x="8" y="101"/>
                      </a:lnTo>
                      <a:lnTo>
                        <a:pt x="18" y="104"/>
                      </a:lnTo>
                      <a:lnTo>
                        <a:pt x="22" y="116"/>
                      </a:lnTo>
                      <a:lnTo>
                        <a:pt x="28" y="119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8" name="Freeform 38"/>
                <p:cNvSpPr>
                  <a:spLocks noChangeAspect="1"/>
                </p:cNvSpPr>
                <p:nvPr/>
              </p:nvSpPr>
              <p:spPr bwMode="auto">
                <a:xfrm>
                  <a:off x="2715" y="2228"/>
                  <a:ext cx="75" cy="110"/>
                </a:xfrm>
                <a:custGeom>
                  <a:avLst/>
                  <a:gdLst>
                    <a:gd name="T0" fmla="*/ 353690354 w 135"/>
                    <a:gd name="T1" fmla="*/ 482027315 h 181"/>
                    <a:gd name="T2" fmla="*/ 353690354 w 135"/>
                    <a:gd name="T3" fmla="*/ 482027315 h 181"/>
                    <a:gd name="T4" fmla="*/ 353690354 w 135"/>
                    <a:gd name="T5" fmla="*/ 482027315 h 181"/>
                    <a:gd name="T6" fmla="*/ 353690354 w 135"/>
                    <a:gd name="T7" fmla="*/ 482027315 h 181"/>
                    <a:gd name="T8" fmla="*/ 353690354 w 135"/>
                    <a:gd name="T9" fmla="*/ 482027315 h 181"/>
                    <a:gd name="T10" fmla="*/ 353690354 w 135"/>
                    <a:gd name="T11" fmla="*/ 482027315 h 181"/>
                    <a:gd name="T12" fmla="*/ 353690354 w 135"/>
                    <a:gd name="T13" fmla="*/ 482027315 h 181"/>
                    <a:gd name="T14" fmla="*/ 353690354 w 135"/>
                    <a:gd name="T15" fmla="*/ 482027315 h 181"/>
                    <a:gd name="T16" fmla="*/ 353690354 w 135"/>
                    <a:gd name="T17" fmla="*/ 0 h 181"/>
                    <a:gd name="T18" fmla="*/ 353690354 w 135"/>
                    <a:gd name="T19" fmla="*/ 482027315 h 181"/>
                    <a:gd name="T20" fmla="*/ 353690354 w 135"/>
                    <a:gd name="T21" fmla="*/ 482027315 h 181"/>
                    <a:gd name="T22" fmla="*/ 353690354 w 135"/>
                    <a:gd name="T23" fmla="*/ 482027315 h 181"/>
                    <a:gd name="T24" fmla="*/ 353690354 w 135"/>
                    <a:gd name="T25" fmla="*/ 482027315 h 181"/>
                    <a:gd name="T26" fmla="*/ 353690354 w 135"/>
                    <a:gd name="T27" fmla="*/ 482027315 h 181"/>
                    <a:gd name="T28" fmla="*/ 353690354 w 135"/>
                    <a:gd name="T29" fmla="*/ 482027315 h 181"/>
                    <a:gd name="T30" fmla="*/ 353690354 w 135"/>
                    <a:gd name="T31" fmla="*/ 482027315 h 181"/>
                    <a:gd name="T32" fmla="*/ 353690354 w 135"/>
                    <a:gd name="T33" fmla="*/ 482027315 h 181"/>
                    <a:gd name="T34" fmla="*/ 353690354 w 135"/>
                    <a:gd name="T35" fmla="*/ 482027315 h 181"/>
                    <a:gd name="T36" fmla="*/ 353690354 w 135"/>
                    <a:gd name="T37" fmla="*/ 482027315 h 181"/>
                    <a:gd name="T38" fmla="*/ 353690354 w 135"/>
                    <a:gd name="T39" fmla="*/ 482027315 h 181"/>
                    <a:gd name="T40" fmla="*/ 353690354 w 135"/>
                    <a:gd name="T41" fmla="*/ 482027315 h 181"/>
                    <a:gd name="T42" fmla="*/ 353690354 w 135"/>
                    <a:gd name="T43" fmla="*/ 482027315 h 181"/>
                    <a:gd name="T44" fmla="*/ 347059676 w 135"/>
                    <a:gd name="T45" fmla="*/ 482027315 h 181"/>
                    <a:gd name="T46" fmla="*/ 0 w 135"/>
                    <a:gd name="T47" fmla="*/ 482027315 h 181"/>
                    <a:gd name="T48" fmla="*/ 231373001 w 135"/>
                    <a:gd name="T49" fmla="*/ 482027315 h 181"/>
                    <a:gd name="T50" fmla="*/ 57884225 w 135"/>
                    <a:gd name="T51" fmla="*/ 482027315 h 181"/>
                    <a:gd name="T52" fmla="*/ 353690354 w 135"/>
                    <a:gd name="T53" fmla="*/ 482027315 h 181"/>
                    <a:gd name="T54" fmla="*/ 353690354 w 135"/>
                    <a:gd name="T55" fmla="*/ 482027315 h 181"/>
                    <a:gd name="T56" fmla="*/ 353690354 w 135"/>
                    <a:gd name="T57" fmla="*/ 482027315 h 181"/>
                    <a:gd name="T58" fmla="*/ 353690354 w 135"/>
                    <a:gd name="T59" fmla="*/ 482027315 h 181"/>
                    <a:gd name="T60" fmla="*/ 353690354 w 135"/>
                    <a:gd name="T61" fmla="*/ 482027315 h 181"/>
                    <a:gd name="T62" fmla="*/ 353690354 w 135"/>
                    <a:gd name="T63" fmla="*/ 482027315 h 181"/>
                    <a:gd name="T64" fmla="*/ 353690354 w 135"/>
                    <a:gd name="T65" fmla="*/ 482027315 h 181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35"/>
                    <a:gd name="T100" fmla="*/ 0 h 181"/>
                    <a:gd name="T101" fmla="*/ 135 w 135"/>
                    <a:gd name="T102" fmla="*/ 181 h 181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35" h="181">
                      <a:moveTo>
                        <a:pt x="121" y="164"/>
                      </a:moveTo>
                      <a:lnTo>
                        <a:pt x="121" y="151"/>
                      </a:lnTo>
                      <a:lnTo>
                        <a:pt x="135" y="131"/>
                      </a:lnTo>
                      <a:lnTo>
                        <a:pt x="121" y="114"/>
                      </a:lnTo>
                      <a:lnTo>
                        <a:pt x="120" y="102"/>
                      </a:lnTo>
                      <a:lnTo>
                        <a:pt x="121" y="92"/>
                      </a:lnTo>
                      <a:lnTo>
                        <a:pt x="130" y="88"/>
                      </a:lnTo>
                      <a:lnTo>
                        <a:pt x="126" y="86"/>
                      </a:lnTo>
                      <a:lnTo>
                        <a:pt x="121" y="78"/>
                      </a:lnTo>
                      <a:lnTo>
                        <a:pt x="127" y="71"/>
                      </a:lnTo>
                      <a:lnTo>
                        <a:pt x="122" y="65"/>
                      </a:lnTo>
                      <a:lnTo>
                        <a:pt x="117" y="70"/>
                      </a:lnTo>
                      <a:lnTo>
                        <a:pt x="92" y="58"/>
                      </a:lnTo>
                      <a:lnTo>
                        <a:pt x="90" y="44"/>
                      </a:lnTo>
                      <a:lnTo>
                        <a:pt x="80" y="40"/>
                      </a:lnTo>
                      <a:lnTo>
                        <a:pt x="69" y="15"/>
                      </a:lnTo>
                      <a:lnTo>
                        <a:pt x="55" y="3"/>
                      </a:lnTo>
                      <a:lnTo>
                        <a:pt x="50" y="0"/>
                      </a:lnTo>
                      <a:lnTo>
                        <a:pt x="37" y="2"/>
                      </a:lnTo>
                      <a:lnTo>
                        <a:pt x="9" y="12"/>
                      </a:lnTo>
                      <a:lnTo>
                        <a:pt x="14" y="15"/>
                      </a:lnTo>
                      <a:lnTo>
                        <a:pt x="12" y="25"/>
                      </a:lnTo>
                      <a:lnTo>
                        <a:pt x="19" y="26"/>
                      </a:lnTo>
                      <a:lnTo>
                        <a:pt x="16" y="33"/>
                      </a:lnTo>
                      <a:lnTo>
                        <a:pt x="30" y="39"/>
                      </a:lnTo>
                      <a:lnTo>
                        <a:pt x="22" y="40"/>
                      </a:lnTo>
                      <a:lnTo>
                        <a:pt x="21" y="52"/>
                      </a:lnTo>
                      <a:lnTo>
                        <a:pt x="28" y="52"/>
                      </a:lnTo>
                      <a:lnTo>
                        <a:pt x="29" y="54"/>
                      </a:lnTo>
                      <a:lnTo>
                        <a:pt x="21" y="75"/>
                      </a:lnTo>
                      <a:lnTo>
                        <a:pt x="22" y="78"/>
                      </a:lnTo>
                      <a:lnTo>
                        <a:pt x="37" y="89"/>
                      </a:lnTo>
                      <a:lnTo>
                        <a:pt x="35" y="92"/>
                      </a:lnTo>
                      <a:lnTo>
                        <a:pt x="27" y="91"/>
                      </a:lnTo>
                      <a:lnTo>
                        <a:pt x="26" y="92"/>
                      </a:lnTo>
                      <a:lnTo>
                        <a:pt x="35" y="101"/>
                      </a:lnTo>
                      <a:lnTo>
                        <a:pt x="34" y="106"/>
                      </a:lnTo>
                      <a:lnTo>
                        <a:pt x="20" y="111"/>
                      </a:lnTo>
                      <a:lnTo>
                        <a:pt x="16" y="112"/>
                      </a:lnTo>
                      <a:lnTo>
                        <a:pt x="20" y="119"/>
                      </a:lnTo>
                      <a:lnTo>
                        <a:pt x="20" y="122"/>
                      </a:lnTo>
                      <a:lnTo>
                        <a:pt x="18" y="122"/>
                      </a:lnTo>
                      <a:lnTo>
                        <a:pt x="16" y="118"/>
                      </a:lnTo>
                      <a:lnTo>
                        <a:pt x="12" y="118"/>
                      </a:lnTo>
                      <a:lnTo>
                        <a:pt x="7" y="125"/>
                      </a:lnTo>
                      <a:lnTo>
                        <a:pt x="6" y="131"/>
                      </a:lnTo>
                      <a:lnTo>
                        <a:pt x="4" y="131"/>
                      </a:lnTo>
                      <a:lnTo>
                        <a:pt x="0" y="139"/>
                      </a:lnTo>
                      <a:lnTo>
                        <a:pt x="4" y="144"/>
                      </a:lnTo>
                      <a:lnTo>
                        <a:pt x="4" y="146"/>
                      </a:lnTo>
                      <a:lnTo>
                        <a:pt x="1" y="151"/>
                      </a:lnTo>
                      <a:lnTo>
                        <a:pt x="1" y="155"/>
                      </a:lnTo>
                      <a:lnTo>
                        <a:pt x="10" y="162"/>
                      </a:lnTo>
                      <a:lnTo>
                        <a:pt x="17" y="168"/>
                      </a:lnTo>
                      <a:lnTo>
                        <a:pt x="21" y="171"/>
                      </a:lnTo>
                      <a:lnTo>
                        <a:pt x="25" y="179"/>
                      </a:lnTo>
                      <a:lnTo>
                        <a:pt x="27" y="181"/>
                      </a:lnTo>
                      <a:lnTo>
                        <a:pt x="31" y="159"/>
                      </a:lnTo>
                      <a:lnTo>
                        <a:pt x="39" y="150"/>
                      </a:lnTo>
                      <a:lnTo>
                        <a:pt x="51" y="154"/>
                      </a:lnTo>
                      <a:lnTo>
                        <a:pt x="67" y="172"/>
                      </a:lnTo>
                      <a:lnTo>
                        <a:pt x="70" y="173"/>
                      </a:lnTo>
                      <a:lnTo>
                        <a:pt x="72" y="166"/>
                      </a:lnTo>
                      <a:lnTo>
                        <a:pt x="81" y="164"/>
                      </a:lnTo>
                      <a:lnTo>
                        <a:pt x="87" y="168"/>
                      </a:lnTo>
                      <a:lnTo>
                        <a:pt x="92" y="163"/>
                      </a:lnTo>
                      <a:lnTo>
                        <a:pt x="121" y="16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ap="flat" cmpd="sng">
                  <a:solidFill>
                    <a:srgbClr val="80808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19" name="Freeform 39"/>
                <p:cNvSpPr>
                  <a:spLocks noChangeAspect="1"/>
                </p:cNvSpPr>
                <p:nvPr/>
              </p:nvSpPr>
              <p:spPr bwMode="auto">
                <a:xfrm>
                  <a:off x="2792" y="1942"/>
                  <a:ext cx="162" cy="151"/>
                </a:xfrm>
                <a:custGeom>
                  <a:avLst/>
                  <a:gdLst>
                    <a:gd name="T0" fmla="*/ 356952175 w 291"/>
                    <a:gd name="T1" fmla="*/ 445548071 h 250"/>
                    <a:gd name="T2" fmla="*/ 356952175 w 291"/>
                    <a:gd name="T3" fmla="*/ 445548071 h 250"/>
                    <a:gd name="T4" fmla="*/ 0 w 291"/>
                    <a:gd name="T5" fmla="*/ 445548071 h 250"/>
                    <a:gd name="T6" fmla="*/ 356952175 w 291"/>
                    <a:gd name="T7" fmla="*/ 445548071 h 250"/>
                    <a:gd name="T8" fmla="*/ 356952175 w 291"/>
                    <a:gd name="T9" fmla="*/ 445548071 h 250"/>
                    <a:gd name="T10" fmla="*/ 356952175 w 291"/>
                    <a:gd name="T11" fmla="*/ 445548071 h 250"/>
                    <a:gd name="T12" fmla="*/ 356952175 w 291"/>
                    <a:gd name="T13" fmla="*/ 445548071 h 250"/>
                    <a:gd name="T14" fmla="*/ 356952175 w 291"/>
                    <a:gd name="T15" fmla="*/ 445548071 h 250"/>
                    <a:gd name="T16" fmla="*/ 356952175 w 291"/>
                    <a:gd name="T17" fmla="*/ 445548071 h 250"/>
                    <a:gd name="T18" fmla="*/ 356952175 w 291"/>
                    <a:gd name="T19" fmla="*/ 445548071 h 250"/>
                    <a:gd name="T20" fmla="*/ 356952175 w 291"/>
                    <a:gd name="T21" fmla="*/ 445548071 h 250"/>
                    <a:gd name="T22" fmla="*/ 356952175 w 291"/>
                    <a:gd name="T23" fmla="*/ 445548071 h 250"/>
                    <a:gd name="T24" fmla="*/ 356952175 w 291"/>
                    <a:gd name="T25" fmla="*/ 445548071 h 250"/>
                    <a:gd name="T26" fmla="*/ 356952175 w 291"/>
                    <a:gd name="T27" fmla="*/ 445548071 h 250"/>
                    <a:gd name="T28" fmla="*/ 356952175 w 291"/>
                    <a:gd name="T29" fmla="*/ 445548071 h 250"/>
                    <a:gd name="T30" fmla="*/ 356952175 w 291"/>
                    <a:gd name="T31" fmla="*/ 445548071 h 250"/>
                    <a:gd name="T32" fmla="*/ 356952175 w 291"/>
                    <a:gd name="T33" fmla="*/ 445548071 h 250"/>
                    <a:gd name="T34" fmla="*/ 356952175 w 291"/>
                    <a:gd name="T35" fmla="*/ 445548071 h 250"/>
                    <a:gd name="T36" fmla="*/ 356952175 w 291"/>
                    <a:gd name="T37" fmla="*/ 445548071 h 250"/>
                    <a:gd name="T38" fmla="*/ 356952175 w 291"/>
                    <a:gd name="T39" fmla="*/ 445548071 h 250"/>
                    <a:gd name="T40" fmla="*/ 356952175 w 291"/>
                    <a:gd name="T41" fmla="*/ 445548071 h 250"/>
                    <a:gd name="T42" fmla="*/ 356952175 w 291"/>
                    <a:gd name="T43" fmla="*/ 159370150 h 250"/>
                    <a:gd name="T44" fmla="*/ 356952175 w 291"/>
                    <a:gd name="T45" fmla="*/ 0 h 250"/>
                    <a:gd name="T46" fmla="*/ 356952175 w 291"/>
                    <a:gd name="T47" fmla="*/ 371864112 h 250"/>
                    <a:gd name="T48" fmla="*/ 356952175 w 291"/>
                    <a:gd name="T49" fmla="*/ 445548071 h 250"/>
                    <a:gd name="T50" fmla="*/ 356952175 w 291"/>
                    <a:gd name="T51" fmla="*/ 445548071 h 250"/>
                    <a:gd name="T52" fmla="*/ 356952175 w 291"/>
                    <a:gd name="T53" fmla="*/ 445548071 h 250"/>
                    <a:gd name="T54" fmla="*/ 356952175 w 291"/>
                    <a:gd name="T55" fmla="*/ 445548071 h 250"/>
                    <a:gd name="T56" fmla="*/ 356952175 w 291"/>
                    <a:gd name="T57" fmla="*/ 445548071 h 250"/>
                    <a:gd name="T58" fmla="*/ 356952175 w 291"/>
                    <a:gd name="T59" fmla="*/ 445548071 h 250"/>
                    <a:gd name="T60" fmla="*/ 356952175 w 291"/>
                    <a:gd name="T61" fmla="*/ 445548071 h 250"/>
                    <a:gd name="T62" fmla="*/ 356952175 w 291"/>
                    <a:gd name="T63" fmla="*/ 445548071 h 250"/>
                    <a:gd name="T64" fmla="*/ 356952175 w 291"/>
                    <a:gd name="T65" fmla="*/ 445548071 h 250"/>
                    <a:gd name="T66" fmla="*/ 356952175 w 291"/>
                    <a:gd name="T67" fmla="*/ 445548071 h 250"/>
                    <a:gd name="T68" fmla="*/ 356952175 w 291"/>
                    <a:gd name="T69" fmla="*/ 445548071 h 250"/>
                    <a:gd name="T70" fmla="*/ 356952175 w 291"/>
                    <a:gd name="T71" fmla="*/ 445548071 h 250"/>
                    <a:gd name="T72" fmla="*/ 356952175 w 291"/>
                    <a:gd name="T73" fmla="*/ 445548071 h 250"/>
                    <a:gd name="T74" fmla="*/ 356952175 w 291"/>
                    <a:gd name="T75" fmla="*/ 445548071 h 250"/>
                    <a:gd name="T76" fmla="*/ 356952175 w 291"/>
                    <a:gd name="T77" fmla="*/ 445548071 h 250"/>
                    <a:gd name="T78" fmla="*/ 356952175 w 291"/>
                    <a:gd name="T79" fmla="*/ 445548071 h 250"/>
                    <a:gd name="T80" fmla="*/ 356952175 w 291"/>
                    <a:gd name="T81" fmla="*/ 445548071 h 250"/>
                    <a:gd name="T82" fmla="*/ 356952175 w 291"/>
                    <a:gd name="T83" fmla="*/ 445548071 h 250"/>
                    <a:gd name="T84" fmla="*/ 356952175 w 291"/>
                    <a:gd name="T85" fmla="*/ 445548071 h 250"/>
                    <a:gd name="T86" fmla="*/ 356952175 w 291"/>
                    <a:gd name="T87" fmla="*/ 445548071 h 250"/>
                    <a:gd name="T88" fmla="*/ 356952175 w 291"/>
                    <a:gd name="T89" fmla="*/ 445548071 h 250"/>
                    <a:gd name="T90" fmla="*/ 356952175 w 291"/>
                    <a:gd name="T91" fmla="*/ 445548071 h 250"/>
                    <a:gd name="T92" fmla="*/ 356952175 w 291"/>
                    <a:gd name="T93" fmla="*/ 445548071 h 250"/>
                    <a:gd name="T94" fmla="*/ 356952175 w 291"/>
                    <a:gd name="T95" fmla="*/ 445548071 h 250"/>
                    <a:gd name="T96" fmla="*/ 356952175 w 291"/>
                    <a:gd name="T97" fmla="*/ 445548071 h 250"/>
                    <a:gd name="T98" fmla="*/ 356952175 w 291"/>
                    <a:gd name="T99" fmla="*/ 445548071 h 250"/>
                    <a:gd name="T100" fmla="*/ 356952175 w 291"/>
                    <a:gd name="T101" fmla="*/ 445548071 h 250"/>
                    <a:gd name="T102" fmla="*/ 356952175 w 291"/>
                    <a:gd name="T103" fmla="*/ 445548071 h 250"/>
                    <a:gd name="T104" fmla="*/ 356952175 w 291"/>
                    <a:gd name="T105" fmla="*/ 445548071 h 250"/>
                    <a:gd name="T106" fmla="*/ 356952175 w 291"/>
                    <a:gd name="T107" fmla="*/ 445548071 h 250"/>
                    <a:gd name="T108" fmla="*/ 356952175 w 291"/>
                    <a:gd name="T109" fmla="*/ 445548071 h 250"/>
                    <a:gd name="T110" fmla="*/ 356952175 w 291"/>
                    <a:gd name="T111" fmla="*/ 445548071 h 250"/>
                    <a:gd name="T112" fmla="*/ 356952175 w 291"/>
                    <a:gd name="T113" fmla="*/ 445548071 h 250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291"/>
                    <a:gd name="T172" fmla="*/ 0 h 250"/>
                    <a:gd name="T173" fmla="*/ 291 w 291"/>
                    <a:gd name="T174" fmla="*/ 250 h 250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291" h="250">
                      <a:moveTo>
                        <a:pt x="9" y="235"/>
                      </a:moveTo>
                      <a:lnTo>
                        <a:pt x="12" y="215"/>
                      </a:lnTo>
                      <a:lnTo>
                        <a:pt x="0" y="202"/>
                      </a:lnTo>
                      <a:lnTo>
                        <a:pt x="20" y="181"/>
                      </a:lnTo>
                      <a:lnTo>
                        <a:pt x="20" y="163"/>
                      </a:lnTo>
                      <a:lnTo>
                        <a:pt x="10" y="116"/>
                      </a:lnTo>
                      <a:lnTo>
                        <a:pt x="50" y="114"/>
                      </a:lnTo>
                      <a:lnTo>
                        <a:pt x="48" y="106"/>
                      </a:lnTo>
                      <a:lnTo>
                        <a:pt x="64" y="99"/>
                      </a:lnTo>
                      <a:lnTo>
                        <a:pt x="78" y="104"/>
                      </a:lnTo>
                      <a:lnTo>
                        <a:pt x="73" y="93"/>
                      </a:lnTo>
                      <a:lnTo>
                        <a:pt x="78" y="81"/>
                      </a:lnTo>
                      <a:lnTo>
                        <a:pt x="80" y="63"/>
                      </a:lnTo>
                      <a:lnTo>
                        <a:pt x="104" y="54"/>
                      </a:lnTo>
                      <a:lnTo>
                        <a:pt x="108" y="44"/>
                      </a:lnTo>
                      <a:lnTo>
                        <a:pt x="99" y="42"/>
                      </a:lnTo>
                      <a:lnTo>
                        <a:pt x="99" y="33"/>
                      </a:lnTo>
                      <a:lnTo>
                        <a:pt x="107" y="27"/>
                      </a:lnTo>
                      <a:lnTo>
                        <a:pt x="107" y="26"/>
                      </a:lnTo>
                      <a:lnTo>
                        <a:pt x="119" y="19"/>
                      </a:lnTo>
                      <a:lnTo>
                        <a:pt x="133" y="21"/>
                      </a:lnTo>
                      <a:lnTo>
                        <a:pt x="145" y="3"/>
                      </a:lnTo>
                      <a:lnTo>
                        <a:pt x="155" y="0"/>
                      </a:lnTo>
                      <a:lnTo>
                        <a:pt x="185" y="7"/>
                      </a:lnTo>
                      <a:lnTo>
                        <a:pt x="191" y="13"/>
                      </a:lnTo>
                      <a:lnTo>
                        <a:pt x="190" y="23"/>
                      </a:lnTo>
                      <a:lnTo>
                        <a:pt x="219" y="15"/>
                      </a:lnTo>
                      <a:lnTo>
                        <a:pt x="236" y="30"/>
                      </a:lnTo>
                      <a:lnTo>
                        <a:pt x="239" y="52"/>
                      </a:lnTo>
                      <a:lnTo>
                        <a:pt x="234" y="72"/>
                      </a:lnTo>
                      <a:lnTo>
                        <a:pt x="261" y="111"/>
                      </a:lnTo>
                      <a:lnTo>
                        <a:pt x="264" y="124"/>
                      </a:lnTo>
                      <a:lnTo>
                        <a:pt x="277" y="122"/>
                      </a:lnTo>
                      <a:lnTo>
                        <a:pt x="291" y="134"/>
                      </a:lnTo>
                      <a:lnTo>
                        <a:pt x="291" y="142"/>
                      </a:lnTo>
                      <a:lnTo>
                        <a:pt x="275" y="156"/>
                      </a:lnTo>
                      <a:lnTo>
                        <a:pt x="255" y="150"/>
                      </a:lnTo>
                      <a:lnTo>
                        <a:pt x="246" y="157"/>
                      </a:lnTo>
                      <a:lnTo>
                        <a:pt x="262" y="207"/>
                      </a:lnTo>
                      <a:lnTo>
                        <a:pt x="238" y="211"/>
                      </a:lnTo>
                      <a:lnTo>
                        <a:pt x="228" y="222"/>
                      </a:lnTo>
                      <a:lnTo>
                        <a:pt x="227" y="244"/>
                      </a:lnTo>
                      <a:lnTo>
                        <a:pt x="220" y="250"/>
                      </a:lnTo>
                      <a:lnTo>
                        <a:pt x="213" y="244"/>
                      </a:lnTo>
                      <a:lnTo>
                        <a:pt x="191" y="248"/>
                      </a:lnTo>
                      <a:lnTo>
                        <a:pt x="178" y="235"/>
                      </a:lnTo>
                      <a:lnTo>
                        <a:pt x="169" y="245"/>
                      </a:lnTo>
                      <a:lnTo>
                        <a:pt x="150" y="235"/>
                      </a:lnTo>
                      <a:lnTo>
                        <a:pt x="135" y="244"/>
                      </a:lnTo>
                      <a:lnTo>
                        <a:pt x="130" y="236"/>
                      </a:lnTo>
                      <a:lnTo>
                        <a:pt x="121" y="237"/>
                      </a:lnTo>
                      <a:lnTo>
                        <a:pt x="113" y="227"/>
                      </a:lnTo>
                      <a:lnTo>
                        <a:pt x="79" y="216"/>
                      </a:lnTo>
                      <a:lnTo>
                        <a:pt x="64" y="217"/>
                      </a:lnTo>
                      <a:lnTo>
                        <a:pt x="38" y="220"/>
                      </a:lnTo>
                      <a:lnTo>
                        <a:pt x="29" y="228"/>
                      </a:lnTo>
                      <a:lnTo>
                        <a:pt x="9" y="23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0" name="Freeform 40"/>
                <p:cNvSpPr>
                  <a:spLocks noChangeAspect="1"/>
                </p:cNvSpPr>
                <p:nvPr/>
              </p:nvSpPr>
              <p:spPr bwMode="auto">
                <a:xfrm>
                  <a:off x="4022" y="2782"/>
                  <a:ext cx="128" cy="279"/>
                </a:xfrm>
                <a:custGeom>
                  <a:avLst/>
                  <a:gdLst>
                    <a:gd name="T0" fmla="*/ 334063203 w 238"/>
                    <a:gd name="T1" fmla="*/ 458886093 h 465"/>
                    <a:gd name="T2" fmla="*/ 334063203 w 238"/>
                    <a:gd name="T3" fmla="*/ 458886093 h 465"/>
                    <a:gd name="T4" fmla="*/ 334063203 w 238"/>
                    <a:gd name="T5" fmla="*/ 458886093 h 465"/>
                    <a:gd name="T6" fmla="*/ 334063203 w 238"/>
                    <a:gd name="T7" fmla="*/ 458886093 h 465"/>
                    <a:gd name="T8" fmla="*/ 334063203 w 238"/>
                    <a:gd name="T9" fmla="*/ 458886093 h 465"/>
                    <a:gd name="T10" fmla="*/ 334063203 w 238"/>
                    <a:gd name="T11" fmla="*/ 458886093 h 465"/>
                    <a:gd name="T12" fmla="*/ 334063203 w 238"/>
                    <a:gd name="T13" fmla="*/ 458886093 h 465"/>
                    <a:gd name="T14" fmla="*/ 334063203 w 238"/>
                    <a:gd name="T15" fmla="*/ 458886093 h 465"/>
                    <a:gd name="T16" fmla="*/ 334063203 w 238"/>
                    <a:gd name="T17" fmla="*/ 458886093 h 465"/>
                    <a:gd name="T18" fmla="*/ 334063203 w 238"/>
                    <a:gd name="T19" fmla="*/ 458886093 h 465"/>
                    <a:gd name="T20" fmla="*/ 334063203 w 238"/>
                    <a:gd name="T21" fmla="*/ 458886093 h 465"/>
                    <a:gd name="T22" fmla="*/ 334063203 w 238"/>
                    <a:gd name="T23" fmla="*/ 458886093 h 465"/>
                    <a:gd name="T24" fmla="*/ 334063203 w 238"/>
                    <a:gd name="T25" fmla="*/ 458886093 h 465"/>
                    <a:gd name="T26" fmla="*/ 334063203 w 238"/>
                    <a:gd name="T27" fmla="*/ 458886093 h 465"/>
                    <a:gd name="T28" fmla="*/ 334063203 w 238"/>
                    <a:gd name="T29" fmla="*/ 458886093 h 465"/>
                    <a:gd name="T30" fmla="*/ 334063203 w 238"/>
                    <a:gd name="T31" fmla="*/ 458886093 h 465"/>
                    <a:gd name="T32" fmla="*/ 334063203 w 238"/>
                    <a:gd name="T33" fmla="*/ 458886093 h 465"/>
                    <a:gd name="T34" fmla="*/ 334063203 w 238"/>
                    <a:gd name="T35" fmla="*/ 458886093 h 465"/>
                    <a:gd name="T36" fmla="*/ 334063203 w 238"/>
                    <a:gd name="T37" fmla="*/ 458886093 h 465"/>
                    <a:gd name="T38" fmla="*/ 334063203 w 238"/>
                    <a:gd name="T39" fmla="*/ 458886093 h 465"/>
                    <a:gd name="T40" fmla="*/ 334063203 w 238"/>
                    <a:gd name="T41" fmla="*/ 458886093 h 465"/>
                    <a:gd name="T42" fmla="*/ 334063203 w 238"/>
                    <a:gd name="T43" fmla="*/ 458886093 h 465"/>
                    <a:gd name="T44" fmla="*/ 334063203 w 238"/>
                    <a:gd name="T45" fmla="*/ 458886093 h 465"/>
                    <a:gd name="T46" fmla="*/ 334063203 w 238"/>
                    <a:gd name="T47" fmla="*/ 458886093 h 465"/>
                    <a:gd name="T48" fmla="*/ 252215025 w 238"/>
                    <a:gd name="T49" fmla="*/ 458886093 h 465"/>
                    <a:gd name="T50" fmla="*/ 334063203 w 238"/>
                    <a:gd name="T51" fmla="*/ 458886093 h 465"/>
                    <a:gd name="T52" fmla="*/ 334063203 w 238"/>
                    <a:gd name="T53" fmla="*/ 458886093 h 465"/>
                    <a:gd name="T54" fmla="*/ 334063203 w 238"/>
                    <a:gd name="T55" fmla="*/ 0 h 465"/>
                    <a:gd name="T56" fmla="*/ 334063203 w 238"/>
                    <a:gd name="T57" fmla="*/ 333562492 h 465"/>
                    <a:gd name="T58" fmla="*/ 334063203 w 238"/>
                    <a:gd name="T59" fmla="*/ 458886093 h 465"/>
                    <a:gd name="T60" fmla="*/ 334063203 w 238"/>
                    <a:gd name="T61" fmla="*/ 458886093 h 465"/>
                    <a:gd name="T62" fmla="*/ 334063203 w 238"/>
                    <a:gd name="T63" fmla="*/ 458886093 h 465"/>
                    <a:gd name="T64" fmla="*/ 334063203 w 238"/>
                    <a:gd name="T65" fmla="*/ 458886093 h 465"/>
                    <a:gd name="T66" fmla="*/ 334063203 w 238"/>
                    <a:gd name="T67" fmla="*/ 458886093 h 465"/>
                    <a:gd name="T68" fmla="*/ 334063203 w 238"/>
                    <a:gd name="T69" fmla="*/ 458886093 h 465"/>
                    <a:gd name="T70" fmla="*/ 334063203 w 238"/>
                    <a:gd name="T71" fmla="*/ 458886093 h 465"/>
                    <a:gd name="T72" fmla="*/ 334063203 w 238"/>
                    <a:gd name="T73" fmla="*/ 458886093 h 465"/>
                    <a:gd name="T74" fmla="*/ 334063203 w 238"/>
                    <a:gd name="T75" fmla="*/ 458886093 h 465"/>
                    <a:gd name="T76" fmla="*/ 334063203 w 238"/>
                    <a:gd name="T77" fmla="*/ 458886093 h 465"/>
                    <a:gd name="T78" fmla="*/ 334063203 w 238"/>
                    <a:gd name="T79" fmla="*/ 458886093 h 465"/>
                    <a:gd name="T80" fmla="*/ 334063203 w 238"/>
                    <a:gd name="T81" fmla="*/ 458886093 h 465"/>
                    <a:gd name="T82" fmla="*/ 334063203 w 238"/>
                    <a:gd name="T83" fmla="*/ 458886093 h 465"/>
                    <a:gd name="T84" fmla="*/ 334063203 w 238"/>
                    <a:gd name="T85" fmla="*/ 458886093 h 465"/>
                    <a:gd name="T86" fmla="*/ 334063203 w 238"/>
                    <a:gd name="T87" fmla="*/ 458886093 h 465"/>
                    <a:gd name="T88" fmla="*/ 334063203 w 238"/>
                    <a:gd name="T89" fmla="*/ 458886093 h 465"/>
                    <a:gd name="T90" fmla="*/ 334063203 w 238"/>
                    <a:gd name="T91" fmla="*/ 458886093 h 465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238"/>
                    <a:gd name="T139" fmla="*/ 0 h 465"/>
                    <a:gd name="T140" fmla="*/ 238 w 238"/>
                    <a:gd name="T141" fmla="*/ 465 h 465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238" h="465">
                      <a:moveTo>
                        <a:pt x="160" y="284"/>
                      </a:moveTo>
                      <a:lnTo>
                        <a:pt x="152" y="271"/>
                      </a:lnTo>
                      <a:lnTo>
                        <a:pt x="142" y="266"/>
                      </a:lnTo>
                      <a:lnTo>
                        <a:pt x="129" y="253"/>
                      </a:lnTo>
                      <a:lnTo>
                        <a:pt x="101" y="254"/>
                      </a:lnTo>
                      <a:lnTo>
                        <a:pt x="99" y="227"/>
                      </a:lnTo>
                      <a:lnTo>
                        <a:pt x="79" y="226"/>
                      </a:lnTo>
                      <a:lnTo>
                        <a:pt x="71" y="228"/>
                      </a:lnTo>
                      <a:lnTo>
                        <a:pt x="73" y="241"/>
                      </a:lnTo>
                      <a:lnTo>
                        <a:pt x="70" y="268"/>
                      </a:lnTo>
                      <a:lnTo>
                        <a:pt x="61" y="284"/>
                      </a:lnTo>
                      <a:lnTo>
                        <a:pt x="57" y="304"/>
                      </a:lnTo>
                      <a:lnTo>
                        <a:pt x="47" y="326"/>
                      </a:lnTo>
                      <a:lnTo>
                        <a:pt x="50" y="357"/>
                      </a:lnTo>
                      <a:lnTo>
                        <a:pt x="68" y="357"/>
                      </a:lnTo>
                      <a:lnTo>
                        <a:pt x="75" y="379"/>
                      </a:lnTo>
                      <a:lnTo>
                        <a:pt x="83" y="391"/>
                      </a:lnTo>
                      <a:lnTo>
                        <a:pt x="90" y="415"/>
                      </a:lnTo>
                      <a:lnTo>
                        <a:pt x="100" y="426"/>
                      </a:lnTo>
                      <a:lnTo>
                        <a:pt x="119" y="428"/>
                      </a:lnTo>
                      <a:lnTo>
                        <a:pt x="138" y="449"/>
                      </a:lnTo>
                      <a:lnTo>
                        <a:pt x="134" y="457"/>
                      </a:lnTo>
                      <a:lnTo>
                        <a:pt x="122" y="456"/>
                      </a:lnTo>
                      <a:lnTo>
                        <a:pt x="109" y="465"/>
                      </a:lnTo>
                      <a:lnTo>
                        <a:pt x="109" y="449"/>
                      </a:lnTo>
                      <a:lnTo>
                        <a:pt x="102" y="442"/>
                      </a:lnTo>
                      <a:lnTo>
                        <a:pt x="78" y="434"/>
                      </a:lnTo>
                      <a:lnTo>
                        <a:pt x="80" y="442"/>
                      </a:lnTo>
                      <a:lnTo>
                        <a:pt x="47" y="401"/>
                      </a:lnTo>
                      <a:lnTo>
                        <a:pt x="33" y="387"/>
                      </a:lnTo>
                      <a:lnTo>
                        <a:pt x="22" y="388"/>
                      </a:lnTo>
                      <a:lnTo>
                        <a:pt x="21" y="365"/>
                      </a:lnTo>
                      <a:lnTo>
                        <a:pt x="32" y="328"/>
                      </a:lnTo>
                      <a:lnTo>
                        <a:pt x="40" y="307"/>
                      </a:lnTo>
                      <a:lnTo>
                        <a:pt x="50" y="296"/>
                      </a:lnTo>
                      <a:lnTo>
                        <a:pt x="61" y="276"/>
                      </a:lnTo>
                      <a:lnTo>
                        <a:pt x="46" y="238"/>
                      </a:lnTo>
                      <a:lnTo>
                        <a:pt x="42" y="213"/>
                      </a:lnTo>
                      <a:lnTo>
                        <a:pt x="21" y="194"/>
                      </a:lnTo>
                      <a:lnTo>
                        <a:pt x="18" y="185"/>
                      </a:lnTo>
                      <a:lnTo>
                        <a:pt x="19" y="177"/>
                      </a:lnTo>
                      <a:lnTo>
                        <a:pt x="28" y="166"/>
                      </a:lnTo>
                      <a:lnTo>
                        <a:pt x="29" y="155"/>
                      </a:lnTo>
                      <a:lnTo>
                        <a:pt x="36" y="144"/>
                      </a:lnTo>
                      <a:lnTo>
                        <a:pt x="33" y="140"/>
                      </a:lnTo>
                      <a:lnTo>
                        <a:pt x="28" y="138"/>
                      </a:lnTo>
                      <a:lnTo>
                        <a:pt x="27" y="114"/>
                      </a:lnTo>
                      <a:lnTo>
                        <a:pt x="10" y="100"/>
                      </a:lnTo>
                      <a:lnTo>
                        <a:pt x="0" y="74"/>
                      </a:lnTo>
                      <a:lnTo>
                        <a:pt x="5" y="71"/>
                      </a:lnTo>
                      <a:lnTo>
                        <a:pt x="5" y="59"/>
                      </a:lnTo>
                      <a:lnTo>
                        <a:pt x="13" y="36"/>
                      </a:lnTo>
                      <a:lnTo>
                        <a:pt x="37" y="33"/>
                      </a:lnTo>
                      <a:lnTo>
                        <a:pt x="57" y="17"/>
                      </a:lnTo>
                      <a:lnTo>
                        <a:pt x="69" y="13"/>
                      </a:lnTo>
                      <a:lnTo>
                        <a:pt x="79" y="0"/>
                      </a:lnTo>
                      <a:lnTo>
                        <a:pt x="79" y="6"/>
                      </a:lnTo>
                      <a:lnTo>
                        <a:pt x="82" y="6"/>
                      </a:lnTo>
                      <a:lnTo>
                        <a:pt x="88" y="13"/>
                      </a:lnTo>
                      <a:lnTo>
                        <a:pt x="89" y="29"/>
                      </a:lnTo>
                      <a:lnTo>
                        <a:pt x="89" y="32"/>
                      </a:lnTo>
                      <a:lnTo>
                        <a:pt x="107" y="35"/>
                      </a:lnTo>
                      <a:lnTo>
                        <a:pt x="106" y="62"/>
                      </a:lnTo>
                      <a:lnTo>
                        <a:pt x="99" y="90"/>
                      </a:lnTo>
                      <a:lnTo>
                        <a:pt x="101" y="100"/>
                      </a:lnTo>
                      <a:lnTo>
                        <a:pt x="129" y="80"/>
                      </a:lnTo>
                      <a:lnTo>
                        <a:pt x="138" y="80"/>
                      </a:lnTo>
                      <a:lnTo>
                        <a:pt x="141" y="85"/>
                      </a:lnTo>
                      <a:lnTo>
                        <a:pt x="150" y="89"/>
                      </a:lnTo>
                      <a:lnTo>
                        <a:pt x="161" y="84"/>
                      </a:lnTo>
                      <a:lnTo>
                        <a:pt x="166" y="75"/>
                      </a:lnTo>
                      <a:lnTo>
                        <a:pt x="178" y="74"/>
                      </a:lnTo>
                      <a:lnTo>
                        <a:pt x="184" y="74"/>
                      </a:lnTo>
                      <a:lnTo>
                        <a:pt x="208" y="100"/>
                      </a:lnTo>
                      <a:lnTo>
                        <a:pt x="212" y="112"/>
                      </a:lnTo>
                      <a:lnTo>
                        <a:pt x="214" y="138"/>
                      </a:lnTo>
                      <a:lnTo>
                        <a:pt x="223" y="147"/>
                      </a:lnTo>
                      <a:lnTo>
                        <a:pt x="228" y="147"/>
                      </a:lnTo>
                      <a:lnTo>
                        <a:pt x="238" y="161"/>
                      </a:lnTo>
                      <a:lnTo>
                        <a:pt x="238" y="170"/>
                      </a:lnTo>
                      <a:lnTo>
                        <a:pt x="236" y="195"/>
                      </a:lnTo>
                      <a:lnTo>
                        <a:pt x="229" y="203"/>
                      </a:lnTo>
                      <a:lnTo>
                        <a:pt x="223" y="205"/>
                      </a:lnTo>
                      <a:lnTo>
                        <a:pt x="218" y="201"/>
                      </a:lnTo>
                      <a:lnTo>
                        <a:pt x="193" y="202"/>
                      </a:lnTo>
                      <a:lnTo>
                        <a:pt x="169" y="200"/>
                      </a:lnTo>
                      <a:lnTo>
                        <a:pt x="149" y="217"/>
                      </a:lnTo>
                      <a:lnTo>
                        <a:pt x="142" y="226"/>
                      </a:lnTo>
                      <a:lnTo>
                        <a:pt x="141" y="236"/>
                      </a:lnTo>
                      <a:lnTo>
                        <a:pt x="147" y="254"/>
                      </a:lnTo>
                      <a:lnTo>
                        <a:pt x="158" y="267"/>
                      </a:lnTo>
                      <a:lnTo>
                        <a:pt x="160" y="28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1" name="Freeform 41"/>
                <p:cNvSpPr>
                  <a:spLocks noChangeAspect="1"/>
                </p:cNvSpPr>
                <p:nvPr/>
              </p:nvSpPr>
              <p:spPr bwMode="auto">
                <a:xfrm>
                  <a:off x="4064" y="2750"/>
                  <a:ext cx="118" cy="159"/>
                </a:xfrm>
                <a:custGeom>
                  <a:avLst/>
                  <a:gdLst>
                    <a:gd name="T0" fmla="*/ 358181713 w 218"/>
                    <a:gd name="T1" fmla="*/ 433723154 h 271"/>
                    <a:gd name="T2" fmla="*/ 358181713 w 218"/>
                    <a:gd name="T3" fmla="*/ 433723154 h 271"/>
                    <a:gd name="T4" fmla="*/ 358181713 w 218"/>
                    <a:gd name="T5" fmla="*/ 433723154 h 271"/>
                    <a:gd name="T6" fmla="*/ 358181713 w 218"/>
                    <a:gd name="T7" fmla="*/ 433723154 h 271"/>
                    <a:gd name="T8" fmla="*/ 358181713 w 218"/>
                    <a:gd name="T9" fmla="*/ 433723154 h 271"/>
                    <a:gd name="T10" fmla="*/ 358181713 w 218"/>
                    <a:gd name="T11" fmla="*/ 433723154 h 271"/>
                    <a:gd name="T12" fmla="*/ 358181713 w 218"/>
                    <a:gd name="T13" fmla="*/ 433723154 h 271"/>
                    <a:gd name="T14" fmla="*/ 358181713 w 218"/>
                    <a:gd name="T15" fmla="*/ 433723154 h 271"/>
                    <a:gd name="T16" fmla="*/ 358181713 w 218"/>
                    <a:gd name="T17" fmla="*/ 433723154 h 271"/>
                    <a:gd name="T18" fmla="*/ 358181713 w 218"/>
                    <a:gd name="T19" fmla="*/ 433723154 h 271"/>
                    <a:gd name="T20" fmla="*/ 358181713 w 218"/>
                    <a:gd name="T21" fmla="*/ 433723154 h 271"/>
                    <a:gd name="T22" fmla="*/ 358181713 w 218"/>
                    <a:gd name="T23" fmla="*/ 433723154 h 271"/>
                    <a:gd name="T24" fmla="*/ 358181713 w 218"/>
                    <a:gd name="T25" fmla="*/ 433723154 h 271"/>
                    <a:gd name="T26" fmla="*/ 358181713 w 218"/>
                    <a:gd name="T27" fmla="*/ 433723154 h 271"/>
                    <a:gd name="T28" fmla="*/ 358181713 w 218"/>
                    <a:gd name="T29" fmla="*/ 433723154 h 271"/>
                    <a:gd name="T30" fmla="*/ 358181713 w 218"/>
                    <a:gd name="T31" fmla="*/ 433723154 h 271"/>
                    <a:gd name="T32" fmla="*/ 358181713 w 218"/>
                    <a:gd name="T33" fmla="*/ 433723154 h 271"/>
                    <a:gd name="T34" fmla="*/ 358181713 w 218"/>
                    <a:gd name="T35" fmla="*/ 433723154 h 271"/>
                    <a:gd name="T36" fmla="*/ 358181713 w 218"/>
                    <a:gd name="T37" fmla="*/ 433723154 h 271"/>
                    <a:gd name="T38" fmla="*/ 358181713 w 218"/>
                    <a:gd name="T39" fmla="*/ 433723154 h 271"/>
                    <a:gd name="T40" fmla="*/ 358181713 w 218"/>
                    <a:gd name="T41" fmla="*/ 433723154 h 271"/>
                    <a:gd name="T42" fmla="*/ 358181713 w 218"/>
                    <a:gd name="T43" fmla="*/ 433723154 h 271"/>
                    <a:gd name="T44" fmla="*/ 358181713 w 218"/>
                    <a:gd name="T45" fmla="*/ 198925690 h 271"/>
                    <a:gd name="T46" fmla="*/ 358181713 w 218"/>
                    <a:gd name="T47" fmla="*/ 248677071 h 271"/>
                    <a:gd name="T48" fmla="*/ 358181713 w 218"/>
                    <a:gd name="T49" fmla="*/ 433723154 h 271"/>
                    <a:gd name="T50" fmla="*/ 358181713 w 218"/>
                    <a:gd name="T51" fmla="*/ 433723154 h 271"/>
                    <a:gd name="T52" fmla="*/ 358181713 w 218"/>
                    <a:gd name="T53" fmla="*/ 433723154 h 271"/>
                    <a:gd name="T54" fmla="*/ 358181713 w 218"/>
                    <a:gd name="T55" fmla="*/ 433723154 h 271"/>
                    <a:gd name="T56" fmla="*/ 0 w 218"/>
                    <a:gd name="T57" fmla="*/ 433723154 h 271"/>
                    <a:gd name="T58" fmla="*/ 176346067 w 218"/>
                    <a:gd name="T59" fmla="*/ 433723154 h 271"/>
                    <a:gd name="T60" fmla="*/ 358181713 w 218"/>
                    <a:gd name="T61" fmla="*/ 433723154 h 271"/>
                    <a:gd name="T62" fmla="*/ 358181713 w 218"/>
                    <a:gd name="T63" fmla="*/ 433723154 h 271"/>
                    <a:gd name="T64" fmla="*/ 358181713 w 218"/>
                    <a:gd name="T65" fmla="*/ 433723154 h 271"/>
                    <a:gd name="T66" fmla="*/ 358181713 w 218"/>
                    <a:gd name="T67" fmla="*/ 433723154 h 271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218"/>
                    <a:gd name="T103" fmla="*/ 0 h 271"/>
                    <a:gd name="T104" fmla="*/ 218 w 218"/>
                    <a:gd name="T105" fmla="*/ 271 h 271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218" h="271">
                      <a:moveTo>
                        <a:pt x="50" y="139"/>
                      </a:moveTo>
                      <a:lnTo>
                        <a:pt x="59" y="139"/>
                      </a:lnTo>
                      <a:lnTo>
                        <a:pt x="62" y="144"/>
                      </a:lnTo>
                      <a:lnTo>
                        <a:pt x="71" y="148"/>
                      </a:lnTo>
                      <a:lnTo>
                        <a:pt x="82" y="143"/>
                      </a:lnTo>
                      <a:lnTo>
                        <a:pt x="87" y="134"/>
                      </a:lnTo>
                      <a:lnTo>
                        <a:pt x="99" y="133"/>
                      </a:lnTo>
                      <a:lnTo>
                        <a:pt x="105" y="133"/>
                      </a:lnTo>
                      <a:lnTo>
                        <a:pt x="129" y="159"/>
                      </a:lnTo>
                      <a:lnTo>
                        <a:pt x="133" y="171"/>
                      </a:lnTo>
                      <a:lnTo>
                        <a:pt x="135" y="197"/>
                      </a:lnTo>
                      <a:lnTo>
                        <a:pt x="144" y="206"/>
                      </a:lnTo>
                      <a:lnTo>
                        <a:pt x="149" y="206"/>
                      </a:lnTo>
                      <a:lnTo>
                        <a:pt x="159" y="220"/>
                      </a:lnTo>
                      <a:lnTo>
                        <a:pt x="159" y="229"/>
                      </a:lnTo>
                      <a:lnTo>
                        <a:pt x="157" y="254"/>
                      </a:lnTo>
                      <a:lnTo>
                        <a:pt x="150" y="262"/>
                      </a:lnTo>
                      <a:lnTo>
                        <a:pt x="154" y="266"/>
                      </a:lnTo>
                      <a:lnTo>
                        <a:pt x="171" y="271"/>
                      </a:lnTo>
                      <a:lnTo>
                        <a:pt x="175" y="270"/>
                      </a:lnTo>
                      <a:lnTo>
                        <a:pt x="175" y="261"/>
                      </a:lnTo>
                      <a:lnTo>
                        <a:pt x="184" y="256"/>
                      </a:lnTo>
                      <a:lnTo>
                        <a:pt x="195" y="254"/>
                      </a:lnTo>
                      <a:lnTo>
                        <a:pt x="204" y="259"/>
                      </a:lnTo>
                      <a:lnTo>
                        <a:pt x="218" y="249"/>
                      </a:lnTo>
                      <a:lnTo>
                        <a:pt x="218" y="230"/>
                      </a:lnTo>
                      <a:lnTo>
                        <a:pt x="208" y="201"/>
                      </a:lnTo>
                      <a:lnTo>
                        <a:pt x="195" y="191"/>
                      </a:lnTo>
                      <a:lnTo>
                        <a:pt x="191" y="191"/>
                      </a:lnTo>
                      <a:lnTo>
                        <a:pt x="188" y="183"/>
                      </a:lnTo>
                      <a:lnTo>
                        <a:pt x="183" y="167"/>
                      </a:lnTo>
                      <a:lnTo>
                        <a:pt x="171" y="160"/>
                      </a:lnTo>
                      <a:lnTo>
                        <a:pt x="148" y="133"/>
                      </a:lnTo>
                      <a:lnTo>
                        <a:pt x="145" y="125"/>
                      </a:lnTo>
                      <a:lnTo>
                        <a:pt x="112" y="104"/>
                      </a:lnTo>
                      <a:lnTo>
                        <a:pt x="115" y="92"/>
                      </a:lnTo>
                      <a:lnTo>
                        <a:pt x="129" y="92"/>
                      </a:lnTo>
                      <a:lnTo>
                        <a:pt x="137" y="84"/>
                      </a:lnTo>
                      <a:lnTo>
                        <a:pt x="138" y="79"/>
                      </a:lnTo>
                      <a:lnTo>
                        <a:pt x="124" y="59"/>
                      </a:lnTo>
                      <a:lnTo>
                        <a:pt x="119" y="52"/>
                      </a:lnTo>
                      <a:lnTo>
                        <a:pt x="89" y="53"/>
                      </a:lnTo>
                      <a:lnTo>
                        <a:pt x="80" y="44"/>
                      </a:lnTo>
                      <a:lnTo>
                        <a:pt x="81" y="33"/>
                      </a:lnTo>
                      <a:lnTo>
                        <a:pt x="78" y="28"/>
                      </a:lnTo>
                      <a:lnTo>
                        <a:pt x="60" y="4"/>
                      </a:lnTo>
                      <a:lnTo>
                        <a:pt x="45" y="0"/>
                      </a:lnTo>
                      <a:lnTo>
                        <a:pt x="41" y="5"/>
                      </a:lnTo>
                      <a:lnTo>
                        <a:pt x="41" y="21"/>
                      </a:lnTo>
                      <a:lnTo>
                        <a:pt x="45" y="30"/>
                      </a:lnTo>
                      <a:lnTo>
                        <a:pt x="42" y="40"/>
                      </a:lnTo>
                      <a:lnTo>
                        <a:pt x="31" y="42"/>
                      </a:lnTo>
                      <a:lnTo>
                        <a:pt x="28" y="28"/>
                      </a:lnTo>
                      <a:lnTo>
                        <a:pt x="24" y="34"/>
                      </a:lnTo>
                      <a:lnTo>
                        <a:pt x="10" y="44"/>
                      </a:lnTo>
                      <a:lnTo>
                        <a:pt x="11" y="52"/>
                      </a:lnTo>
                      <a:lnTo>
                        <a:pt x="3" y="53"/>
                      </a:lnTo>
                      <a:lnTo>
                        <a:pt x="0" y="59"/>
                      </a:lnTo>
                      <a:lnTo>
                        <a:pt x="0" y="65"/>
                      </a:lnTo>
                      <a:lnTo>
                        <a:pt x="3" y="65"/>
                      </a:lnTo>
                      <a:lnTo>
                        <a:pt x="9" y="72"/>
                      </a:lnTo>
                      <a:lnTo>
                        <a:pt x="10" y="88"/>
                      </a:lnTo>
                      <a:lnTo>
                        <a:pt x="10" y="91"/>
                      </a:lnTo>
                      <a:lnTo>
                        <a:pt x="28" y="94"/>
                      </a:lnTo>
                      <a:lnTo>
                        <a:pt x="27" y="121"/>
                      </a:lnTo>
                      <a:lnTo>
                        <a:pt x="20" y="149"/>
                      </a:lnTo>
                      <a:lnTo>
                        <a:pt x="22" y="159"/>
                      </a:lnTo>
                      <a:lnTo>
                        <a:pt x="50" y="139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2" name="Freeform 42"/>
                <p:cNvSpPr>
                  <a:spLocks noChangeAspect="1"/>
                </p:cNvSpPr>
                <p:nvPr/>
              </p:nvSpPr>
              <p:spPr bwMode="auto">
                <a:xfrm>
                  <a:off x="3178" y="1967"/>
                  <a:ext cx="671" cy="387"/>
                </a:xfrm>
                <a:custGeom>
                  <a:avLst/>
                  <a:gdLst>
                    <a:gd name="T0" fmla="*/ 349495255 w 1229"/>
                    <a:gd name="T1" fmla="*/ 449835964 h 655"/>
                    <a:gd name="T2" fmla="*/ 349495255 w 1229"/>
                    <a:gd name="T3" fmla="*/ 449835964 h 655"/>
                    <a:gd name="T4" fmla="*/ 349495255 w 1229"/>
                    <a:gd name="T5" fmla="*/ 449835964 h 655"/>
                    <a:gd name="T6" fmla="*/ 349495255 w 1229"/>
                    <a:gd name="T7" fmla="*/ 449835964 h 655"/>
                    <a:gd name="T8" fmla="*/ 349495255 w 1229"/>
                    <a:gd name="T9" fmla="*/ 449835964 h 655"/>
                    <a:gd name="T10" fmla="*/ 349495255 w 1229"/>
                    <a:gd name="T11" fmla="*/ 449835964 h 655"/>
                    <a:gd name="T12" fmla="*/ 349495255 w 1229"/>
                    <a:gd name="T13" fmla="*/ 449835964 h 655"/>
                    <a:gd name="T14" fmla="*/ 349495255 w 1229"/>
                    <a:gd name="T15" fmla="*/ 449835964 h 655"/>
                    <a:gd name="T16" fmla="*/ 349495255 w 1229"/>
                    <a:gd name="T17" fmla="*/ 449835964 h 655"/>
                    <a:gd name="T18" fmla="*/ 349495255 w 1229"/>
                    <a:gd name="T19" fmla="*/ 449835964 h 655"/>
                    <a:gd name="T20" fmla="*/ 349495255 w 1229"/>
                    <a:gd name="T21" fmla="*/ 449835964 h 655"/>
                    <a:gd name="T22" fmla="*/ 349495255 w 1229"/>
                    <a:gd name="T23" fmla="*/ 449835964 h 655"/>
                    <a:gd name="T24" fmla="*/ 349495255 w 1229"/>
                    <a:gd name="T25" fmla="*/ 449835964 h 655"/>
                    <a:gd name="T26" fmla="*/ 349495255 w 1229"/>
                    <a:gd name="T27" fmla="*/ 449835964 h 655"/>
                    <a:gd name="T28" fmla="*/ 349495255 w 1229"/>
                    <a:gd name="T29" fmla="*/ 449835964 h 655"/>
                    <a:gd name="T30" fmla="*/ 349495255 w 1229"/>
                    <a:gd name="T31" fmla="*/ 449835964 h 655"/>
                    <a:gd name="T32" fmla="*/ 349495255 w 1229"/>
                    <a:gd name="T33" fmla="*/ 449835964 h 655"/>
                    <a:gd name="T34" fmla="*/ 349495255 w 1229"/>
                    <a:gd name="T35" fmla="*/ 449835964 h 655"/>
                    <a:gd name="T36" fmla="*/ 349495255 w 1229"/>
                    <a:gd name="T37" fmla="*/ 449835964 h 655"/>
                    <a:gd name="T38" fmla="*/ 349495255 w 1229"/>
                    <a:gd name="T39" fmla="*/ 449835964 h 655"/>
                    <a:gd name="T40" fmla="*/ 349495255 w 1229"/>
                    <a:gd name="T41" fmla="*/ 449835964 h 655"/>
                    <a:gd name="T42" fmla="*/ 349495255 w 1229"/>
                    <a:gd name="T43" fmla="*/ 449835964 h 655"/>
                    <a:gd name="T44" fmla="*/ 349495255 w 1229"/>
                    <a:gd name="T45" fmla="*/ 449835964 h 655"/>
                    <a:gd name="T46" fmla="*/ 349495255 w 1229"/>
                    <a:gd name="T47" fmla="*/ 449835964 h 655"/>
                    <a:gd name="T48" fmla="*/ 349495255 w 1229"/>
                    <a:gd name="T49" fmla="*/ 449835964 h 655"/>
                    <a:gd name="T50" fmla="*/ 349495255 w 1229"/>
                    <a:gd name="T51" fmla="*/ 449835964 h 655"/>
                    <a:gd name="T52" fmla="*/ 349495255 w 1229"/>
                    <a:gd name="T53" fmla="*/ 449835964 h 655"/>
                    <a:gd name="T54" fmla="*/ 349495255 w 1229"/>
                    <a:gd name="T55" fmla="*/ 449835964 h 655"/>
                    <a:gd name="T56" fmla="*/ 349495255 w 1229"/>
                    <a:gd name="T57" fmla="*/ 449835964 h 655"/>
                    <a:gd name="T58" fmla="*/ 349495255 w 1229"/>
                    <a:gd name="T59" fmla="*/ 449835964 h 655"/>
                    <a:gd name="T60" fmla="*/ 349495255 w 1229"/>
                    <a:gd name="T61" fmla="*/ 449835964 h 655"/>
                    <a:gd name="T62" fmla="*/ 349495255 w 1229"/>
                    <a:gd name="T63" fmla="*/ 449835964 h 655"/>
                    <a:gd name="T64" fmla="*/ 349495255 w 1229"/>
                    <a:gd name="T65" fmla="*/ 449835964 h 655"/>
                    <a:gd name="T66" fmla="*/ 349495255 w 1229"/>
                    <a:gd name="T67" fmla="*/ 449835964 h 655"/>
                    <a:gd name="T68" fmla="*/ 349495255 w 1229"/>
                    <a:gd name="T69" fmla="*/ 449835964 h 655"/>
                    <a:gd name="T70" fmla="*/ 349495255 w 1229"/>
                    <a:gd name="T71" fmla="*/ 449835964 h 655"/>
                    <a:gd name="T72" fmla="*/ 349495255 w 1229"/>
                    <a:gd name="T73" fmla="*/ 449835964 h 655"/>
                    <a:gd name="T74" fmla="*/ 349495255 w 1229"/>
                    <a:gd name="T75" fmla="*/ 449835964 h 655"/>
                    <a:gd name="T76" fmla="*/ 349495255 w 1229"/>
                    <a:gd name="T77" fmla="*/ 449835964 h 655"/>
                    <a:gd name="T78" fmla="*/ 333237620 w 1229"/>
                    <a:gd name="T79" fmla="*/ 449835964 h 655"/>
                    <a:gd name="T80" fmla="*/ 349495255 w 1229"/>
                    <a:gd name="T81" fmla="*/ 449835964 h 655"/>
                    <a:gd name="T82" fmla="*/ 349495255 w 1229"/>
                    <a:gd name="T83" fmla="*/ 449835964 h 655"/>
                    <a:gd name="T84" fmla="*/ 349495255 w 1229"/>
                    <a:gd name="T85" fmla="*/ 449835964 h 655"/>
                    <a:gd name="T86" fmla="*/ 349495255 w 1229"/>
                    <a:gd name="T87" fmla="*/ 449835964 h 655"/>
                    <a:gd name="T88" fmla="*/ 349495255 w 1229"/>
                    <a:gd name="T89" fmla="*/ 449835964 h 655"/>
                    <a:gd name="T90" fmla="*/ 349495255 w 1229"/>
                    <a:gd name="T91" fmla="*/ 449835964 h 655"/>
                    <a:gd name="T92" fmla="*/ 349495255 w 1229"/>
                    <a:gd name="T93" fmla="*/ 449835964 h 655"/>
                    <a:gd name="T94" fmla="*/ 349495255 w 1229"/>
                    <a:gd name="T95" fmla="*/ 449835964 h 655"/>
                    <a:gd name="T96" fmla="*/ 349495255 w 1229"/>
                    <a:gd name="T97" fmla="*/ 449835964 h 655"/>
                    <a:gd name="T98" fmla="*/ 349495255 w 1229"/>
                    <a:gd name="T99" fmla="*/ 449835964 h 655"/>
                    <a:gd name="T100" fmla="*/ 349495255 w 1229"/>
                    <a:gd name="T101" fmla="*/ 449835964 h 655"/>
                    <a:gd name="T102" fmla="*/ 349495255 w 1229"/>
                    <a:gd name="T103" fmla="*/ 449835964 h 655"/>
                    <a:gd name="T104" fmla="*/ 349495255 w 1229"/>
                    <a:gd name="T105" fmla="*/ 449835964 h 655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229"/>
                    <a:gd name="T160" fmla="*/ 0 h 655"/>
                    <a:gd name="T161" fmla="*/ 1229 w 1229"/>
                    <a:gd name="T162" fmla="*/ 655 h 655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229" h="655">
                      <a:moveTo>
                        <a:pt x="655" y="22"/>
                      </a:moveTo>
                      <a:lnTo>
                        <a:pt x="657" y="10"/>
                      </a:lnTo>
                      <a:lnTo>
                        <a:pt x="679" y="0"/>
                      </a:lnTo>
                      <a:lnTo>
                        <a:pt x="738" y="11"/>
                      </a:lnTo>
                      <a:lnTo>
                        <a:pt x="741" y="32"/>
                      </a:lnTo>
                      <a:lnTo>
                        <a:pt x="748" y="39"/>
                      </a:lnTo>
                      <a:lnTo>
                        <a:pt x="740" y="59"/>
                      </a:lnTo>
                      <a:lnTo>
                        <a:pt x="745" y="66"/>
                      </a:lnTo>
                      <a:lnTo>
                        <a:pt x="771" y="63"/>
                      </a:lnTo>
                      <a:lnTo>
                        <a:pt x="772" y="54"/>
                      </a:lnTo>
                      <a:lnTo>
                        <a:pt x="782" y="66"/>
                      </a:lnTo>
                      <a:lnTo>
                        <a:pt x="781" y="75"/>
                      </a:lnTo>
                      <a:lnTo>
                        <a:pt x="790" y="76"/>
                      </a:lnTo>
                      <a:lnTo>
                        <a:pt x="786" y="69"/>
                      </a:lnTo>
                      <a:lnTo>
                        <a:pt x="790" y="66"/>
                      </a:lnTo>
                      <a:lnTo>
                        <a:pt x="810" y="76"/>
                      </a:lnTo>
                      <a:lnTo>
                        <a:pt x="820" y="71"/>
                      </a:lnTo>
                      <a:lnTo>
                        <a:pt x="821" y="80"/>
                      </a:lnTo>
                      <a:lnTo>
                        <a:pt x="809" y="92"/>
                      </a:lnTo>
                      <a:lnTo>
                        <a:pt x="812" y="100"/>
                      </a:lnTo>
                      <a:lnTo>
                        <a:pt x="843" y="98"/>
                      </a:lnTo>
                      <a:lnTo>
                        <a:pt x="878" y="64"/>
                      </a:lnTo>
                      <a:lnTo>
                        <a:pt x="913" y="52"/>
                      </a:lnTo>
                      <a:lnTo>
                        <a:pt x="916" y="61"/>
                      </a:lnTo>
                      <a:lnTo>
                        <a:pt x="906" y="65"/>
                      </a:lnTo>
                      <a:lnTo>
                        <a:pt x="907" y="74"/>
                      </a:lnTo>
                      <a:lnTo>
                        <a:pt x="949" y="112"/>
                      </a:lnTo>
                      <a:lnTo>
                        <a:pt x="1014" y="233"/>
                      </a:lnTo>
                      <a:lnTo>
                        <a:pt x="1034" y="210"/>
                      </a:lnTo>
                      <a:lnTo>
                        <a:pt x="1049" y="219"/>
                      </a:lnTo>
                      <a:lnTo>
                        <a:pt x="1055" y="235"/>
                      </a:lnTo>
                      <a:lnTo>
                        <a:pt x="1091" y="235"/>
                      </a:lnTo>
                      <a:lnTo>
                        <a:pt x="1118" y="224"/>
                      </a:lnTo>
                      <a:lnTo>
                        <a:pt x="1170" y="286"/>
                      </a:lnTo>
                      <a:lnTo>
                        <a:pt x="1200" y="294"/>
                      </a:lnTo>
                      <a:lnTo>
                        <a:pt x="1212" y="283"/>
                      </a:lnTo>
                      <a:lnTo>
                        <a:pt x="1229" y="308"/>
                      </a:lnTo>
                      <a:lnTo>
                        <a:pt x="1224" y="325"/>
                      </a:lnTo>
                      <a:lnTo>
                        <a:pt x="1209" y="345"/>
                      </a:lnTo>
                      <a:lnTo>
                        <a:pt x="1190" y="347"/>
                      </a:lnTo>
                      <a:lnTo>
                        <a:pt x="1181" y="372"/>
                      </a:lnTo>
                      <a:lnTo>
                        <a:pt x="1181" y="405"/>
                      </a:lnTo>
                      <a:lnTo>
                        <a:pt x="1160" y="415"/>
                      </a:lnTo>
                      <a:lnTo>
                        <a:pt x="1150" y="406"/>
                      </a:lnTo>
                      <a:lnTo>
                        <a:pt x="1130" y="408"/>
                      </a:lnTo>
                      <a:lnTo>
                        <a:pt x="1115" y="402"/>
                      </a:lnTo>
                      <a:lnTo>
                        <a:pt x="1102" y="401"/>
                      </a:lnTo>
                      <a:lnTo>
                        <a:pt x="1092" y="426"/>
                      </a:lnTo>
                      <a:lnTo>
                        <a:pt x="1081" y="455"/>
                      </a:lnTo>
                      <a:lnTo>
                        <a:pt x="1080" y="466"/>
                      </a:lnTo>
                      <a:lnTo>
                        <a:pt x="1084" y="484"/>
                      </a:lnTo>
                      <a:lnTo>
                        <a:pt x="1049" y="488"/>
                      </a:lnTo>
                      <a:lnTo>
                        <a:pt x="1034" y="494"/>
                      </a:lnTo>
                      <a:lnTo>
                        <a:pt x="1011" y="502"/>
                      </a:lnTo>
                      <a:lnTo>
                        <a:pt x="1020" y="514"/>
                      </a:lnTo>
                      <a:lnTo>
                        <a:pt x="1022" y="535"/>
                      </a:lnTo>
                      <a:lnTo>
                        <a:pt x="1033" y="564"/>
                      </a:lnTo>
                      <a:lnTo>
                        <a:pt x="1033" y="572"/>
                      </a:lnTo>
                      <a:lnTo>
                        <a:pt x="1025" y="577"/>
                      </a:lnTo>
                      <a:lnTo>
                        <a:pt x="1020" y="604"/>
                      </a:lnTo>
                      <a:lnTo>
                        <a:pt x="997" y="596"/>
                      </a:lnTo>
                      <a:lnTo>
                        <a:pt x="988" y="585"/>
                      </a:lnTo>
                      <a:lnTo>
                        <a:pt x="923" y="576"/>
                      </a:lnTo>
                      <a:lnTo>
                        <a:pt x="870" y="579"/>
                      </a:lnTo>
                      <a:lnTo>
                        <a:pt x="849" y="576"/>
                      </a:lnTo>
                      <a:lnTo>
                        <a:pt x="834" y="566"/>
                      </a:lnTo>
                      <a:lnTo>
                        <a:pt x="814" y="576"/>
                      </a:lnTo>
                      <a:lnTo>
                        <a:pt x="809" y="597"/>
                      </a:lnTo>
                      <a:lnTo>
                        <a:pt x="780" y="586"/>
                      </a:lnTo>
                      <a:lnTo>
                        <a:pt x="753" y="583"/>
                      </a:lnTo>
                      <a:lnTo>
                        <a:pt x="740" y="586"/>
                      </a:lnTo>
                      <a:lnTo>
                        <a:pt x="736" y="602"/>
                      </a:lnTo>
                      <a:lnTo>
                        <a:pt x="728" y="613"/>
                      </a:lnTo>
                      <a:lnTo>
                        <a:pt x="720" y="613"/>
                      </a:lnTo>
                      <a:lnTo>
                        <a:pt x="712" y="624"/>
                      </a:lnTo>
                      <a:lnTo>
                        <a:pt x="692" y="634"/>
                      </a:lnTo>
                      <a:lnTo>
                        <a:pt x="671" y="655"/>
                      </a:lnTo>
                      <a:lnTo>
                        <a:pt x="646" y="645"/>
                      </a:lnTo>
                      <a:lnTo>
                        <a:pt x="615" y="648"/>
                      </a:lnTo>
                      <a:lnTo>
                        <a:pt x="609" y="623"/>
                      </a:lnTo>
                      <a:lnTo>
                        <a:pt x="591" y="619"/>
                      </a:lnTo>
                      <a:lnTo>
                        <a:pt x="590" y="603"/>
                      </a:lnTo>
                      <a:lnTo>
                        <a:pt x="595" y="602"/>
                      </a:lnTo>
                      <a:lnTo>
                        <a:pt x="595" y="578"/>
                      </a:lnTo>
                      <a:lnTo>
                        <a:pt x="587" y="579"/>
                      </a:lnTo>
                      <a:lnTo>
                        <a:pt x="577" y="561"/>
                      </a:lnTo>
                      <a:lnTo>
                        <a:pt x="557" y="545"/>
                      </a:lnTo>
                      <a:lnTo>
                        <a:pt x="535" y="547"/>
                      </a:lnTo>
                      <a:lnTo>
                        <a:pt x="512" y="549"/>
                      </a:lnTo>
                      <a:lnTo>
                        <a:pt x="490" y="552"/>
                      </a:lnTo>
                      <a:lnTo>
                        <a:pt x="468" y="554"/>
                      </a:lnTo>
                      <a:lnTo>
                        <a:pt x="453" y="539"/>
                      </a:lnTo>
                      <a:lnTo>
                        <a:pt x="438" y="525"/>
                      </a:lnTo>
                      <a:lnTo>
                        <a:pt x="424" y="511"/>
                      </a:lnTo>
                      <a:lnTo>
                        <a:pt x="408" y="495"/>
                      </a:lnTo>
                      <a:lnTo>
                        <a:pt x="379" y="474"/>
                      </a:lnTo>
                      <a:lnTo>
                        <a:pt x="363" y="466"/>
                      </a:lnTo>
                      <a:lnTo>
                        <a:pt x="344" y="474"/>
                      </a:lnTo>
                      <a:lnTo>
                        <a:pt x="324" y="481"/>
                      </a:lnTo>
                      <a:lnTo>
                        <a:pt x="304" y="487"/>
                      </a:lnTo>
                      <a:lnTo>
                        <a:pt x="285" y="494"/>
                      </a:lnTo>
                      <a:lnTo>
                        <a:pt x="285" y="533"/>
                      </a:lnTo>
                      <a:lnTo>
                        <a:pt x="285" y="568"/>
                      </a:lnTo>
                      <a:lnTo>
                        <a:pt x="286" y="606"/>
                      </a:lnTo>
                      <a:lnTo>
                        <a:pt x="286" y="643"/>
                      </a:lnTo>
                      <a:lnTo>
                        <a:pt x="278" y="645"/>
                      </a:lnTo>
                      <a:lnTo>
                        <a:pt x="263" y="642"/>
                      </a:lnTo>
                      <a:lnTo>
                        <a:pt x="246" y="609"/>
                      </a:lnTo>
                      <a:lnTo>
                        <a:pt x="230" y="601"/>
                      </a:lnTo>
                      <a:lnTo>
                        <a:pt x="196" y="609"/>
                      </a:lnTo>
                      <a:lnTo>
                        <a:pt x="179" y="624"/>
                      </a:lnTo>
                      <a:lnTo>
                        <a:pt x="179" y="604"/>
                      </a:lnTo>
                      <a:lnTo>
                        <a:pt x="185" y="597"/>
                      </a:lnTo>
                      <a:lnTo>
                        <a:pt x="185" y="587"/>
                      </a:lnTo>
                      <a:lnTo>
                        <a:pt x="162" y="578"/>
                      </a:lnTo>
                      <a:lnTo>
                        <a:pt x="156" y="572"/>
                      </a:lnTo>
                      <a:lnTo>
                        <a:pt x="145" y="571"/>
                      </a:lnTo>
                      <a:lnTo>
                        <a:pt x="144" y="549"/>
                      </a:lnTo>
                      <a:lnTo>
                        <a:pt x="137" y="538"/>
                      </a:lnTo>
                      <a:lnTo>
                        <a:pt x="128" y="527"/>
                      </a:lnTo>
                      <a:lnTo>
                        <a:pt x="116" y="523"/>
                      </a:lnTo>
                      <a:lnTo>
                        <a:pt x="109" y="514"/>
                      </a:lnTo>
                      <a:lnTo>
                        <a:pt x="124" y="509"/>
                      </a:lnTo>
                      <a:lnTo>
                        <a:pt x="151" y="514"/>
                      </a:lnTo>
                      <a:lnTo>
                        <a:pt x="145" y="494"/>
                      </a:lnTo>
                      <a:lnTo>
                        <a:pt x="148" y="487"/>
                      </a:lnTo>
                      <a:lnTo>
                        <a:pt x="165" y="487"/>
                      </a:lnTo>
                      <a:lnTo>
                        <a:pt x="172" y="477"/>
                      </a:lnTo>
                      <a:lnTo>
                        <a:pt x="182" y="477"/>
                      </a:lnTo>
                      <a:lnTo>
                        <a:pt x="199" y="485"/>
                      </a:lnTo>
                      <a:lnTo>
                        <a:pt x="214" y="479"/>
                      </a:lnTo>
                      <a:lnTo>
                        <a:pt x="235" y="489"/>
                      </a:lnTo>
                      <a:lnTo>
                        <a:pt x="247" y="489"/>
                      </a:lnTo>
                      <a:lnTo>
                        <a:pt x="249" y="485"/>
                      </a:lnTo>
                      <a:lnTo>
                        <a:pt x="245" y="479"/>
                      </a:lnTo>
                      <a:lnTo>
                        <a:pt x="250" y="479"/>
                      </a:lnTo>
                      <a:lnTo>
                        <a:pt x="247" y="472"/>
                      </a:lnTo>
                      <a:lnTo>
                        <a:pt x="233" y="455"/>
                      </a:lnTo>
                      <a:lnTo>
                        <a:pt x="226" y="454"/>
                      </a:lnTo>
                      <a:lnTo>
                        <a:pt x="221" y="445"/>
                      </a:lnTo>
                      <a:lnTo>
                        <a:pt x="217" y="432"/>
                      </a:lnTo>
                      <a:lnTo>
                        <a:pt x="205" y="421"/>
                      </a:lnTo>
                      <a:lnTo>
                        <a:pt x="204" y="414"/>
                      </a:lnTo>
                      <a:lnTo>
                        <a:pt x="186" y="401"/>
                      </a:lnTo>
                      <a:lnTo>
                        <a:pt x="162" y="406"/>
                      </a:lnTo>
                      <a:lnTo>
                        <a:pt x="161" y="401"/>
                      </a:lnTo>
                      <a:lnTo>
                        <a:pt x="134" y="397"/>
                      </a:lnTo>
                      <a:lnTo>
                        <a:pt x="115" y="415"/>
                      </a:lnTo>
                      <a:lnTo>
                        <a:pt x="64" y="426"/>
                      </a:lnTo>
                      <a:lnTo>
                        <a:pt x="76" y="434"/>
                      </a:lnTo>
                      <a:lnTo>
                        <a:pt x="67" y="438"/>
                      </a:lnTo>
                      <a:lnTo>
                        <a:pt x="45" y="425"/>
                      </a:lnTo>
                      <a:lnTo>
                        <a:pt x="50" y="417"/>
                      </a:lnTo>
                      <a:lnTo>
                        <a:pt x="65" y="417"/>
                      </a:lnTo>
                      <a:lnTo>
                        <a:pt x="61" y="386"/>
                      </a:lnTo>
                      <a:lnTo>
                        <a:pt x="47" y="370"/>
                      </a:lnTo>
                      <a:lnTo>
                        <a:pt x="25" y="374"/>
                      </a:lnTo>
                      <a:lnTo>
                        <a:pt x="15" y="347"/>
                      </a:lnTo>
                      <a:lnTo>
                        <a:pt x="0" y="342"/>
                      </a:lnTo>
                      <a:lnTo>
                        <a:pt x="6" y="317"/>
                      </a:lnTo>
                      <a:lnTo>
                        <a:pt x="16" y="310"/>
                      </a:lnTo>
                      <a:lnTo>
                        <a:pt x="8" y="300"/>
                      </a:lnTo>
                      <a:lnTo>
                        <a:pt x="14" y="274"/>
                      </a:lnTo>
                      <a:lnTo>
                        <a:pt x="24" y="266"/>
                      </a:lnTo>
                      <a:lnTo>
                        <a:pt x="30" y="245"/>
                      </a:lnTo>
                      <a:lnTo>
                        <a:pt x="55" y="280"/>
                      </a:lnTo>
                      <a:lnTo>
                        <a:pt x="70" y="270"/>
                      </a:lnTo>
                      <a:lnTo>
                        <a:pt x="61" y="240"/>
                      </a:lnTo>
                      <a:lnTo>
                        <a:pt x="84" y="229"/>
                      </a:lnTo>
                      <a:lnTo>
                        <a:pt x="87" y="216"/>
                      </a:lnTo>
                      <a:lnTo>
                        <a:pt x="111" y="207"/>
                      </a:lnTo>
                      <a:lnTo>
                        <a:pt x="125" y="191"/>
                      </a:lnTo>
                      <a:lnTo>
                        <a:pt x="142" y="189"/>
                      </a:lnTo>
                      <a:lnTo>
                        <a:pt x="156" y="199"/>
                      </a:lnTo>
                      <a:lnTo>
                        <a:pt x="163" y="186"/>
                      </a:lnTo>
                      <a:lnTo>
                        <a:pt x="175" y="185"/>
                      </a:lnTo>
                      <a:lnTo>
                        <a:pt x="182" y="196"/>
                      </a:lnTo>
                      <a:lnTo>
                        <a:pt x="212" y="197"/>
                      </a:lnTo>
                      <a:lnTo>
                        <a:pt x="232" y="219"/>
                      </a:lnTo>
                      <a:lnTo>
                        <a:pt x="242" y="243"/>
                      </a:lnTo>
                      <a:lnTo>
                        <a:pt x="246" y="241"/>
                      </a:lnTo>
                      <a:lnTo>
                        <a:pt x="244" y="224"/>
                      </a:lnTo>
                      <a:lnTo>
                        <a:pt x="250" y="220"/>
                      </a:lnTo>
                      <a:lnTo>
                        <a:pt x="277" y="242"/>
                      </a:lnTo>
                      <a:lnTo>
                        <a:pt x="308" y="220"/>
                      </a:lnTo>
                      <a:lnTo>
                        <a:pt x="330" y="227"/>
                      </a:lnTo>
                      <a:lnTo>
                        <a:pt x="338" y="221"/>
                      </a:lnTo>
                      <a:lnTo>
                        <a:pt x="354" y="216"/>
                      </a:lnTo>
                      <a:lnTo>
                        <a:pt x="371" y="239"/>
                      </a:lnTo>
                      <a:lnTo>
                        <a:pt x="390" y="245"/>
                      </a:lnTo>
                      <a:lnTo>
                        <a:pt x="409" y="230"/>
                      </a:lnTo>
                      <a:lnTo>
                        <a:pt x="437" y="237"/>
                      </a:lnTo>
                      <a:lnTo>
                        <a:pt x="449" y="232"/>
                      </a:lnTo>
                      <a:lnTo>
                        <a:pt x="457" y="206"/>
                      </a:lnTo>
                      <a:lnTo>
                        <a:pt x="455" y="203"/>
                      </a:lnTo>
                      <a:lnTo>
                        <a:pt x="438" y="202"/>
                      </a:lnTo>
                      <a:lnTo>
                        <a:pt x="418" y="190"/>
                      </a:lnTo>
                      <a:lnTo>
                        <a:pt x="408" y="174"/>
                      </a:lnTo>
                      <a:lnTo>
                        <a:pt x="436" y="160"/>
                      </a:lnTo>
                      <a:lnTo>
                        <a:pt x="438" y="151"/>
                      </a:lnTo>
                      <a:lnTo>
                        <a:pt x="428" y="136"/>
                      </a:lnTo>
                      <a:lnTo>
                        <a:pt x="440" y="124"/>
                      </a:lnTo>
                      <a:lnTo>
                        <a:pt x="473" y="120"/>
                      </a:lnTo>
                      <a:lnTo>
                        <a:pt x="445" y="109"/>
                      </a:lnTo>
                      <a:lnTo>
                        <a:pt x="443" y="101"/>
                      </a:lnTo>
                      <a:lnTo>
                        <a:pt x="454" y="95"/>
                      </a:lnTo>
                      <a:lnTo>
                        <a:pt x="438" y="94"/>
                      </a:lnTo>
                      <a:lnTo>
                        <a:pt x="443" y="82"/>
                      </a:lnTo>
                      <a:lnTo>
                        <a:pt x="436" y="75"/>
                      </a:lnTo>
                      <a:lnTo>
                        <a:pt x="484" y="78"/>
                      </a:lnTo>
                      <a:lnTo>
                        <a:pt x="518" y="60"/>
                      </a:lnTo>
                      <a:lnTo>
                        <a:pt x="529" y="64"/>
                      </a:lnTo>
                      <a:lnTo>
                        <a:pt x="552" y="51"/>
                      </a:lnTo>
                      <a:lnTo>
                        <a:pt x="570" y="40"/>
                      </a:lnTo>
                      <a:lnTo>
                        <a:pt x="655" y="22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3" name="Freeform 43"/>
                <p:cNvSpPr>
                  <a:spLocks noChangeAspect="1"/>
                </p:cNvSpPr>
                <p:nvPr/>
              </p:nvSpPr>
              <p:spPr bwMode="auto">
                <a:xfrm>
                  <a:off x="3626" y="2029"/>
                  <a:ext cx="1009" cy="764"/>
                </a:xfrm>
                <a:custGeom>
                  <a:avLst/>
                  <a:gdLst>
                    <a:gd name="T0" fmla="*/ 346340116 w 1850"/>
                    <a:gd name="T1" fmla="*/ 450283930 h 1286"/>
                    <a:gd name="T2" fmla="*/ 346340116 w 1850"/>
                    <a:gd name="T3" fmla="*/ 450283930 h 1286"/>
                    <a:gd name="T4" fmla="*/ 346340116 w 1850"/>
                    <a:gd name="T5" fmla="*/ 450283930 h 1286"/>
                    <a:gd name="T6" fmla="*/ 346340116 w 1850"/>
                    <a:gd name="T7" fmla="*/ 450283930 h 1286"/>
                    <a:gd name="T8" fmla="*/ 346340116 w 1850"/>
                    <a:gd name="T9" fmla="*/ 450283930 h 1286"/>
                    <a:gd name="T10" fmla="*/ 346340116 w 1850"/>
                    <a:gd name="T11" fmla="*/ 450283930 h 1286"/>
                    <a:gd name="T12" fmla="*/ 346340116 w 1850"/>
                    <a:gd name="T13" fmla="*/ 450283930 h 1286"/>
                    <a:gd name="T14" fmla="*/ 346340116 w 1850"/>
                    <a:gd name="T15" fmla="*/ 450283930 h 1286"/>
                    <a:gd name="T16" fmla="*/ 346340116 w 1850"/>
                    <a:gd name="T17" fmla="*/ 450283930 h 1286"/>
                    <a:gd name="T18" fmla="*/ 346340116 w 1850"/>
                    <a:gd name="T19" fmla="*/ 450283930 h 1286"/>
                    <a:gd name="T20" fmla="*/ 346340116 w 1850"/>
                    <a:gd name="T21" fmla="*/ 450283930 h 1286"/>
                    <a:gd name="T22" fmla="*/ 346340116 w 1850"/>
                    <a:gd name="T23" fmla="*/ 450283930 h 1286"/>
                    <a:gd name="T24" fmla="*/ 346340116 w 1850"/>
                    <a:gd name="T25" fmla="*/ 450283930 h 1286"/>
                    <a:gd name="T26" fmla="*/ 346340116 w 1850"/>
                    <a:gd name="T27" fmla="*/ 450283930 h 1286"/>
                    <a:gd name="T28" fmla="*/ 346340116 w 1850"/>
                    <a:gd name="T29" fmla="*/ 450283930 h 1286"/>
                    <a:gd name="T30" fmla="*/ 346340116 w 1850"/>
                    <a:gd name="T31" fmla="*/ 450283930 h 1286"/>
                    <a:gd name="T32" fmla="*/ 346340116 w 1850"/>
                    <a:gd name="T33" fmla="*/ 450283930 h 1286"/>
                    <a:gd name="T34" fmla="*/ 346340116 w 1850"/>
                    <a:gd name="T35" fmla="*/ 450283930 h 1286"/>
                    <a:gd name="T36" fmla="*/ 346340116 w 1850"/>
                    <a:gd name="T37" fmla="*/ 450283930 h 1286"/>
                    <a:gd name="T38" fmla="*/ 346340116 w 1850"/>
                    <a:gd name="T39" fmla="*/ 450283930 h 1286"/>
                    <a:gd name="T40" fmla="*/ 346340116 w 1850"/>
                    <a:gd name="T41" fmla="*/ 450283930 h 1286"/>
                    <a:gd name="T42" fmla="*/ 346340116 w 1850"/>
                    <a:gd name="T43" fmla="*/ 450283930 h 1286"/>
                    <a:gd name="T44" fmla="*/ 346340116 w 1850"/>
                    <a:gd name="T45" fmla="*/ 450283930 h 1286"/>
                    <a:gd name="T46" fmla="*/ 346340116 w 1850"/>
                    <a:gd name="T47" fmla="*/ 450283930 h 1286"/>
                    <a:gd name="T48" fmla="*/ 346340116 w 1850"/>
                    <a:gd name="T49" fmla="*/ 450283930 h 1286"/>
                    <a:gd name="T50" fmla="*/ 346340116 w 1850"/>
                    <a:gd name="T51" fmla="*/ 450283930 h 1286"/>
                    <a:gd name="T52" fmla="*/ 271817973 w 1850"/>
                    <a:gd name="T53" fmla="*/ 450283930 h 1286"/>
                    <a:gd name="T54" fmla="*/ 346340116 w 1850"/>
                    <a:gd name="T55" fmla="*/ 450283930 h 1286"/>
                    <a:gd name="T56" fmla="*/ 346340116 w 1850"/>
                    <a:gd name="T57" fmla="*/ 450283930 h 1286"/>
                    <a:gd name="T58" fmla="*/ 346340116 w 1850"/>
                    <a:gd name="T59" fmla="*/ 450283930 h 1286"/>
                    <a:gd name="T60" fmla="*/ 346340116 w 1850"/>
                    <a:gd name="T61" fmla="*/ 450283930 h 1286"/>
                    <a:gd name="T62" fmla="*/ 346340116 w 1850"/>
                    <a:gd name="T63" fmla="*/ 450283930 h 1286"/>
                    <a:gd name="T64" fmla="*/ 346340116 w 1850"/>
                    <a:gd name="T65" fmla="*/ 450283930 h 1286"/>
                    <a:gd name="T66" fmla="*/ 346340116 w 1850"/>
                    <a:gd name="T67" fmla="*/ 450283930 h 1286"/>
                    <a:gd name="T68" fmla="*/ 346340116 w 1850"/>
                    <a:gd name="T69" fmla="*/ 450283930 h 1286"/>
                    <a:gd name="T70" fmla="*/ 346340116 w 1850"/>
                    <a:gd name="T71" fmla="*/ 450283930 h 1286"/>
                    <a:gd name="T72" fmla="*/ 346340116 w 1850"/>
                    <a:gd name="T73" fmla="*/ 450283930 h 1286"/>
                    <a:gd name="T74" fmla="*/ 346340116 w 1850"/>
                    <a:gd name="T75" fmla="*/ 450283930 h 1286"/>
                    <a:gd name="T76" fmla="*/ 346340116 w 1850"/>
                    <a:gd name="T77" fmla="*/ 450283930 h 1286"/>
                    <a:gd name="T78" fmla="*/ 346340116 w 1850"/>
                    <a:gd name="T79" fmla="*/ 450283930 h 1286"/>
                    <a:gd name="T80" fmla="*/ 346340116 w 1850"/>
                    <a:gd name="T81" fmla="*/ 450283930 h 1286"/>
                    <a:gd name="T82" fmla="*/ 346340116 w 1850"/>
                    <a:gd name="T83" fmla="*/ 450283930 h 1286"/>
                    <a:gd name="T84" fmla="*/ 346340116 w 1850"/>
                    <a:gd name="T85" fmla="*/ 450283930 h 1286"/>
                    <a:gd name="T86" fmla="*/ 346340116 w 1850"/>
                    <a:gd name="T87" fmla="*/ 450283930 h 1286"/>
                    <a:gd name="T88" fmla="*/ 346340116 w 1850"/>
                    <a:gd name="T89" fmla="*/ 450283930 h 1286"/>
                    <a:gd name="T90" fmla="*/ 346340116 w 1850"/>
                    <a:gd name="T91" fmla="*/ 450283930 h 1286"/>
                    <a:gd name="T92" fmla="*/ 346340116 w 1850"/>
                    <a:gd name="T93" fmla="*/ 450283930 h 1286"/>
                    <a:gd name="T94" fmla="*/ 346340116 w 1850"/>
                    <a:gd name="T95" fmla="*/ 450283930 h 1286"/>
                    <a:gd name="T96" fmla="*/ 346340116 w 1850"/>
                    <a:gd name="T97" fmla="*/ 450283930 h 1286"/>
                    <a:gd name="T98" fmla="*/ 346340116 w 1850"/>
                    <a:gd name="T99" fmla="*/ 450283930 h 1286"/>
                    <a:gd name="T100" fmla="*/ 346340116 w 1850"/>
                    <a:gd name="T101" fmla="*/ 450283930 h 1286"/>
                    <a:gd name="T102" fmla="*/ 346340116 w 1850"/>
                    <a:gd name="T103" fmla="*/ 450283930 h 1286"/>
                    <a:gd name="T104" fmla="*/ 346340116 w 1850"/>
                    <a:gd name="T105" fmla="*/ 450283930 h 1286"/>
                    <a:gd name="T106" fmla="*/ 346340116 w 1850"/>
                    <a:gd name="T107" fmla="*/ 450283930 h 1286"/>
                    <a:gd name="T108" fmla="*/ 346340116 w 1850"/>
                    <a:gd name="T109" fmla="*/ 450283930 h 1286"/>
                    <a:gd name="T110" fmla="*/ 346340116 w 1850"/>
                    <a:gd name="T111" fmla="*/ 450283930 h 1286"/>
                    <a:gd name="T112" fmla="*/ 346340116 w 1850"/>
                    <a:gd name="T113" fmla="*/ 450283930 h 1286"/>
                    <a:gd name="T114" fmla="*/ 346340116 w 1850"/>
                    <a:gd name="T115" fmla="*/ 450283930 h 1286"/>
                    <a:gd name="T116" fmla="*/ 346340116 w 1850"/>
                    <a:gd name="T117" fmla="*/ 450283930 h 1286"/>
                    <a:gd name="T118" fmla="*/ 346340116 w 1850"/>
                    <a:gd name="T119" fmla="*/ 450283930 h 1286"/>
                    <a:gd name="T120" fmla="*/ 346340116 w 1850"/>
                    <a:gd name="T121" fmla="*/ 450283930 h 1286"/>
                    <a:gd name="T122" fmla="*/ 346340116 w 1850"/>
                    <a:gd name="T123" fmla="*/ 450283930 h 1286"/>
                    <a:gd name="T124" fmla="*/ 346340116 w 1850"/>
                    <a:gd name="T125" fmla="*/ 450283930 h 128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1850"/>
                    <a:gd name="T190" fmla="*/ 0 h 1286"/>
                    <a:gd name="T191" fmla="*/ 1850 w 1850"/>
                    <a:gd name="T192" fmla="*/ 1286 h 128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1850" h="1286">
                      <a:moveTo>
                        <a:pt x="1235" y="1216"/>
                      </a:moveTo>
                      <a:lnTo>
                        <a:pt x="1231" y="1211"/>
                      </a:lnTo>
                      <a:lnTo>
                        <a:pt x="1227" y="1212"/>
                      </a:lnTo>
                      <a:lnTo>
                        <a:pt x="1228" y="1217"/>
                      </a:lnTo>
                      <a:lnTo>
                        <a:pt x="1219" y="1219"/>
                      </a:lnTo>
                      <a:lnTo>
                        <a:pt x="1217" y="1213"/>
                      </a:lnTo>
                      <a:lnTo>
                        <a:pt x="1206" y="1203"/>
                      </a:lnTo>
                      <a:lnTo>
                        <a:pt x="1205" y="1222"/>
                      </a:lnTo>
                      <a:lnTo>
                        <a:pt x="1201" y="1222"/>
                      </a:lnTo>
                      <a:lnTo>
                        <a:pt x="1191" y="1209"/>
                      </a:lnTo>
                      <a:lnTo>
                        <a:pt x="1187" y="1233"/>
                      </a:lnTo>
                      <a:lnTo>
                        <a:pt x="1166" y="1238"/>
                      </a:lnTo>
                      <a:lnTo>
                        <a:pt x="1154" y="1238"/>
                      </a:lnTo>
                      <a:lnTo>
                        <a:pt x="1148" y="1244"/>
                      </a:lnTo>
                      <a:lnTo>
                        <a:pt x="1130" y="1245"/>
                      </a:lnTo>
                      <a:lnTo>
                        <a:pt x="1116" y="1252"/>
                      </a:lnTo>
                      <a:lnTo>
                        <a:pt x="1110" y="1251"/>
                      </a:lnTo>
                      <a:lnTo>
                        <a:pt x="1104" y="1265"/>
                      </a:lnTo>
                      <a:lnTo>
                        <a:pt x="1110" y="1276"/>
                      </a:lnTo>
                      <a:lnTo>
                        <a:pt x="1110" y="1282"/>
                      </a:lnTo>
                      <a:lnTo>
                        <a:pt x="1102" y="1286"/>
                      </a:lnTo>
                      <a:lnTo>
                        <a:pt x="1096" y="1283"/>
                      </a:lnTo>
                      <a:lnTo>
                        <a:pt x="1087" y="1266"/>
                      </a:lnTo>
                      <a:lnTo>
                        <a:pt x="1090" y="1248"/>
                      </a:lnTo>
                      <a:lnTo>
                        <a:pt x="1088" y="1244"/>
                      </a:lnTo>
                      <a:lnTo>
                        <a:pt x="1074" y="1249"/>
                      </a:lnTo>
                      <a:lnTo>
                        <a:pt x="1070" y="1244"/>
                      </a:lnTo>
                      <a:lnTo>
                        <a:pt x="1056" y="1239"/>
                      </a:lnTo>
                      <a:lnTo>
                        <a:pt x="1046" y="1245"/>
                      </a:lnTo>
                      <a:lnTo>
                        <a:pt x="1046" y="1249"/>
                      </a:lnTo>
                      <a:lnTo>
                        <a:pt x="1044" y="1244"/>
                      </a:lnTo>
                      <a:lnTo>
                        <a:pt x="1036" y="1247"/>
                      </a:lnTo>
                      <a:lnTo>
                        <a:pt x="1017" y="1244"/>
                      </a:lnTo>
                      <a:lnTo>
                        <a:pt x="1002" y="1234"/>
                      </a:lnTo>
                      <a:lnTo>
                        <a:pt x="995" y="1218"/>
                      </a:lnTo>
                      <a:lnTo>
                        <a:pt x="997" y="1211"/>
                      </a:lnTo>
                      <a:lnTo>
                        <a:pt x="995" y="1205"/>
                      </a:lnTo>
                      <a:lnTo>
                        <a:pt x="977" y="1203"/>
                      </a:lnTo>
                      <a:lnTo>
                        <a:pt x="954" y="1192"/>
                      </a:lnTo>
                      <a:lnTo>
                        <a:pt x="931" y="1206"/>
                      </a:lnTo>
                      <a:lnTo>
                        <a:pt x="923" y="1205"/>
                      </a:lnTo>
                      <a:lnTo>
                        <a:pt x="913" y="1212"/>
                      </a:lnTo>
                      <a:lnTo>
                        <a:pt x="911" y="1208"/>
                      </a:lnTo>
                      <a:lnTo>
                        <a:pt x="903" y="1211"/>
                      </a:lnTo>
                      <a:lnTo>
                        <a:pt x="899" y="1208"/>
                      </a:lnTo>
                      <a:lnTo>
                        <a:pt x="888" y="1214"/>
                      </a:lnTo>
                      <a:lnTo>
                        <a:pt x="872" y="1207"/>
                      </a:lnTo>
                      <a:lnTo>
                        <a:pt x="864" y="1217"/>
                      </a:lnTo>
                      <a:lnTo>
                        <a:pt x="849" y="1213"/>
                      </a:lnTo>
                      <a:lnTo>
                        <a:pt x="845" y="1218"/>
                      </a:lnTo>
                      <a:lnTo>
                        <a:pt x="845" y="1234"/>
                      </a:lnTo>
                      <a:lnTo>
                        <a:pt x="849" y="1243"/>
                      </a:lnTo>
                      <a:lnTo>
                        <a:pt x="846" y="1253"/>
                      </a:lnTo>
                      <a:lnTo>
                        <a:pt x="835" y="1255"/>
                      </a:lnTo>
                      <a:lnTo>
                        <a:pt x="832" y="1241"/>
                      </a:lnTo>
                      <a:lnTo>
                        <a:pt x="831" y="1237"/>
                      </a:lnTo>
                      <a:lnTo>
                        <a:pt x="825" y="1236"/>
                      </a:lnTo>
                      <a:lnTo>
                        <a:pt x="816" y="1243"/>
                      </a:lnTo>
                      <a:lnTo>
                        <a:pt x="805" y="1245"/>
                      </a:lnTo>
                      <a:lnTo>
                        <a:pt x="795" y="1235"/>
                      </a:lnTo>
                      <a:lnTo>
                        <a:pt x="794" y="1228"/>
                      </a:lnTo>
                      <a:lnTo>
                        <a:pt x="775" y="1224"/>
                      </a:lnTo>
                      <a:lnTo>
                        <a:pt x="782" y="1198"/>
                      </a:lnTo>
                      <a:lnTo>
                        <a:pt x="765" y="1188"/>
                      </a:lnTo>
                      <a:lnTo>
                        <a:pt x="762" y="1163"/>
                      </a:lnTo>
                      <a:lnTo>
                        <a:pt x="748" y="1162"/>
                      </a:lnTo>
                      <a:lnTo>
                        <a:pt x="727" y="1175"/>
                      </a:lnTo>
                      <a:lnTo>
                        <a:pt x="724" y="1172"/>
                      </a:lnTo>
                      <a:lnTo>
                        <a:pt x="730" y="1163"/>
                      </a:lnTo>
                      <a:lnTo>
                        <a:pt x="728" y="1150"/>
                      </a:lnTo>
                      <a:lnTo>
                        <a:pt x="734" y="1131"/>
                      </a:lnTo>
                      <a:lnTo>
                        <a:pt x="751" y="1112"/>
                      </a:lnTo>
                      <a:lnTo>
                        <a:pt x="756" y="1097"/>
                      </a:lnTo>
                      <a:lnTo>
                        <a:pt x="758" y="1076"/>
                      </a:lnTo>
                      <a:lnTo>
                        <a:pt x="753" y="1047"/>
                      </a:lnTo>
                      <a:lnTo>
                        <a:pt x="745" y="1047"/>
                      </a:lnTo>
                      <a:lnTo>
                        <a:pt x="740" y="1033"/>
                      </a:lnTo>
                      <a:lnTo>
                        <a:pt x="733" y="1025"/>
                      </a:lnTo>
                      <a:lnTo>
                        <a:pt x="724" y="1022"/>
                      </a:lnTo>
                      <a:lnTo>
                        <a:pt x="717" y="1026"/>
                      </a:lnTo>
                      <a:lnTo>
                        <a:pt x="715" y="1021"/>
                      </a:lnTo>
                      <a:lnTo>
                        <a:pt x="710" y="1017"/>
                      </a:lnTo>
                      <a:lnTo>
                        <a:pt x="686" y="1015"/>
                      </a:lnTo>
                      <a:lnTo>
                        <a:pt x="688" y="1000"/>
                      </a:lnTo>
                      <a:lnTo>
                        <a:pt x="682" y="997"/>
                      </a:lnTo>
                      <a:lnTo>
                        <a:pt x="682" y="987"/>
                      </a:lnTo>
                      <a:lnTo>
                        <a:pt x="675" y="981"/>
                      </a:lnTo>
                      <a:lnTo>
                        <a:pt x="653" y="991"/>
                      </a:lnTo>
                      <a:lnTo>
                        <a:pt x="632" y="987"/>
                      </a:lnTo>
                      <a:lnTo>
                        <a:pt x="585" y="1024"/>
                      </a:lnTo>
                      <a:lnTo>
                        <a:pt x="546" y="1040"/>
                      </a:lnTo>
                      <a:lnTo>
                        <a:pt x="535" y="1032"/>
                      </a:lnTo>
                      <a:lnTo>
                        <a:pt x="525" y="1033"/>
                      </a:lnTo>
                      <a:lnTo>
                        <a:pt x="509" y="1030"/>
                      </a:lnTo>
                      <a:lnTo>
                        <a:pt x="503" y="1023"/>
                      </a:lnTo>
                      <a:lnTo>
                        <a:pt x="492" y="1023"/>
                      </a:lnTo>
                      <a:lnTo>
                        <a:pt x="479" y="1032"/>
                      </a:lnTo>
                      <a:lnTo>
                        <a:pt x="461" y="1054"/>
                      </a:lnTo>
                      <a:lnTo>
                        <a:pt x="455" y="1052"/>
                      </a:lnTo>
                      <a:lnTo>
                        <a:pt x="458" y="1037"/>
                      </a:lnTo>
                      <a:lnTo>
                        <a:pt x="455" y="1031"/>
                      </a:lnTo>
                      <a:lnTo>
                        <a:pt x="436" y="1036"/>
                      </a:lnTo>
                      <a:lnTo>
                        <a:pt x="430" y="1036"/>
                      </a:lnTo>
                      <a:lnTo>
                        <a:pt x="426" y="1041"/>
                      </a:lnTo>
                      <a:lnTo>
                        <a:pt x="413" y="1040"/>
                      </a:lnTo>
                      <a:lnTo>
                        <a:pt x="392" y="1031"/>
                      </a:lnTo>
                      <a:lnTo>
                        <a:pt x="388" y="1036"/>
                      </a:lnTo>
                      <a:lnTo>
                        <a:pt x="377" y="1033"/>
                      </a:lnTo>
                      <a:lnTo>
                        <a:pt x="371" y="1035"/>
                      </a:lnTo>
                      <a:lnTo>
                        <a:pt x="363" y="1025"/>
                      </a:lnTo>
                      <a:lnTo>
                        <a:pt x="355" y="1026"/>
                      </a:lnTo>
                      <a:lnTo>
                        <a:pt x="348" y="1021"/>
                      </a:lnTo>
                      <a:lnTo>
                        <a:pt x="348" y="1010"/>
                      </a:lnTo>
                      <a:lnTo>
                        <a:pt x="335" y="1012"/>
                      </a:lnTo>
                      <a:lnTo>
                        <a:pt x="323" y="1009"/>
                      </a:lnTo>
                      <a:lnTo>
                        <a:pt x="321" y="1004"/>
                      </a:lnTo>
                      <a:lnTo>
                        <a:pt x="318" y="1005"/>
                      </a:lnTo>
                      <a:lnTo>
                        <a:pt x="319" y="989"/>
                      </a:lnTo>
                      <a:lnTo>
                        <a:pt x="310" y="987"/>
                      </a:lnTo>
                      <a:lnTo>
                        <a:pt x="299" y="996"/>
                      </a:lnTo>
                      <a:lnTo>
                        <a:pt x="294" y="992"/>
                      </a:lnTo>
                      <a:lnTo>
                        <a:pt x="290" y="979"/>
                      </a:lnTo>
                      <a:lnTo>
                        <a:pt x="264" y="960"/>
                      </a:lnTo>
                      <a:lnTo>
                        <a:pt x="234" y="953"/>
                      </a:lnTo>
                      <a:lnTo>
                        <a:pt x="231" y="962"/>
                      </a:lnTo>
                      <a:lnTo>
                        <a:pt x="223" y="955"/>
                      </a:lnTo>
                      <a:lnTo>
                        <a:pt x="192" y="939"/>
                      </a:lnTo>
                      <a:lnTo>
                        <a:pt x="190" y="933"/>
                      </a:lnTo>
                      <a:lnTo>
                        <a:pt x="179" y="932"/>
                      </a:lnTo>
                      <a:lnTo>
                        <a:pt x="177" y="927"/>
                      </a:lnTo>
                      <a:lnTo>
                        <a:pt x="160" y="929"/>
                      </a:lnTo>
                      <a:lnTo>
                        <a:pt x="160" y="922"/>
                      </a:lnTo>
                      <a:lnTo>
                        <a:pt x="152" y="913"/>
                      </a:lnTo>
                      <a:lnTo>
                        <a:pt x="154" y="893"/>
                      </a:lnTo>
                      <a:lnTo>
                        <a:pt x="146" y="884"/>
                      </a:lnTo>
                      <a:lnTo>
                        <a:pt x="144" y="874"/>
                      </a:lnTo>
                      <a:lnTo>
                        <a:pt x="152" y="870"/>
                      </a:lnTo>
                      <a:lnTo>
                        <a:pt x="160" y="880"/>
                      </a:lnTo>
                      <a:lnTo>
                        <a:pt x="166" y="879"/>
                      </a:lnTo>
                      <a:lnTo>
                        <a:pt x="170" y="872"/>
                      </a:lnTo>
                      <a:lnTo>
                        <a:pt x="174" y="874"/>
                      </a:lnTo>
                      <a:lnTo>
                        <a:pt x="179" y="867"/>
                      </a:lnTo>
                      <a:lnTo>
                        <a:pt x="173" y="859"/>
                      </a:lnTo>
                      <a:lnTo>
                        <a:pt x="173" y="852"/>
                      </a:lnTo>
                      <a:lnTo>
                        <a:pt x="166" y="850"/>
                      </a:lnTo>
                      <a:lnTo>
                        <a:pt x="160" y="844"/>
                      </a:lnTo>
                      <a:lnTo>
                        <a:pt x="162" y="830"/>
                      </a:lnTo>
                      <a:lnTo>
                        <a:pt x="159" y="822"/>
                      </a:lnTo>
                      <a:lnTo>
                        <a:pt x="173" y="822"/>
                      </a:lnTo>
                      <a:lnTo>
                        <a:pt x="178" y="818"/>
                      </a:lnTo>
                      <a:lnTo>
                        <a:pt x="180" y="806"/>
                      </a:lnTo>
                      <a:lnTo>
                        <a:pt x="186" y="805"/>
                      </a:lnTo>
                      <a:lnTo>
                        <a:pt x="186" y="801"/>
                      </a:lnTo>
                      <a:lnTo>
                        <a:pt x="193" y="794"/>
                      </a:lnTo>
                      <a:lnTo>
                        <a:pt x="202" y="765"/>
                      </a:lnTo>
                      <a:lnTo>
                        <a:pt x="199" y="764"/>
                      </a:lnTo>
                      <a:lnTo>
                        <a:pt x="193" y="769"/>
                      </a:lnTo>
                      <a:lnTo>
                        <a:pt x="191" y="761"/>
                      </a:lnTo>
                      <a:lnTo>
                        <a:pt x="186" y="762"/>
                      </a:lnTo>
                      <a:lnTo>
                        <a:pt x="181" y="759"/>
                      </a:lnTo>
                      <a:lnTo>
                        <a:pt x="181" y="754"/>
                      </a:lnTo>
                      <a:lnTo>
                        <a:pt x="170" y="748"/>
                      </a:lnTo>
                      <a:lnTo>
                        <a:pt x="153" y="751"/>
                      </a:lnTo>
                      <a:lnTo>
                        <a:pt x="130" y="768"/>
                      </a:lnTo>
                      <a:lnTo>
                        <a:pt x="121" y="768"/>
                      </a:lnTo>
                      <a:lnTo>
                        <a:pt x="93" y="759"/>
                      </a:lnTo>
                      <a:lnTo>
                        <a:pt x="88" y="755"/>
                      </a:lnTo>
                      <a:lnTo>
                        <a:pt x="88" y="750"/>
                      </a:lnTo>
                      <a:lnTo>
                        <a:pt x="77" y="753"/>
                      </a:lnTo>
                      <a:lnTo>
                        <a:pt x="68" y="743"/>
                      </a:lnTo>
                      <a:lnTo>
                        <a:pt x="71" y="740"/>
                      </a:lnTo>
                      <a:lnTo>
                        <a:pt x="70" y="729"/>
                      </a:lnTo>
                      <a:lnTo>
                        <a:pt x="66" y="722"/>
                      </a:lnTo>
                      <a:lnTo>
                        <a:pt x="60" y="718"/>
                      </a:lnTo>
                      <a:lnTo>
                        <a:pt x="53" y="721"/>
                      </a:lnTo>
                      <a:lnTo>
                        <a:pt x="51" y="712"/>
                      </a:lnTo>
                      <a:lnTo>
                        <a:pt x="30" y="709"/>
                      </a:lnTo>
                      <a:lnTo>
                        <a:pt x="25" y="703"/>
                      </a:lnTo>
                      <a:lnTo>
                        <a:pt x="33" y="700"/>
                      </a:lnTo>
                      <a:lnTo>
                        <a:pt x="40" y="700"/>
                      </a:lnTo>
                      <a:lnTo>
                        <a:pt x="40" y="681"/>
                      </a:lnTo>
                      <a:lnTo>
                        <a:pt x="33" y="668"/>
                      </a:lnTo>
                      <a:lnTo>
                        <a:pt x="33" y="657"/>
                      </a:lnTo>
                      <a:lnTo>
                        <a:pt x="30" y="651"/>
                      </a:lnTo>
                      <a:lnTo>
                        <a:pt x="9" y="653"/>
                      </a:lnTo>
                      <a:lnTo>
                        <a:pt x="2" y="649"/>
                      </a:lnTo>
                      <a:lnTo>
                        <a:pt x="0" y="639"/>
                      </a:lnTo>
                      <a:lnTo>
                        <a:pt x="5" y="609"/>
                      </a:lnTo>
                      <a:lnTo>
                        <a:pt x="5" y="603"/>
                      </a:lnTo>
                      <a:lnTo>
                        <a:pt x="10" y="593"/>
                      </a:lnTo>
                      <a:lnTo>
                        <a:pt x="33" y="582"/>
                      </a:lnTo>
                      <a:lnTo>
                        <a:pt x="37" y="574"/>
                      </a:lnTo>
                      <a:lnTo>
                        <a:pt x="51" y="573"/>
                      </a:lnTo>
                      <a:lnTo>
                        <a:pt x="57" y="574"/>
                      </a:lnTo>
                      <a:lnTo>
                        <a:pt x="60" y="581"/>
                      </a:lnTo>
                      <a:lnTo>
                        <a:pt x="81" y="580"/>
                      </a:lnTo>
                      <a:lnTo>
                        <a:pt x="88" y="575"/>
                      </a:lnTo>
                      <a:lnTo>
                        <a:pt x="97" y="559"/>
                      </a:lnTo>
                      <a:lnTo>
                        <a:pt x="138" y="550"/>
                      </a:lnTo>
                      <a:lnTo>
                        <a:pt x="150" y="535"/>
                      </a:lnTo>
                      <a:lnTo>
                        <a:pt x="197" y="513"/>
                      </a:lnTo>
                      <a:lnTo>
                        <a:pt x="199" y="499"/>
                      </a:lnTo>
                      <a:lnTo>
                        <a:pt x="204" y="472"/>
                      </a:lnTo>
                      <a:lnTo>
                        <a:pt x="212" y="467"/>
                      </a:lnTo>
                      <a:lnTo>
                        <a:pt x="212" y="459"/>
                      </a:lnTo>
                      <a:lnTo>
                        <a:pt x="201" y="430"/>
                      </a:lnTo>
                      <a:lnTo>
                        <a:pt x="199" y="409"/>
                      </a:lnTo>
                      <a:lnTo>
                        <a:pt x="190" y="397"/>
                      </a:lnTo>
                      <a:lnTo>
                        <a:pt x="213" y="389"/>
                      </a:lnTo>
                      <a:lnTo>
                        <a:pt x="228" y="383"/>
                      </a:lnTo>
                      <a:lnTo>
                        <a:pt x="263" y="379"/>
                      </a:lnTo>
                      <a:lnTo>
                        <a:pt x="259" y="361"/>
                      </a:lnTo>
                      <a:lnTo>
                        <a:pt x="260" y="350"/>
                      </a:lnTo>
                      <a:lnTo>
                        <a:pt x="271" y="321"/>
                      </a:lnTo>
                      <a:lnTo>
                        <a:pt x="281" y="296"/>
                      </a:lnTo>
                      <a:lnTo>
                        <a:pt x="294" y="297"/>
                      </a:lnTo>
                      <a:lnTo>
                        <a:pt x="309" y="303"/>
                      </a:lnTo>
                      <a:lnTo>
                        <a:pt x="329" y="301"/>
                      </a:lnTo>
                      <a:lnTo>
                        <a:pt x="339" y="310"/>
                      </a:lnTo>
                      <a:lnTo>
                        <a:pt x="360" y="300"/>
                      </a:lnTo>
                      <a:lnTo>
                        <a:pt x="360" y="267"/>
                      </a:lnTo>
                      <a:lnTo>
                        <a:pt x="369" y="242"/>
                      </a:lnTo>
                      <a:lnTo>
                        <a:pt x="388" y="240"/>
                      </a:lnTo>
                      <a:lnTo>
                        <a:pt x="403" y="220"/>
                      </a:lnTo>
                      <a:lnTo>
                        <a:pt x="416" y="223"/>
                      </a:lnTo>
                      <a:lnTo>
                        <a:pt x="428" y="215"/>
                      </a:lnTo>
                      <a:lnTo>
                        <a:pt x="435" y="237"/>
                      </a:lnTo>
                      <a:lnTo>
                        <a:pt x="452" y="250"/>
                      </a:lnTo>
                      <a:lnTo>
                        <a:pt x="458" y="261"/>
                      </a:lnTo>
                      <a:lnTo>
                        <a:pt x="465" y="268"/>
                      </a:lnTo>
                      <a:lnTo>
                        <a:pt x="470" y="261"/>
                      </a:lnTo>
                      <a:lnTo>
                        <a:pt x="496" y="269"/>
                      </a:lnTo>
                      <a:lnTo>
                        <a:pt x="501" y="278"/>
                      </a:lnTo>
                      <a:lnTo>
                        <a:pt x="518" y="323"/>
                      </a:lnTo>
                      <a:lnTo>
                        <a:pt x="520" y="360"/>
                      </a:lnTo>
                      <a:lnTo>
                        <a:pt x="514" y="377"/>
                      </a:lnTo>
                      <a:lnTo>
                        <a:pt x="563" y="392"/>
                      </a:lnTo>
                      <a:lnTo>
                        <a:pt x="582" y="389"/>
                      </a:lnTo>
                      <a:lnTo>
                        <a:pt x="653" y="419"/>
                      </a:lnTo>
                      <a:lnTo>
                        <a:pt x="676" y="458"/>
                      </a:lnTo>
                      <a:lnTo>
                        <a:pt x="698" y="482"/>
                      </a:lnTo>
                      <a:lnTo>
                        <a:pt x="707" y="486"/>
                      </a:lnTo>
                      <a:lnTo>
                        <a:pt x="820" y="480"/>
                      </a:lnTo>
                      <a:lnTo>
                        <a:pt x="844" y="488"/>
                      </a:lnTo>
                      <a:lnTo>
                        <a:pt x="869" y="507"/>
                      </a:lnTo>
                      <a:lnTo>
                        <a:pt x="911" y="521"/>
                      </a:lnTo>
                      <a:lnTo>
                        <a:pt x="926" y="522"/>
                      </a:lnTo>
                      <a:lnTo>
                        <a:pt x="942" y="531"/>
                      </a:lnTo>
                      <a:lnTo>
                        <a:pt x="987" y="512"/>
                      </a:lnTo>
                      <a:lnTo>
                        <a:pt x="992" y="507"/>
                      </a:lnTo>
                      <a:lnTo>
                        <a:pt x="1028" y="497"/>
                      </a:lnTo>
                      <a:lnTo>
                        <a:pt x="1052" y="494"/>
                      </a:lnTo>
                      <a:lnTo>
                        <a:pt x="1066" y="499"/>
                      </a:lnTo>
                      <a:lnTo>
                        <a:pt x="1102" y="490"/>
                      </a:lnTo>
                      <a:lnTo>
                        <a:pt x="1157" y="442"/>
                      </a:lnTo>
                      <a:lnTo>
                        <a:pt x="1156" y="436"/>
                      </a:lnTo>
                      <a:lnTo>
                        <a:pt x="1144" y="420"/>
                      </a:lnTo>
                      <a:lnTo>
                        <a:pt x="1157" y="391"/>
                      </a:lnTo>
                      <a:lnTo>
                        <a:pt x="1169" y="388"/>
                      </a:lnTo>
                      <a:lnTo>
                        <a:pt x="1185" y="398"/>
                      </a:lnTo>
                      <a:lnTo>
                        <a:pt x="1206" y="401"/>
                      </a:lnTo>
                      <a:lnTo>
                        <a:pt x="1221" y="391"/>
                      </a:lnTo>
                      <a:lnTo>
                        <a:pt x="1243" y="368"/>
                      </a:lnTo>
                      <a:lnTo>
                        <a:pt x="1255" y="369"/>
                      </a:lnTo>
                      <a:lnTo>
                        <a:pt x="1269" y="360"/>
                      </a:lnTo>
                      <a:lnTo>
                        <a:pt x="1306" y="322"/>
                      </a:lnTo>
                      <a:lnTo>
                        <a:pt x="1347" y="319"/>
                      </a:lnTo>
                      <a:lnTo>
                        <a:pt x="1385" y="317"/>
                      </a:lnTo>
                      <a:lnTo>
                        <a:pt x="1384" y="309"/>
                      </a:lnTo>
                      <a:lnTo>
                        <a:pt x="1376" y="305"/>
                      </a:lnTo>
                      <a:lnTo>
                        <a:pt x="1377" y="292"/>
                      </a:lnTo>
                      <a:lnTo>
                        <a:pt x="1374" y="286"/>
                      </a:lnTo>
                      <a:lnTo>
                        <a:pt x="1358" y="272"/>
                      </a:lnTo>
                      <a:lnTo>
                        <a:pt x="1347" y="257"/>
                      </a:lnTo>
                      <a:lnTo>
                        <a:pt x="1320" y="275"/>
                      </a:lnTo>
                      <a:lnTo>
                        <a:pt x="1308" y="279"/>
                      </a:lnTo>
                      <a:lnTo>
                        <a:pt x="1271" y="275"/>
                      </a:lnTo>
                      <a:lnTo>
                        <a:pt x="1265" y="256"/>
                      </a:lnTo>
                      <a:lnTo>
                        <a:pt x="1264" y="243"/>
                      </a:lnTo>
                      <a:lnTo>
                        <a:pt x="1270" y="223"/>
                      </a:lnTo>
                      <a:lnTo>
                        <a:pt x="1269" y="205"/>
                      </a:lnTo>
                      <a:lnTo>
                        <a:pt x="1290" y="169"/>
                      </a:lnTo>
                      <a:lnTo>
                        <a:pt x="1336" y="188"/>
                      </a:lnTo>
                      <a:lnTo>
                        <a:pt x="1377" y="164"/>
                      </a:lnTo>
                      <a:lnTo>
                        <a:pt x="1399" y="95"/>
                      </a:lnTo>
                      <a:lnTo>
                        <a:pt x="1422" y="74"/>
                      </a:lnTo>
                      <a:lnTo>
                        <a:pt x="1420" y="50"/>
                      </a:lnTo>
                      <a:lnTo>
                        <a:pt x="1401" y="51"/>
                      </a:lnTo>
                      <a:lnTo>
                        <a:pt x="1401" y="41"/>
                      </a:lnTo>
                      <a:lnTo>
                        <a:pt x="1428" y="15"/>
                      </a:lnTo>
                      <a:lnTo>
                        <a:pt x="1448" y="11"/>
                      </a:lnTo>
                      <a:lnTo>
                        <a:pt x="1510" y="0"/>
                      </a:lnTo>
                      <a:lnTo>
                        <a:pt x="1536" y="18"/>
                      </a:lnTo>
                      <a:lnTo>
                        <a:pt x="1571" y="25"/>
                      </a:lnTo>
                      <a:lnTo>
                        <a:pt x="1593" y="59"/>
                      </a:lnTo>
                      <a:lnTo>
                        <a:pt x="1618" y="127"/>
                      </a:lnTo>
                      <a:lnTo>
                        <a:pt x="1628" y="173"/>
                      </a:lnTo>
                      <a:lnTo>
                        <a:pt x="1628" y="185"/>
                      </a:lnTo>
                      <a:lnTo>
                        <a:pt x="1678" y="193"/>
                      </a:lnTo>
                      <a:lnTo>
                        <a:pt x="1688" y="198"/>
                      </a:lnTo>
                      <a:lnTo>
                        <a:pt x="1720" y="218"/>
                      </a:lnTo>
                      <a:lnTo>
                        <a:pt x="1738" y="273"/>
                      </a:lnTo>
                      <a:lnTo>
                        <a:pt x="1768" y="275"/>
                      </a:lnTo>
                      <a:lnTo>
                        <a:pt x="1779" y="270"/>
                      </a:lnTo>
                      <a:lnTo>
                        <a:pt x="1850" y="239"/>
                      </a:lnTo>
                      <a:lnTo>
                        <a:pt x="1846" y="278"/>
                      </a:lnTo>
                      <a:lnTo>
                        <a:pt x="1833" y="291"/>
                      </a:lnTo>
                      <a:lnTo>
                        <a:pt x="1819" y="343"/>
                      </a:lnTo>
                      <a:lnTo>
                        <a:pt x="1799" y="386"/>
                      </a:lnTo>
                      <a:lnTo>
                        <a:pt x="1792" y="391"/>
                      </a:lnTo>
                      <a:lnTo>
                        <a:pt x="1789" y="389"/>
                      </a:lnTo>
                      <a:lnTo>
                        <a:pt x="1761" y="382"/>
                      </a:lnTo>
                      <a:lnTo>
                        <a:pt x="1734" y="404"/>
                      </a:lnTo>
                      <a:lnTo>
                        <a:pt x="1742" y="428"/>
                      </a:lnTo>
                      <a:lnTo>
                        <a:pt x="1742" y="459"/>
                      </a:lnTo>
                      <a:lnTo>
                        <a:pt x="1722" y="482"/>
                      </a:lnTo>
                      <a:lnTo>
                        <a:pt x="1722" y="492"/>
                      </a:lnTo>
                      <a:lnTo>
                        <a:pt x="1718" y="491"/>
                      </a:lnTo>
                      <a:lnTo>
                        <a:pt x="1707" y="477"/>
                      </a:lnTo>
                      <a:lnTo>
                        <a:pt x="1701" y="481"/>
                      </a:lnTo>
                      <a:lnTo>
                        <a:pt x="1692" y="502"/>
                      </a:lnTo>
                      <a:lnTo>
                        <a:pt x="1674" y="514"/>
                      </a:lnTo>
                      <a:lnTo>
                        <a:pt x="1650" y="518"/>
                      </a:lnTo>
                      <a:lnTo>
                        <a:pt x="1648" y="522"/>
                      </a:lnTo>
                      <a:lnTo>
                        <a:pt x="1651" y="540"/>
                      </a:lnTo>
                      <a:lnTo>
                        <a:pt x="1628" y="542"/>
                      </a:lnTo>
                      <a:lnTo>
                        <a:pt x="1610" y="534"/>
                      </a:lnTo>
                      <a:lnTo>
                        <a:pt x="1580" y="563"/>
                      </a:lnTo>
                      <a:lnTo>
                        <a:pt x="1549" y="579"/>
                      </a:lnTo>
                      <a:lnTo>
                        <a:pt x="1533" y="599"/>
                      </a:lnTo>
                      <a:lnTo>
                        <a:pt x="1507" y="608"/>
                      </a:lnTo>
                      <a:lnTo>
                        <a:pt x="1503" y="604"/>
                      </a:lnTo>
                      <a:lnTo>
                        <a:pt x="1473" y="620"/>
                      </a:lnTo>
                      <a:lnTo>
                        <a:pt x="1459" y="637"/>
                      </a:lnTo>
                      <a:lnTo>
                        <a:pt x="1440" y="645"/>
                      </a:lnTo>
                      <a:lnTo>
                        <a:pt x="1437" y="642"/>
                      </a:lnTo>
                      <a:lnTo>
                        <a:pt x="1442" y="635"/>
                      </a:lnTo>
                      <a:lnTo>
                        <a:pt x="1450" y="633"/>
                      </a:lnTo>
                      <a:lnTo>
                        <a:pt x="1453" y="621"/>
                      </a:lnTo>
                      <a:lnTo>
                        <a:pt x="1441" y="615"/>
                      </a:lnTo>
                      <a:lnTo>
                        <a:pt x="1447" y="612"/>
                      </a:lnTo>
                      <a:lnTo>
                        <a:pt x="1448" y="605"/>
                      </a:lnTo>
                      <a:lnTo>
                        <a:pt x="1470" y="578"/>
                      </a:lnTo>
                      <a:lnTo>
                        <a:pt x="1457" y="555"/>
                      </a:lnTo>
                      <a:lnTo>
                        <a:pt x="1455" y="559"/>
                      </a:lnTo>
                      <a:lnTo>
                        <a:pt x="1437" y="562"/>
                      </a:lnTo>
                      <a:lnTo>
                        <a:pt x="1416" y="589"/>
                      </a:lnTo>
                      <a:lnTo>
                        <a:pt x="1387" y="604"/>
                      </a:lnTo>
                      <a:lnTo>
                        <a:pt x="1377" y="624"/>
                      </a:lnTo>
                      <a:lnTo>
                        <a:pt x="1357" y="631"/>
                      </a:lnTo>
                      <a:lnTo>
                        <a:pt x="1341" y="629"/>
                      </a:lnTo>
                      <a:lnTo>
                        <a:pt x="1336" y="634"/>
                      </a:lnTo>
                      <a:lnTo>
                        <a:pt x="1332" y="644"/>
                      </a:lnTo>
                      <a:lnTo>
                        <a:pt x="1330" y="654"/>
                      </a:lnTo>
                      <a:lnTo>
                        <a:pt x="1342" y="670"/>
                      </a:lnTo>
                      <a:lnTo>
                        <a:pt x="1361" y="682"/>
                      </a:lnTo>
                      <a:lnTo>
                        <a:pt x="1372" y="702"/>
                      </a:lnTo>
                      <a:lnTo>
                        <a:pt x="1388" y="708"/>
                      </a:lnTo>
                      <a:lnTo>
                        <a:pt x="1396" y="708"/>
                      </a:lnTo>
                      <a:lnTo>
                        <a:pt x="1412" y="688"/>
                      </a:lnTo>
                      <a:lnTo>
                        <a:pt x="1428" y="681"/>
                      </a:lnTo>
                      <a:lnTo>
                        <a:pt x="1449" y="695"/>
                      </a:lnTo>
                      <a:lnTo>
                        <a:pt x="1465" y="692"/>
                      </a:lnTo>
                      <a:lnTo>
                        <a:pt x="1481" y="698"/>
                      </a:lnTo>
                      <a:lnTo>
                        <a:pt x="1477" y="712"/>
                      </a:lnTo>
                      <a:lnTo>
                        <a:pt x="1471" y="719"/>
                      </a:lnTo>
                      <a:lnTo>
                        <a:pt x="1468" y="712"/>
                      </a:lnTo>
                      <a:lnTo>
                        <a:pt x="1460" y="713"/>
                      </a:lnTo>
                      <a:lnTo>
                        <a:pt x="1453" y="721"/>
                      </a:lnTo>
                      <a:lnTo>
                        <a:pt x="1428" y="726"/>
                      </a:lnTo>
                      <a:lnTo>
                        <a:pt x="1429" y="733"/>
                      </a:lnTo>
                      <a:lnTo>
                        <a:pt x="1421" y="745"/>
                      </a:lnTo>
                      <a:lnTo>
                        <a:pt x="1416" y="746"/>
                      </a:lnTo>
                      <a:lnTo>
                        <a:pt x="1413" y="740"/>
                      </a:lnTo>
                      <a:lnTo>
                        <a:pt x="1408" y="740"/>
                      </a:lnTo>
                      <a:lnTo>
                        <a:pt x="1405" y="745"/>
                      </a:lnTo>
                      <a:lnTo>
                        <a:pt x="1409" y="750"/>
                      </a:lnTo>
                      <a:lnTo>
                        <a:pt x="1406" y="754"/>
                      </a:lnTo>
                      <a:lnTo>
                        <a:pt x="1392" y="765"/>
                      </a:lnTo>
                      <a:lnTo>
                        <a:pt x="1378" y="791"/>
                      </a:lnTo>
                      <a:lnTo>
                        <a:pt x="1379" y="795"/>
                      </a:lnTo>
                      <a:lnTo>
                        <a:pt x="1409" y="811"/>
                      </a:lnTo>
                      <a:lnTo>
                        <a:pt x="1419" y="830"/>
                      </a:lnTo>
                      <a:lnTo>
                        <a:pt x="1430" y="869"/>
                      </a:lnTo>
                      <a:lnTo>
                        <a:pt x="1442" y="880"/>
                      </a:lnTo>
                      <a:lnTo>
                        <a:pt x="1443" y="885"/>
                      </a:lnTo>
                      <a:lnTo>
                        <a:pt x="1459" y="904"/>
                      </a:lnTo>
                      <a:lnTo>
                        <a:pt x="1420" y="892"/>
                      </a:lnTo>
                      <a:lnTo>
                        <a:pt x="1406" y="895"/>
                      </a:lnTo>
                      <a:lnTo>
                        <a:pt x="1406" y="899"/>
                      </a:lnTo>
                      <a:lnTo>
                        <a:pt x="1420" y="895"/>
                      </a:lnTo>
                      <a:lnTo>
                        <a:pt x="1425" y="902"/>
                      </a:lnTo>
                      <a:lnTo>
                        <a:pt x="1437" y="906"/>
                      </a:lnTo>
                      <a:lnTo>
                        <a:pt x="1448" y="916"/>
                      </a:lnTo>
                      <a:lnTo>
                        <a:pt x="1451" y="917"/>
                      </a:lnTo>
                      <a:lnTo>
                        <a:pt x="1459" y="931"/>
                      </a:lnTo>
                      <a:lnTo>
                        <a:pt x="1427" y="951"/>
                      </a:lnTo>
                      <a:lnTo>
                        <a:pt x="1412" y="952"/>
                      </a:lnTo>
                      <a:lnTo>
                        <a:pt x="1412" y="954"/>
                      </a:lnTo>
                      <a:lnTo>
                        <a:pt x="1426" y="960"/>
                      </a:lnTo>
                      <a:lnTo>
                        <a:pt x="1437" y="954"/>
                      </a:lnTo>
                      <a:lnTo>
                        <a:pt x="1451" y="965"/>
                      </a:lnTo>
                      <a:lnTo>
                        <a:pt x="1462" y="967"/>
                      </a:lnTo>
                      <a:lnTo>
                        <a:pt x="1446" y="981"/>
                      </a:lnTo>
                      <a:lnTo>
                        <a:pt x="1457" y="977"/>
                      </a:lnTo>
                      <a:lnTo>
                        <a:pt x="1457" y="985"/>
                      </a:lnTo>
                      <a:lnTo>
                        <a:pt x="1457" y="991"/>
                      </a:lnTo>
                      <a:lnTo>
                        <a:pt x="1446" y="992"/>
                      </a:lnTo>
                      <a:lnTo>
                        <a:pt x="1449" y="1000"/>
                      </a:lnTo>
                      <a:lnTo>
                        <a:pt x="1441" y="1026"/>
                      </a:lnTo>
                      <a:lnTo>
                        <a:pt x="1437" y="1022"/>
                      </a:lnTo>
                      <a:lnTo>
                        <a:pt x="1433" y="1024"/>
                      </a:lnTo>
                      <a:lnTo>
                        <a:pt x="1426" y="1036"/>
                      </a:lnTo>
                      <a:lnTo>
                        <a:pt x="1418" y="1050"/>
                      </a:lnTo>
                      <a:lnTo>
                        <a:pt x="1408" y="1066"/>
                      </a:lnTo>
                      <a:lnTo>
                        <a:pt x="1398" y="1082"/>
                      </a:lnTo>
                      <a:lnTo>
                        <a:pt x="1397" y="1073"/>
                      </a:lnTo>
                      <a:lnTo>
                        <a:pt x="1388" y="1077"/>
                      </a:lnTo>
                      <a:lnTo>
                        <a:pt x="1392" y="1088"/>
                      </a:lnTo>
                      <a:lnTo>
                        <a:pt x="1385" y="1110"/>
                      </a:lnTo>
                      <a:lnTo>
                        <a:pt x="1384" y="1118"/>
                      </a:lnTo>
                      <a:lnTo>
                        <a:pt x="1378" y="1116"/>
                      </a:lnTo>
                      <a:lnTo>
                        <a:pt x="1377" y="1124"/>
                      </a:lnTo>
                      <a:lnTo>
                        <a:pt x="1369" y="1126"/>
                      </a:lnTo>
                      <a:lnTo>
                        <a:pt x="1358" y="1146"/>
                      </a:lnTo>
                      <a:lnTo>
                        <a:pt x="1345" y="1146"/>
                      </a:lnTo>
                      <a:lnTo>
                        <a:pt x="1340" y="1150"/>
                      </a:lnTo>
                      <a:lnTo>
                        <a:pt x="1342" y="1154"/>
                      </a:lnTo>
                      <a:lnTo>
                        <a:pt x="1340" y="1160"/>
                      </a:lnTo>
                      <a:lnTo>
                        <a:pt x="1330" y="1166"/>
                      </a:lnTo>
                      <a:lnTo>
                        <a:pt x="1328" y="1173"/>
                      </a:lnTo>
                      <a:lnTo>
                        <a:pt x="1327" y="1168"/>
                      </a:lnTo>
                      <a:lnTo>
                        <a:pt x="1324" y="1176"/>
                      </a:lnTo>
                      <a:lnTo>
                        <a:pt x="1308" y="1180"/>
                      </a:lnTo>
                      <a:lnTo>
                        <a:pt x="1292" y="1198"/>
                      </a:lnTo>
                      <a:lnTo>
                        <a:pt x="1277" y="1205"/>
                      </a:lnTo>
                      <a:lnTo>
                        <a:pt x="1269" y="1203"/>
                      </a:lnTo>
                      <a:lnTo>
                        <a:pt x="1262" y="1208"/>
                      </a:lnTo>
                      <a:lnTo>
                        <a:pt x="1255" y="1203"/>
                      </a:lnTo>
                      <a:lnTo>
                        <a:pt x="1244" y="1211"/>
                      </a:lnTo>
                      <a:lnTo>
                        <a:pt x="1241" y="1205"/>
                      </a:lnTo>
                      <a:lnTo>
                        <a:pt x="1237" y="1207"/>
                      </a:lnTo>
                      <a:lnTo>
                        <a:pt x="1237" y="1213"/>
                      </a:lnTo>
                      <a:lnTo>
                        <a:pt x="1235" y="1216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4" name="Freeform 44"/>
                <p:cNvSpPr>
                  <a:spLocks noChangeAspect="1"/>
                </p:cNvSpPr>
                <p:nvPr/>
              </p:nvSpPr>
              <p:spPr bwMode="auto">
                <a:xfrm>
                  <a:off x="2776" y="2059"/>
                  <a:ext cx="296" cy="214"/>
                </a:xfrm>
                <a:custGeom>
                  <a:avLst/>
                  <a:gdLst>
                    <a:gd name="T0" fmla="*/ 340284652 w 547"/>
                    <a:gd name="T1" fmla="*/ 436381655 h 364"/>
                    <a:gd name="T2" fmla="*/ 340284652 w 547"/>
                    <a:gd name="T3" fmla="*/ 436381655 h 364"/>
                    <a:gd name="T4" fmla="*/ 340284652 w 547"/>
                    <a:gd name="T5" fmla="*/ 436381655 h 364"/>
                    <a:gd name="T6" fmla="*/ 340284652 w 547"/>
                    <a:gd name="T7" fmla="*/ 436381655 h 364"/>
                    <a:gd name="T8" fmla="*/ 340284652 w 547"/>
                    <a:gd name="T9" fmla="*/ 436381655 h 364"/>
                    <a:gd name="T10" fmla="*/ 340284652 w 547"/>
                    <a:gd name="T11" fmla="*/ 436381655 h 364"/>
                    <a:gd name="T12" fmla="*/ 340284652 w 547"/>
                    <a:gd name="T13" fmla="*/ 436381655 h 364"/>
                    <a:gd name="T14" fmla="*/ 340284652 w 547"/>
                    <a:gd name="T15" fmla="*/ 436381655 h 364"/>
                    <a:gd name="T16" fmla="*/ 340284652 w 547"/>
                    <a:gd name="T17" fmla="*/ 436381655 h 364"/>
                    <a:gd name="T18" fmla="*/ 340284652 w 547"/>
                    <a:gd name="T19" fmla="*/ 436381655 h 364"/>
                    <a:gd name="T20" fmla="*/ 340284652 w 547"/>
                    <a:gd name="T21" fmla="*/ 436381655 h 364"/>
                    <a:gd name="T22" fmla="*/ 340284652 w 547"/>
                    <a:gd name="T23" fmla="*/ 436381655 h 364"/>
                    <a:gd name="T24" fmla="*/ 340284652 w 547"/>
                    <a:gd name="T25" fmla="*/ 436381655 h 364"/>
                    <a:gd name="T26" fmla="*/ 340284652 w 547"/>
                    <a:gd name="T27" fmla="*/ 436381655 h 364"/>
                    <a:gd name="T28" fmla="*/ 340284652 w 547"/>
                    <a:gd name="T29" fmla="*/ 436381655 h 364"/>
                    <a:gd name="T30" fmla="*/ 340284652 w 547"/>
                    <a:gd name="T31" fmla="*/ 436381655 h 364"/>
                    <a:gd name="T32" fmla="*/ 340284652 w 547"/>
                    <a:gd name="T33" fmla="*/ 436381655 h 364"/>
                    <a:gd name="T34" fmla="*/ 340284652 w 547"/>
                    <a:gd name="T35" fmla="*/ 436381655 h 364"/>
                    <a:gd name="T36" fmla="*/ 340284652 w 547"/>
                    <a:gd name="T37" fmla="*/ 436381655 h 364"/>
                    <a:gd name="T38" fmla="*/ 340284652 w 547"/>
                    <a:gd name="T39" fmla="*/ 436381655 h 364"/>
                    <a:gd name="T40" fmla="*/ 340284652 w 547"/>
                    <a:gd name="T41" fmla="*/ 436381655 h 364"/>
                    <a:gd name="T42" fmla="*/ 340284652 w 547"/>
                    <a:gd name="T43" fmla="*/ 436381655 h 364"/>
                    <a:gd name="T44" fmla="*/ 340284652 w 547"/>
                    <a:gd name="T45" fmla="*/ 436381655 h 364"/>
                    <a:gd name="T46" fmla="*/ 340284652 w 547"/>
                    <a:gd name="T47" fmla="*/ 436381655 h 364"/>
                    <a:gd name="T48" fmla="*/ 340284652 w 547"/>
                    <a:gd name="T49" fmla="*/ 436381655 h 364"/>
                    <a:gd name="T50" fmla="*/ 340284652 w 547"/>
                    <a:gd name="T51" fmla="*/ 436381655 h 364"/>
                    <a:gd name="T52" fmla="*/ 340284652 w 547"/>
                    <a:gd name="T53" fmla="*/ 436381655 h 364"/>
                    <a:gd name="T54" fmla="*/ 340284652 w 547"/>
                    <a:gd name="T55" fmla="*/ 436381655 h 364"/>
                    <a:gd name="T56" fmla="*/ 340284652 w 547"/>
                    <a:gd name="T57" fmla="*/ 436381655 h 364"/>
                    <a:gd name="T58" fmla="*/ 340284652 w 547"/>
                    <a:gd name="T59" fmla="*/ 436381655 h 364"/>
                    <a:gd name="T60" fmla="*/ 340284652 w 547"/>
                    <a:gd name="T61" fmla="*/ 436381655 h 364"/>
                    <a:gd name="T62" fmla="*/ 340284652 w 547"/>
                    <a:gd name="T63" fmla="*/ 436381655 h 364"/>
                    <a:gd name="T64" fmla="*/ 340284652 w 547"/>
                    <a:gd name="T65" fmla="*/ 436381655 h 364"/>
                    <a:gd name="T66" fmla="*/ 340284652 w 547"/>
                    <a:gd name="T67" fmla="*/ 436381655 h 364"/>
                    <a:gd name="T68" fmla="*/ 340284652 w 547"/>
                    <a:gd name="T69" fmla="*/ 436381655 h 364"/>
                    <a:gd name="T70" fmla="*/ 340284652 w 547"/>
                    <a:gd name="T71" fmla="*/ 436381655 h 364"/>
                    <a:gd name="T72" fmla="*/ 340284652 w 547"/>
                    <a:gd name="T73" fmla="*/ 436381655 h 364"/>
                    <a:gd name="T74" fmla="*/ 340284652 w 547"/>
                    <a:gd name="T75" fmla="*/ 0 h 364"/>
                    <a:gd name="T76" fmla="*/ 340284652 w 547"/>
                    <a:gd name="T77" fmla="*/ 436381655 h 364"/>
                    <a:gd name="T78" fmla="*/ 340284652 w 547"/>
                    <a:gd name="T79" fmla="*/ 436381655 h 364"/>
                    <a:gd name="T80" fmla="*/ 340284652 w 547"/>
                    <a:gd name="T81" fmla="*/ 436381655 h 364"/>
                    <a:gd name="T82" fmla="*/ 340284652 w 547"/>
                    <a:gd name="T83" fmla="*/ 436381655 h 364"/>
                    <a:gd name="T84" fmla="*/ 340284652 w 547"/>
                    <a:gd name="T85" fmla="*/ 436381655 h 364"/>
                    <a:gd name="T86" fmla="*/ 340284652 w 547"/>
                    <a:gd name="T87" fmla="*/ 436381655 h 364"/>
                    <a:gd name="T88" fmla="*/ 340284652 w 547"/>
                    <a:gd name="T89" fmla="*/ 436381655 h 364"/>
                    <a:gd name="T90" fmla="*/ 340284652 w 547"/>
                    <a:gd name="T91" fmla="*/ 436381655 h 364"/>
                    <a:gd name="T92" fmla="*/ 340284652 w 547"/>
                    <a:gd name="T93" fmla="*/ 436381655 h 364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547"/>
                    <a:gd name="T142" fmla="*/ 0 h 364"/>
                    <a:gd name="T143" fmla="*/ 547 w 547"/>
                    <a:gd name="T144" fmla="*/ 364 h 364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547" h="364">
                      <a:moveTo>
                        <a:pt x="10" y="158"/>
                      </a:moveTo>
                      <a:lnTo>
                        <a:pt x="0" y="190"/>
                      </a:lnTo>
                      <a:lnTo>
                        <a:pt x="15" y="200"/>
                      </a:lnTo>
                      <a:lnTo>
                        <a:pt x="22" y="210"/>
                      </a:lnTo>
                      <a:lnTo>
                        <a:pt x="76" y="209"/>
                      </a:lnTo>
                      <a:lnTo>
                        <a:pt x="87" y="217"/>
                      </a:lnTo>
                      <a:lnTo>
                        <a:pt x="136" y="199"/>
                      </a:lnTo>
                      <a:lnTo>
                        <a:pt x="143" y="187"/>
                      </a:lnTo>
                      <a:lnTo>
                        <a:pt x="161" y="185"/>
                      </a:lnTo>
                      <a:lnTo>
                        <a:pt x="184" y="199"/>
                      </a:lnTo>
                      <a:lnTo>
                        <a:pt x="212" y="205"/>
                      </a:lnTo>
                      <a:lnTo>
                        <a:pt x="214" y="209"/>
                      </a:lnTo>
                      <a:lnTo>
                        <a:pt x="212" y="227"/>
                      </a:lnTo>
                      <a:lnTo>
                        <a:pt x="223" y="235"/>
                      </a:lnTo>
                      <a:lnTo>
                        <a:pt x="227" y="251"/>
                      </a:lnTo>
                      <a:lnTo>
                        <a:pt x="238" y="259"/>
                      </a:lnTo>
                      <a:lnTo>
                        <a:pt x="237" y="276"/>
                      </a:lnTo>
                      <a:lnTo>
                        <a:pt x="210" y="276"/>
                      </a:lnTo>
                      <a:lnTo>
                        <a:pt x="207" y="293"/>
                      </a:lnTo>
                      <a:lnTo>
                        <a:pt x="194" y="306"/>
                      </a:lnTo>
                      <a:lnTo>
                        <a:pt x="192" y="313"/>
                      </a:lnTo>
                      <a:lnTo>
                        <a:pt x="184" y="314"/>
                      </a:lnTo>
                      <a:lnTo>
                        <a:pt x="186" y="322"/>
                      </a:lnTo>
                      <a:lnTo>
                        <a:pt x="190" y="320"/>
                      </a:lnTo>
                      <a:lnTo>
                        <a:pt x="197" y="329"/>
                      </a:lnTo>
                      <a:lnTo>
                        <a:pt x="222" y="321"/>
                      </a:lnTo>
                      <a:lnTo>
                        <a:pt x="230" y="323"/>
                      </a:lnTo>
                      <a:lnTo>
                        <a:pt x="230" y="324"/>
                      </a:lnTo>
                      <a:lnTo>
                        <a:pt x="230" y="303"/>
                      </a:lnTo>
                      <a:lnTo>
                        <a:pt x="234" y="312"/>
                      </a:lnTo>
                      <a:lnTo>
                        <a:pt x="236" y="308"/>
                      </a:lnTo>
                      <a:lnTo>
                        <a:pt x="248" y="303"/>
                      </a:lnTo>
                      <a:lnTo>
                        <a:pt x="253" y="294"/>
                      </a:lnTo>
                      <a:lnTo>
                        <a:pt x="247" y="281"/>
                      </a:lnTo>
                      <a:lnTo>
                        <a:pt x="257" y="289"/>
                      </a:lnTo>
                      <a:lnTo>
                        <a:pt x="263" y="275"/>
                      </a:lnTo>
                      <a:lnTo>
                        <a:pt x="290" y="265"/>
                      </a:lnTo>
                      <a:lnTo>
                        <a:pt x="289" y="270"/>
                      </a:lnTo>
                      <a:lnTo>
                        <a:pt x="294" y="268"/>
                      </a:lnTo>
                      <a:lnTo>
                        <a:pt x="300" y="262"/>
                      </a:lnTo>
                      <a:lnTo>
                        <a:pt x="310" y="276"/>
                      </a:lnTo>
                      <a:lnTo>
                        <a:pt x="291" y="276"/>
                      </a:lnTo>
                      <a:lnTo>
                        <a:pt x="304" y="280"/>
                      </a:lnTo>
                      <a:lnTo>
                        <a:pt x="298" y="288"/>
                      </a:lnTo>
                      <a:lnTo>
                        <a:pt x="320" y="294"/>
                      </a:lnTo>
                      <a:lnTo>
                        <a:pt x="341" y="289"/>
                      </a:lnTo>
                      <a:lnTo>
                        <a:pt x="353" y="293"/>
                      </a:lnTo>
                      <a:lnTo>
                        <a:pt x="357" y="299"/>
                      </a:lnTo>
                      <a:lnTo>
                        <a:pt x="339" y="306"/>
                      </a:lnTo>
                      <a:lnTo>
                        <a:pt x="319" y="322"/>
                      </a:lnTo>
                      <a:lnTo>
                        <a:pt x="347" y="333"/>
                      </a:lnTo>
                      <a:lnTo>
                        <a:pt x="350" y="344"/>
                      </a:lnTo>
                      <a:lnTo>
                        <a:pt x="347" y="358"/>
                      </a:lnTo>
                      <a:lnTo>
                        <a:pt x="363" y="364"/>
                      </a:lnTo>
                      <a:lnTo>
                        <a:pt x="373" y="360"/>
                      </a:lnTo>
                      <a:lnTo>
                        <a:pt x="382" y="351"/>
                      </a:lnTo>
                      <a:lnTo>
                        <a:pt x="394" y="349"/>
                      </a:lnTo>
                      <a:lnTo>
                        <a:pt x="409" y="334"/>
                      </a:lnTo>
                      <a:lnTo>
                        <a:pt x="425" y="339"/>
                      </a:lnTo>
                      <a:lnTo>
                        <a:pt x="438" y="337"/>
                      </a:lnTo>
                      <a:lnTo>
                        <a:pt x="442" y="320"/>
                      </a:lnTo>
                      <a:lnTo>
                        <a:pt x="420" y="321"/>
                      </a:lnTo>
                      <a:lnTo>
                        <a:pt x="414" y="328"/>
                      </a:lnTo>
                      <a:lnTo>
                        <a:pt x="408" y="323"/>
                      </a:lnTo>
                      <a:lnTo>
                        <a:pt x="408" y="327"/>
                      </a:lnTo>
                      <a:lnTo>
                        <a:pt x="395" y="327"/>
                      </a:lnTo>
                      <a:lnTo>
                        <a:pt x="390" y="310"/>
                      </a:lnTo>
                      <a:lnTo>
                        <a:pt x="383" y="311"/>
                      </a:lnTo>
                      <a:lnTo>
                        <a:pt x="384" y="307"/>
                      </a:lnTo>
                      <a:lnTo>
                        <a:pt x="378" y="306"/>
                      </a:lnTo>
                      <a:lnTo>
                        <a:pt x="381" y="299"/>
                      </a:lnTo>
                      <a:lnTo>
                        <a:pt x="370" y="297"/>
                      </a:lnTo>
                      <a:lnTo>
                        <a:pt x="368" y="301"/>
                      </a:lnTo>
                      <a:lnTo>
                        <a:pt x="364" y="292"/>
                      </a:lnTo>
                      <a:lnTo>
                        <a:pt x="355" y="287"/>
                      </a:lnTo>
                      <a:lnTo>
                        <a:pt x="365" y="290"/>
                      </a:lnTo>
                      <a:lnTo>
                        <a:pt x="368" y="282"/>
                      </a:lnTo>
                      <a:lnTo>
                        <a:pt x="370" y="290"/>
                      </a:lnTo>
                      <a:lnTo>
                        <a:pt x="378" y="290"/>
                      </a:lnTo>
                      <a:lnTo>
                        <a:pt x="379" y="297"/>
                      </a:lnTo>
                      <a:lnTo>
                        <a:pt x="384" y="290"/>
                      </a:lnTo>
                      <a:lnTo>
                        <a:pt x="389" y="303"/>
                      </a:lnTo>
                      <a:lnTo>
                        <a:pt x="391" y="303"/>
                      </a:lnTo>
                      <a:lnTo>
                        <a:pt x="390" y="290"/>
                      </a:lnTo>
                      <a:lnTo>
                        <a:pt x="398" y="277"/>
                      </a:lnTo>
                      <a:lnTo>
                        <a:pt x="403" y="285"/>
                      </a:lnTo>
                      <a:lnTo>
                        <a:pt x="418" y="270"/>
                      </a:lnTo>
                      <a:lnTo>
                        <a:pt x="429" y="270"/>
                      </a:lnTo>
                      <a:lnTo>
                        <a:pt x="442" y="261"/>
                      </a:lnTo>
                      <a:lnTo>
                        <a:pt x="449" y="266"/>
                      </a:lnTo>
                      <a:lnTo>
                        <a:pt x="451" y="259"/>
                      </a:lnTo>
                      <a:lnTo>
                        <a:pt x="471" y="250"/>
                      </a:lnTo>
                      <a:lnTo>
                        <a:pt x="490" y="245"/>
                      </a:lnTo>
                      <a:lnTo>
                        <a:pt x="489" y="231"/>
                      </a:lnTo>
                      <a:lnTo>
                        <a:pt x="510" y="210"/>
                      </a:lnTo>
                      <a:lnTo>
                        <a:pt x="534" y="213"/>
                      </a:lnTo>
                      <a:lnTo>
                        <a:pt x="540" y="192"/>
                      </a:lnTo>
                      <a:lnTo>
                        <a:pt x="538" y="182"/>
                      </a:lnTo>
                      <a:lnTo>
                        <a:pt x="533" y="173"/>
                      </a:lnTo>
                      <a:lnTo>
                        <a:pt x="544" y="167"/>
                      </a:lnTo>
                      <a:lnTo>
                        <a:pt x="534" y="159"/>
                      </a:lnTo>
                      <a:lnTo>
                        <a:pt x="547" y="148"/>
                      </a:lnTo>
                      <a:lnTo>
                        <a:pt x="543" y="136"/>
                      </a:lnTo>
                      <a:lnTo>
                        <a:pt x="547" y="133"/>
                      </a:lnTo>
                      <a:lnTo>
                        <a:pt x="493" y="110"/>
                      </a:lnTo>
                      <a:lnTo>
                        <a:pt x="482" y="115"/>
                      </a:lnTo>
                      <a:lnTo>
                        <a:pt x="463" y="90"/>
                      </a:lnTo>
                      <a:lnTo>
                        <a:pt x="441" y="99"/>
                      </a:lnTo>
                      <a:lnTo>
                        <a:pt x="410" y="91"/>
                      </a:lnTo>
                      <a:lnTo>
                        <a:pt x="394" y="55"/>
                      </a:lnTo>
                      <a:lnTo>
                        <a:pt x="369" y="49"/>
                      </a:lnTo>
                      <a:lnTo>
                        <a:pt x="364" y="32"/>
                      </a:lnTo>
                      <a:lnTo>
                        <a:pt x="373" y="25"/>
                      </a:lnTo>
                      <a:lnTo>
                        <a:pt x="354" y="0"/>
                      </a:lnTo>
                      <a:lnTo>
                        <a:pt x="295" y="11"/>
                      </a:lnTo>
                      <a:lnTo>
                        <a:pt x="271" y="15"/>
                      </a:lnTo>
                      <a:lnTo>
                        <a:pt x="261" y="26"/>
                      </a:lnTo>
                      <a:lnTo>
                        <a:pt x="260" y="48"/>
                      </a:lnTo>
                      <a:lnTo>
                        <a:pt x="253" y="54"/>
                      </a:lnTo>
                      <a:lnTo>
                        <a:pt x="246" y="48"/>
                      </a:lnTo>
                      <a:lnTo>
                        <a:pt x="224" y="52"/>
                      </a:lnTo>
                      <a:lnTo>
                        <a:pt x="211" y="39"/>
                      </a:lnTo>
                      <a:lnTo>
                        <a:pt x="202" y="49"/>
                      </a:lnTo>
                      <a:lnTo>
                        <a:pt x="183" y="39"/>
                      </a:lnTo>
                      <a:lnTo>
                        <a:pt x="168" y="48"/>
                      </a:lnTo>
                      <a:lnTo>
                        <a:pt x="163" y="40"/>
                      </a:lnTo>
                      <a:lnTo>
                        <a:pt x="154" y="41"/>
                      </a:lnTo>
                      <a:lnTo>
                        <a:pt x="146" y="31"/>
                      </a:lnTo>
                      <a:lnTo>
                        <a:pt x="112" y="20"/>
                      </a:lnTo>
                      <a:lnTo>
                        <a:pt x="97" y="21"/>
                      </a:lnTo>
                      <a:lnTo>
                        <a:pt x="71" y="24"/>
                      </a:lnTo>
                      <a:lnTo>
                        <a:pt x="62" y="32"/>
                      </a:lnTo>
                      <a:lnTo>
                        <a:pt x="42" y="39"/>
                      </a:lnTo>
                      <a:lnTo>
                        <a:pt x="50" y="65"/>
                      </a:lnTo>
                      <a:lnTo>
                        <a:pt x="57" y="74"/>
                      </a:lnTo>
                      <a:lnTo>
                        <a:pt x="60" y="88"/>
                      </a:lnTo>
                      <a:lnTo>
                        <a:pt x="57" y="96"/>
                      </a:lnTo>
                      <a:lnTo>
                        <a:pt x="28" y="121"/>
                      </a:lnTo>
                      <a:lnTo>
                        <a:pt x="18" y="142"/>
                      </a:lnTo>
                      <a:lnTo>
                        <a:pt x="19" y="158"/>
                      </a:lnTo>
                      <a:lnTo>
                        <a:pt x="10" y="158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5" name="Freeform 45"/>
                <p:cNvSpPr>
                  <a:spLocks noChangeAspect="1"/>
                </p:cNvSpPr>
                <p:nvPr/>
              </p:nvSpPr>
              <p:spPr bwMode="auto">
                <a:xfrm>
                  <a:off x="2675" y="2257"/>
                  <a:ext cx="65" cy="68"/>
                </a:xfrm>
                <a:custGeom>
                  <a:avLst/>
                  <a:gdLst>
                    <a:gd name="T0" fmla="*/ 349968055 w 119"/>
                    <a:gd name="T1" fmla="*/ 424678485 h 115"/>
                    <a:gd name="T2" fmla="*/ 349968055 w 119"/>
                    <a:gd name="T3" fmla="*/ 424678485 h 115"/>
                    <a:gd name="T4" fmla="*/ 349968055 w 119"/>
                    <a:gd name="T5" fmla="*/ 424678485 h 115"/>
                    <a:gd name="T6" fmla="*/ 349968055 w 119"/>
                    <a:gd name="T7" fmla="*/ 424678485 h 115"/>
                    <a:gd name="T8" fmla="*/ 349968055 w 119"/>
                    <a:gd name="T9" fmla="*/ 424678485 h 115"/>
                    <a:gd name="T10" fmla="*/ 349968055 w 119"/>
                    <a:gd name="T11" fmla="*/ 424678485 h 115"/>
                    <a:gd name="T12" fmla="*/ 349968055 w 119"/>
                    <a:gd name="T13" fmla="*/ 424678485 h 115"/>
                    <a:gd name="T14" fmla="*/ 349968055 w 119"/>
                    <a:gd name="T15" fmla="*/ 424678485 h 115"/>
                    <a:gd name="T16" fmla="*/ 349968055 w 119"/>
                    <a:gd name="T17" fmla="*/ 424678485 h 115"/>
                    <a:gd name="T18" fmla="*/ 349968055 w 119"/>
                    <a:gd name="T19" fmla="*/ 424678485 h 115"/>
                    <a:gd name="T20" fmla="*/ 349968055 w 119"/>
                    <a:gd name="T21" fmla="*/ 424678485 h 115"/>
                    <a:gd name="T22" fmla="*/ 349968055 w 119"/>
                    <a:gd name="T23" fmla="*/ 424678485 h 115"/>
                    <a:gd name="T24" fmla="*/ 349968055 w 119"/>
                    <a:gd name="T25" fmla="*/ 424678485 h 115"/>
                    <a:gd name="T26" fmla="*/ 349968055 w 119"/>
                    <a:gd name="T27" fmla="*/ 424678485 h 115"/>
                    <a:gd name="T28" fmla="*/ 349968055 w 119"/>
                    <a:gd name="T29" fmla="*/ 424678485 h 115"/>
                    <a:gd name="T30" fmla="*/ 349968055 w 119"/>
                    <a:gd name="T31" fmla="*/ 424678485 h 115"/>
                    <a:gd name="T32" fmla="*/ 349968055 w 119"/>
                    <a:gd name="T33" fmla="*/ 424678485 h 115"/>
                    <a:gd name="T34" fmla="*/ 349968055 w 119"/>
                    <a:gd name="T35" fmla="*/ 424678485 h 115"/>
                    <a:gd name="T36" fmla="*/ 349968055 w 119"/>
                    <a:gd name="T37" fmla="*/ 424678485 h 115"/>
                    <a:gd name="T38" fmla="*/ 349968055 w 119"/>
                    <a:gd name="T39" fmla="*/ 424678485 h 115"/>
                    <a:gd name="T40" fmla="*/ 349968055 w 119"/>
                    <a:gd name="T41" fmla="*/ 424678485 h 115"/>
                    <a:gd name="T42" fmla="*/ 349968055 w 119"/>
                    <a:gd name="T43" fmla="*/ 424678485 h 115"/>
                    <a:gd name="T44" fmla="*/ 349968055 w 119"/>
                    <a:gd name="T45" fmla="*/ 424678485 h 115"/>
                    <a:gd name="T46" fmla="*/ 349968055 w 119"/>
                    <a:gd name="T47" fmla="*/ 424678485 h 115"/>
                    <a:gd name="T48" fmla="*/ 349968055 w 119"/>
                    <a:gd name="T49" fmla="*/ 424678485 h 115"/>
                    <a:gd name="T50" fmla="*/ 349968055 w 119"/>
                    <a:gd name="T51" fmla="*/ 424678485 h 115"/>
                    <a:gd name="T52" fmla="*/ 349968055 w 119"/>
                    <a:gd name="T53" fmla="*/ 424678485 h 115"/>
                    <a:gd name="T54" fmla="*/ 349968055 w 119"/>
                    <a:gd name="T55" fmla="*/ 424678485 h 115"/>
                    <a:gd name="T56" fmla="*/ 349968055 w 119"/>
                    <a:gd name="T57" fmla="*/ 424678485 h 115"/>
                    <a:gd name="T58" fmla="*/ 349968055 w 119"/>
                    <a:gd name="T59" fmla="*/ 424678485 h 115"/>
                    <a:gd name="T60" fmla="*/ 349968055 w 119"/>
                    <a:gd name="T61" fmla="*/ 424678485 h 115"/>
                    <a:gd name="T62" fmla="*/ 349968055 w 119"/>
                    <a:gd name="T63" fmla="*/ 424678485 h 115"/>
                    <a:gd name="T64" fmla="*/ 349968055 w 119"/>
                    <a:gd name="T65" fmla="*/ 424678485 h 115"/>
                    <a:gd name="T66" fmla="*/ 349968055 w 119"/>
                    <a:gd name="T67" fmla="*/ 424678485 h 115"/>
                    <a:gd name="T68" fmla="*/ 349968055 w 119"/>
                    <a:gd name="T69" fmla="*/ 424678485 h 115"/>
                    <a:gd name="T70" fmla="*/ 349968055 w 119"/>
                    <a:gd name="T71" fmla="*/ 424678485 h 115"/>
                    <a:gd name="T72" fmla="*/ 349968055 w 119"/>
                    <a:gd name="T73" fmla="*/ 424678485 h 115"/>
                    <a:gd name="T74" fmla="*/ 349968055 w 119"/>
                    <a:gd name="T75" fmla="*/ 424678485 h 115"/>
                    <a:gd name="T76" fmla="*/ 349968055 w 119"/>
                    <a:gd name="T77" fmla="*/ 424678485 h 115"/>
                    <a:gd name="T78" fmla="*/ 349968055 w 119"/>
                    <a:gd name="T79" fmla="*/ 424678485 h 115"/>
                    <a:gd name="T80" fmla="*/ 349968055 w 119"/>
                    <a:gd name="T81" fmla="*/ 424678485 h 115"/>
                    <a:gd name="T82" fmla="*/ 349968055 w 119"/>
                    <a:gd name="T83" fmla="*/ 424678485 h 115"/>
                    <a:gd name="T84" fmla="*/ 0 w 119"/>
                    <a:gd name="T85" fmla="*/ 424678485 h 115"/>
                    <a:gd name="T86" fmla="*/ 108771562 w 119"/>
                    <a:gd name="T87" fmla="*/ 237025289 h 115"/>
                    <a:gd name="T88" fmla="*/ 349968055 w 119"/>
                    <a:gd name="T89" fmla="*/ 142245861 h 115"/>
                    <a:gd name="T90" fmla="*/ 349968055 w 119"/>
                    <a:gd name="T91" fmla="*/ 424678485 h 115"/>
                    <a:gd name="T92" fmla="*/ 349968055 w 119"/>
                    <a:gd name="T93" fmla="*/ 142245861 h 115"/>
                    <a:gd name="T94" fmla="*/ 349968055 w 119"/>
                    <a:gd name="T95" fmla="*/ 142245861 h 115"/>
                    <a:gd name="T96" fmla="*/ 349968055 w 119"/>
                    <a:gd name="T97" fmla="*/ 0 h 115"/>
                    <a:gd name="T98" fmla="*/ 349968055 w 119"/>
                    <a:gd name="T99" fmla="*/ 424678485 h 115"/>
                    <a:gd name="T100" fmla="*/ 349968055 w 119"/>
                    <a:gd name="T101" fmla="*/ 284415209 h 115"/>
                    <a:gd name="T102" fmla="*/ 349968055 w 119"/>
                    <a:gd name="T103" fmla="*/ 424678485 h 115"/>
                    <a:gd name="T104" fmla="*/ 349968055 w 119"/>
                    <a:gd name="T105" fmla="*/ 424678485 h 115"/>
                    <a:gd name="T106" fmla="*/ 349968055 w 119"/>
                    <a:gd name="T107" fmla="*/ 424678485 h 115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119"/>
                    <a:gd name="T163" fmla="*/ 0 h 115"/>
                    <a:gd name="T164" fmla="*/ 119 w 119"/>
                    <a:gd name="T165" fmla="*/ 115 h 115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119" h="115">
                      <a:moveTo>
                        <a:pt x="103" y="16"/>
                      </a:moveTo>
                      <a:lnTo>
                        <a:pt x="110" y="16"/>
                      </a:lnTo>
                      <a:lnTo>
                        <a:pt x="111" y="18"/>
                      </a:lnTo>
                      <a:lnTo>
                        <a:pt x="103" y="39"/>
                      </a:lnTo>
                      <a:lnTo>
                        <a:pt x="104" y="42"/>
                      </a:lnTo>
                      <a:lnTo>
                        <a:pt x="119" y="53"/>
                      </a:lnTo>
                      <a:lnTo>
                        <a:pt x="117" y="56"/>
                      </a:lnTo>
                      <a:lnTo>
                        <a:pt x="109" y="55"/>
                      </a:lnTo>
                      <a:lnTo>
                        <a:pt x="108" y="56"/>
                      </a:lnTo>
                      <a:lnTo>
                        <a:pt x="117" y="65"/>
                      </a:lnTo>
                      <a:lnTo>
                        <a:pt x="116" y="70"/>
                      </a:lnTo>
                      <a:lnTo>
                        <a:pt x="102" y="75"/>
                      </a:lnTo>
                      <a:lnTo>
                        <a:pt x="98" y="76"/>
                      </a:lnTo>
                      <a:lnTo>
                        <a:pt x="102" y="83"/>
                      </a:lnTo>
                      <a:lnTo>
                        <a:pt x="102" y="86"/>
                      </a:lnTo>
                      <a:lnTo>
                        <a:pt x="100" y="86"/>
                      </a:lnTo>
                      <a:lnTo>
                        <a:pt x="98" y="82"/>
                      </a:lnTo>
                      <a:lnTo>
                        <a:pt x="94" y="82"/>
                      </a:lnTo>
                      <a:lnTo>
                        <a:pt x="89" y="89"/>
                      </a:lnTo>
                      <a:lnTo>
                        <a:pt x="88" y="95"/>
                      </a:lnTo>
                      <a:lnTo>
                        <a:pt x="86" y="95"/>
                      </a:lnTo>
                      <a:lnTo>
                        <a:pt x="82" y="103"/>
                      </a:lnTo>
                      <a:lnTo>
                        <a:pt x="86" y="108"/>
                      </a:lnTo>
                      <a:lnTo>
                        <a:pt x="86" y="110"/>
                      </a:lnTo>
                      <a:lnTo>
                        <a:pt x="83" y="115"/>
                      </a:lnTo>
                      <a:lnTo>
                        <a:pt x="81" y="115"/>
                      </a:lnTo>
                      <a:lnTo>
                        <a:pt x="81" y="113"/>
                      </a:lnTo>
                      <a:lnTo>
                        <a:pt x="77" y="112"/>
                      </a:lnTo>
                      <a:lnTo>
                        <a:pt x="71" y="107"/>
                      </a:lnTo>
                      <a:lnTo>
                        <a:pt x="68" y="106"/>
                      </a:lnTo>
                      <a:lnTo>
                        <a:pt x="63" y="103"/>
                      </a:lnTo>
                      <a:lnTo>
                        <a:pt x="63" y="100"/>
                      </a:lnTo>
                      <a:lnTo>
                        <a:pt x="60" y="99"/>
                      </a:lnTo>
                      <a:lnTo>
                        <a:pt x="56" y="102"/>
                      </a:lnTo>
                      <a:lnTo>
                        <a:pt x="56" y="99"/>
                      </a:lnTo>
                      <a:lnTo>
                        <a:pt x="54" y="99"/>
                      </a:lnTo>
                      <a:lnTo>
                        <a:pt x="59" y="97"/>
                      </a:lnTo>
                      <a:lnTo>
                        <a:pt x="47" y="84"/>
                      </a:lnTo>
                      <a:lnTo>
                        <a:pt x="46" y="77"/>
                      </a:lnTo>
                      <a:lnTo>
                        <a:pt x="13" y="46"/>
                      </a:lnTo>
                      <a:lnTo>
                        <a:pt x="12" y="34"/>
                      </a:lnTo>
                      <a:lnTo>
                        <a:pt x="7" y="24"/>
                      </a:lnTo>
                      <a:lnTo>
                        <a:pt x="0" y="20"/>
                      </a:lnTo>
                      <a:lnTo>
                        <a:pt x="2" y="5"/>
                      </a:lnTo>
                      <a:lnTo>
                        <a:pt x="10" y="3"/>
                      </a:lnTo>
                      <a:lnTo>
                        <a:pt x="19" y="12"/>
                      </a:lnTo>
                      <a:lnTo>
                        <a:pt x="24" y="3"/>
                      </a:lnTo>
                      <a:lnTo>
                        <a:pt x="30" y="3"/>
                      </a:lnTo>
                      <a:lnTo>
                        <a:pt x="38" y="0"/>
                      </a:lnTo>
                      <a:lnTo>
                        <a:pt x="64" y="10"/>
                      </a:lnTo>
                      <a:lnTo>
                        <a:pt x="70" y="6"/>
                      </a:lnTo>
                      <a:lnTo>
                        <a:pt x="90" y="9"/>
                      </a:lnTo>
                      <a:lnTo>
                        <a:pt x="96" y="19"/>
                      </a:lnTo>
                      <a:lnTo>
                        <a:pt x="103" y="16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6" name="Freeform 46"/>
                <p:cNvSpPr>
                  <a:spLocks noChangeAspect="1"/>
                </p:cNvSpPr>
                <p:nvPr/>
              </p:nvSpPr>
              <p:spPr bwMode="auto">
                <a:xfrm>
                  <a:off x="3152" y="2335"/>
                  <a:ext cx="89" cy="82"/>
                </a:xfrm>
                <a:custGeom>
                  <a:avLst/>
                  <a:gdLst>
                    <a:gd name="T0" fmla="*/ 349571986 w 163"/>
                    <a:gd name="T1" fmla="*/ 474318298 h 134"/>
                    <a:gd name="T2" fmla="*/ 349571986 w 163"/>
                    <a:gd name="T3" fmla="*/ 474318298 h 134"/>
                    <a:gd name="T4" fmla="*/ 349571986 w 163"/>
                    <a:gd name="T5" fmla="*/ 474318298 h 134"/>
                    <a:gd name="T6" fmla="*/ 349571986 w 163"/>
                    <a:gd name="T7" fmla="*/ 474318298 h 134"/>
                    <a:gd name="T8" fmla="*/ 349571986 w 163"/>
                    <a:gd name="T9" fmla="*/ 474318298 h 134"/>
                    <a:gd name="T10" fmla="*/ 349571986 w 163"/>
                    <a:gd name="T11" fmla="*/ 474318298 h 134"/>
                    <a:gd name="T12" fmla="*/ 349571986 w 163"/>
                    <a:gd name="T13" fmla="*/ 474318298 h 134"/>
                    <a:gd name="T14" fmla="*/ 349571986 w 163"/>
                    <a:gd name="T15" fmla="*/ 474318298 h 134"/>
                    <a:gd name="T16" fmla="*/ 349571986 w 163"/>
                    <a:gd name="T17" fmla="*/ 474318298 h 134"/>
                    <a:gd name="T18" fmla="*/ 349571986 w 163"/>
                    <a:gd name="T19" fmla="*/ 474318298 h 134"/>
                    <a:gd name="T20" fmla="*/ 349571986 w 163"/>
                    <a:gd name="T21" fmla="*/ 474318298 h 134"/>
                    <a:gd name="T22" fmla="*/ 349571986 w 163"/>
                    <a:gd name="T23" fmla="*/ 474318298 h 134"/>
                    <a:gd name="T24" fmla="*/ 349571986 w 163"/>
                    <a:gd name="T25" fmla="*/ 474318298 h 134"/>
                    <a:gd name="T26" fmla="*/ 349571986 w 163"/>
                    <a:gd name="T27" fmla="*/ 173468554 h 134"/>
                    <a:gd name="T28" fmla="*/ 349571986 w 163"/>
                    <a:gd name="T29" fmla="*/ 474318298 h 134"/>
                    <a:gd name="T30" fmla="*/ 349571986 w 163"/>
                    <a:gd name="T31" fmla="*/ 474318298 h 134"/>
                    <a:gd name="T32" fmla="*/ 349571986 w 163"/>
                    <a:gd name="T33" fmla="*/ 474318298 h 134"/>
                    <a:gd name="T34" fmla="*/ 349571986 w 163"/>
                    <a:gd name="T35" fmla="*/ 0 h 134"/>
                    <a:gd name="T36" fmla="*/ 349571986 w 163"/>
                    <a:gd name="T37" fmla="*/ 474318298 h 134"/>
                    <a:gd name="T38" fmla="*/ 349571986 w 163"/>
                    <a:gd name="T39" fmla="*/ 474318298 h 134"/>
                    <a:gd name="T40" fmla="*/ 349571986 w 163"/>
                    <a:gd name="T41" fmla="*/ 474318298 h 134"/>
                    <a:gd name="T42" fmla="*/ 349571986 w 163"/>
                    <a:gd name="T43" fmla="*/ 474318298 h 134"/>
                    <a:gd name="T44" fmla="*/ 349571986 w 163"/>
                    <a:gd name="T45" fmla="*/ 474318298 h 134"/>
                    <a:gd name="T46" fmla="*/ 349571986 w 163"/>
                    <a:gd name="T47" fmla="*/ 474318298 h 134"/>
                    <a:gd name="T48" fmla="*/ 0 w 163"/>
                    <a:gd name="T49" fmla="*/ 474318298 h 134"/>
                    <a:gd name="T50" fmla="*/ 0 w 163"/>
                    <a:gd name="T51" fmla="*/ 474318298 h 134"/>
                    <a:gd name="T52" fmla="*/ 336741104 w 163"/>
                    <a:gd name="T53" fmla="*/ 474318298 h 134"/>
                    <a:gd name="T54" fmla="*/ 349571986 w 163"/>
                    <a:gd name="T55" fmla="*/ 474318298 h 134"/>
                    <a:gd name="T56" fmla="*/ 349571986 w 163"/>
                    <a:gd name="T57" fmla="*/ 474318298 h 134"/>
                    <a:gd name="T58" fmla="*/ 349571986 w 163"/>
                    <a:gd name="T59" fmla="*/ 474318298 h 134"/>
                    <a:gd name="T60" fmla="*/ 349571986 w 163"/>
                    <a:gd name="T61" fmla="*/ 474318298 h 134"/>
                    <a:gd name="T62" fmla="*/ 349571986 w 163"/>
                    <a:gd name="T63" fmla="*/ 474318298 h 134"/>
                    <a:gd name="T64" fmla="*/ 349571986 w 163"/>
                    <a:gd name="T65" fmla="*/ 474318298 h 134"/>
                    <a:gd name="T66" fmla="*/ 349571986 w 163"/>
                    <a:gd name="T67" fmla="*/ 474318298 h 134"/>
                    <a:gd name="T68" fmla="*/ 349571986 w 163"/>
                    <a:gd name="T69" fmla="*/ 474318298 h 134"/>
                    <a:gd name="T70" fmla="*/ 349571986 w 163"/>
                    <a:gd name="T71" fmla="*/ 474318298 h 134"/>
                    <a:gd name="T72" fmla="*/ 349571986 w 163"/>
                    <a:gd name="T73" fmla="*/ 474318298 h 134"/>
                    <a:gd name="T74" fmla="*/ 349571986 w 163"/>
                    <a:gd name="T75" fmla="*/ 474318298 h 134"/>
                    <a:gd name="T76" fmla="*/ 349571986 w 163"/>
                    <a:gd name="T77" fmla="*/ 474318298 h 134"/>
                    <a:gd name="T78" fmla="*/ 349571986 w 163"/>
                    <a:gd name="T79" fmla="*/ 474318298 h 134"/>
                    <a:gd name="T80" fmla="*/ 349571986 w 163"/>
                    <a:gd name="T81" fmla="*/ 474318298 h 134"/>
                    <a:gd name="T82" fmla="*/ 349571986 w 163"/>
                    <a:gd name="T83" fmla="*/ 474318298 h 134"/>
                    <a:gd name="T84" fmla="*/ 349571986 w 163"/>
                    <a:gd name="T85" fmla="*/ 474318298 h 134"/>
                    <a:gd name="T86" fmla="*/ 349571986 w 163"/>
                    <a:gd name="T87" fmla="*/ 474318298 h 134"/>
                    <a:gd name="T88" fmla="*/ 349571986 w 163"/>
                    <a:gd name="T89" fmla="*/ 474318298 h 134"/>
                    <a:gd name="T90" fmla="*/ 349571986 w 163"/>
                    <a:gd name="T91" fmla="*/ 474318298 h 134"/>
                    <a:gd name="T92" fmla="*/ 349571986 w 163"/>
                    <a:gd name="T93" fmla="*/ 474318298 h 134"/>
                    <a:gd name="T94" fmla="*/ 349571986 w 163"/>
                    <a:gd name="T95" fmla="*/ 474318298 h 134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63"/>
                    <a:gd name="T145" fmla="*/ 0 h 134"/>
                    <a:gd name="T146" fmla="*/ 163 w 163"/>
                    <a:gd name="T147" fmla="*/ 134 h 134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63" h="134">
                      <a:moveTo>
                        <a:pt x="120" y="134"/>
                      </a:moveTo>
                      <a:lnTo>
                        <a:pt x="120" y="108"/>
                      </a:lnTo>
                      <a:lnTo>
                        <a:pt x="124" y="106"/>
                      </a:lnTo>
                      <a:lnTo>
                        <a:pt x="131" y="113"/>
                      </a:lnTo>
                      <a:lnTo>
                        <a:pt x="131" y="107"/>
                      </a:lnTo>
                      <a:lnTo>
                        <a:pt x="140" y="69"/>
                      </a:lnTo>
                      <a:lnTo>
                        <a:pt x="150" y="61"/>
                      </a:lnTo>
                      <a:lnTo>
                        <a:pt x="157" y="59"/>
                      </a:lnTo>
                      <a:lnTo>
                        <a:pt x="163" y="65"/>
                      </a:lnTo>
                      <a:lnTo>
                        <a:pt x="159" y="55"/>
                      </a:lnTo>
                      <a:lnTo>
                        <a:pt x="152" y="51"/>
                      </a:lnTo>
                      <a:lnTo>
                        <a:pt x="141" y="52"/>
                      </a:lnTo>
                      <a:lnTo>
                        <a:pt x="122" y="18"/>
                      </a:lnTo>
                      <a:lnTo>
                        <a:pt x="105" y="3"/>
                      </a:lnTo>
                      <a:lnTo>
                        <a:pt x="83" y="26"/>
                      </a:lnTo>
                      <a:lnTo>
                        <a:pt x="70" y="25"/>
                      </a:lnTo>
                      <a:lnTo>
                        <a:pt x="65" y="12"/>
                      </a:lnTo>
                      <a:lnTo>
                        <a:pt x="43" y="0"/>
                      </a:lnTo>
                      <a:lnTo>
                        <a:pt x="36" y="9"/>
                      </a:lnTo>
                      <a:lnTo>
                        <a:pt x="48" y="22"/>
                      </a:lnTo>
                      <a:lnTo>
                        <a:pt x="50" y="26"/>
                      </a:lnTo>
                      <a:lnTo>
                        <a:pt x="48" y="29"/>
                      </a:lnTo>
                      <a:lnTo>
                        <a:pt x="30" y="26"/>
                      </a:lnTo>
                      <a:lnTo>
                        <a:pt x="14" y="17"/>
                      </a:lnTo>
                      <a:lnTo>
                        <a:pt x="0" y="23"/>
                      </a:lnTo>
                      <a:lnTo>
                        <a:pt x="6" y="34"/>
                      </a:lnTo>
                      <a:lnTo>
                        <a:pt x="14" y="36"/>
                      </a:lnTo>
                      <a:lnTo>
                        <a:pt x="14" y="53"/>
                      </a:lnTo>
                      <a:lnTo>
                        <a:pt x="28" y="65"/>
                      </a:lnTo>
                      <a:lnTo>
                        <a:pt x="26" y="73"/>
                      </a:lnTo>
                      <a:lnTo>
                        <a:pt x="22" y="74"/>
                      </a:lnTo>
                      <a:lnTo>
                        <a:pt x="23" y="78"/>
                      </a:lnTo>
                      <a:lnTo>
                        <a:pt x="36" y="89"/>
                      </a:lnTo>
                      <a:lnTo>
                        <a:pt x="45" y="91"/>
                      </a:lnTo>
                      <a:lnTo>
                        <a:pt x="42" y="99"/>
                      </a:lnTo>
                      <a:lnTo>
                        <a:pt x="45" y="102"/>
                      </a:lnTo>
                      <a:lnTo>
                        <a:pt x="45" y="106"/>
                      </a:lnTo>
                      <a:lnTo>
                        <a:pt x="41" y="107"/>
                      </a:lnTo>
                      <a:lnTo>
                        <a:pt x="46" y="118"/>
                      </a:lnTo>
                      <a:lnTo>
                        <a:pt x="53" y="119"/>
                      </a:lnTo>
                      <a:lnTo>
                        <a:pt x="69" y="98"/>
                      </a:lnTo>
                      <a:lnTo>
                        <a:pt x="89" y="89"/>
                      </a:lnTo>
                      <a:lnTo>
                        <a:pt x="99" y="95"/>
                      </a:lnTo>
                      <a:lnTo>
                        <a:pt x="102" y="114"/>
                      </a:lnTo>
                      <a:lnTo>
                        <a:pt x="92" y="122"/>
                      </a:lnTo>
                      <a:lnTo>
                        <a:pt x="110" y="134"/>
                      </a:lnTo>
                      <a:lnTo>
                        <a:pt x="120" y="13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7" name="Freeform 47"/>
                <p:cNvSpPr>
                  <a:spLocks noChangeAspect="1"/>
                </p:cNvSpPr>
                <p:nvPr/>
              </p:nvSpPr>
              <p:spPr bwMode="auto">
                <a:xfrm>
                  <a:off x="2751" y="1380"/>
                  <a:ext cx="178" cy="438"/>
                </a:xfrm>
                <a:custGeom>
                  <a:avLst/>
                  <a:gdLst>
                    <a:gd name="T0" fmla="*/ 346374780 w 327"/>
                    <a:gd name="T1" fmla="*/ 450763996 h 737"/>
                    <a:gd name="T2" fmla="*/ 346374780 w 327"/>
                    <a:gd name="T3" fmla="*/ 450763996 h 737"/>
                    <a:gd name="T4" fmla="*/ 346374780 w 327"/>
                    <a:gd name="T5" fmla="*/ 450763996 h 737"/>
                    <a:gd name="T6" fmla="*/ 346374780 w 327"/>
                    <a:gd name="T7" fmla="*/ 450763996 h 737"/>
                    <a:gd name="T8" fmla="*/ 346374780 w 327"/>
                    <a:gd name="T9" fmla="*/ 450763996 h 737"/>
                    <a:gd name="T10" fmla="*/ 346374780 w 327"/>
                    <a:gd name="T11" fmla="*/ 450763996 h 737"/>
                    <a:gd name="T12" fmla="*/ 346374780 w 327"/>
                    <a:gd name="T13" fmla="*/ 450763996 h 737"/>
                    <a:gd name="T14" fmla="*/ 346374780 w 327"/>
                    <a:gd name="T15" fmla="*/ 450763996 h 737"/>
                    <a:gd name="T16" fmla="*/ 346374780 w 327"/>
                    <a:gd name="T17" fmla="*/ 450763996 h 737"/>
                    <a:gd name="T18" fmla="*/ 346374780 w 327"/>
                    <a:gd name="T19" fmla="*/ 450763996 h 737"/>
                    <a:gd name="T20" fmla="*/ 346374780 w 327"/>
                    <a:gd name="T21" fmla="*/ 450763996 h 737"/>
                    <a:gd name="T22" fmla="*/ 346374780 w 327"/>
                    <a:gd name="T23" fmla="*/ 450763996 h 737"/>
                    <a:gd name="T24" fmla="*/ 346374780 w 327"/>
                    <a:gd name="T25" fmla="*/ 450763996 h 737"/>
                    <a:gd name="T26" fmla="*/ 346374780 w 327"/>
                    <a:gd name="T27" fmla="*/ 450763996 h 737"/>
                    <a:gd name="T28" fmla="*/ 346374780 w 327"/>
                    <a:gd name="T29" fmla="*/ 450763996 h 737"/>
                    <a:gd name="T30" fmla="*/ 346374780 w 327"/>
                    <a:gd name="T31" fmla="*/ 450763996 h 737"/>
                    <a:gd name="T32" fmla="*/ 346374780 w 327"/>
                    <a:gd name="T33" fmla="*/ 450763996 h 737"/>
                    <a:gd name="T34" fmla="*/ 346374780 w 327"/>
                    <a:gd name="T35" fmla="*/ 450763996 h 737"/>
                    <a:gd name="T36" fmla="*/ 346374780 w 327"/>
                    <a:gd name="T37" fmla="*/ 450763996 h 737"/>
                    <a:gd name="T38" fmla="*/ 346374780 w 327"/>
                    <a:gd name="T39" fmla="*/ 450763996 h 737"/>
                    <a:gd name="T40" fmla="*/ 346374780 w 327"/>
                    <a:gd name="T41" fmla="*/ 450763996 h 737"/>
                    <a:gd name="T42" fmla="*/ 346374780 w 327"/>
                    <a:gd name="T43" fmla="*/ 450763996 h 737"/>
                    <a:gd name="T44" fmla="*/ 346374780 w 327"/>
                    <a:gd name="T45" fmla="*/ 450763996 h 737"/>
                    <a:gd name="T46" fmla="*/ 346374780 w 327"/>
                    <a:gd name="T47" fmla="*/ 450763996 h 737"/>
                    <a:gd name="T48" fmla="*/ 346374780 w 327"/>
                    <a:gd name="T49" fmla="*/ 450763996 h 737"/>
                    <a:gd name="T50" fmla="*/ 346374780 w 327"/>
                    <a:gd name="T51" fmla="*/ 450763996 h 737"/>
                    <a:gd name="T52" fmla="*/ 346374780 w 327"/>
                    <a:gd name="T53" fmla="*/ 450763996 h 737"/>
                    <a:gd name="T54" fmla="*/ 346374780 w 327"/>
                    <a:gd name="T55" fmla="*/ 450763996 h 737"/>
                    <a:gd name="T56" fmla="*/ 346374780 w 327"/>
                    <a:gd name="T57" fmla="*/ 450763996 h 737"/>
                    <a:gd name="T58" fmla="*/ 346374780 w 327"/>
                    <a:gd name="T59" fmla="*/ 450763996 h 737"/>
                    <a:gd name="T60" fmla="*/ 346374780 w 327"/>
                    <a:gd name="T61" fmla="*/ 450763996 h 737"/>
                    <a:gd name="T62" fmla="*/ 346374780 w 327"/>
                    <a:gd name="T63" fmla="*/ 450763996 h 737"/>
                    <a:gd name="T64" fmla="*/ 346374780 w 327"/>
                    <a:gd name="T65" fmla="*/ 450763996 h 737"/>
                    <a:gd name="T66" fmla="*/ 346374780 w 327"/>
                    <a:gd name="T67" fmla="*/ 450763996 h 737"/>
                    <a:gd name="T68" fmla="*/ 346374780 w 327"/>
                    <a:gd name="T69" fmla="*/ 450763996 h 737"/>
                    <a:gd name="T70" fmla="*/ 346374780 w 327"/>
                    <a:gd name="T71" fmla="*/ 450763996 h 737"/>
                    <a:gd name="T72" fmla="*/ 346374780 w 327"/>
                    <a:gd name="T73" fmla="*/ 450763996 h 737"/>
                    <a:gd name="T74" fmla="*/ 346374780 w 327"/>
                    <a:gd name="T75" fmla="*/ 450763996 h 737"/>
                    <a:gd name="T76" fmla="*/ 346374780 w 327"/>
                    <a:gd name="T77" fmla="*/ 0 h 737"/>
                    <a:gd name="T78" fmla="*/ 346374780 w 327"/>
                    <a:gd name="T79" fmla="*/ 450763996 h 737"/>
                    <a:gd name="T80" fmla="*/ 346374780 w 327"/>
                    <a:gd name="T81" fmla="*/ 450763996 h 737"/>
                    <a:gd name="T82" fmla="*/ 346374780 w 327"/>
                    <a:gd name="T83" fmla="*/ 450763996 h 737"/>
                    <a:gd name="T84" fmla="*/ 346374780 w 327"/>
                    <a:gd name="T85" fmla="*/ 450763996 h 737"/>
                    <a:gd name="T86" fmla="*/ 346374780 w 327"/>
                    <a:gd name="T87" fmla="*/ 450763996 h 737"/>
                    <a:gd name="T88" fmla="*/ 346374780 w 327"/>
                    <a:gd name="T89" fmla="*/ 450763996 h 737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327"/>
                    <a:gd name="T136" fmla="*/ 0 h 737"/>
                    <a:gd name="T137" fmla="*/ 327 w 327"/>
                    <a:gd name="T138" fmla="*/ 737 h 737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327" h="737">
                      <a:moveTo>
                        <a:pt x="0" y="86"/>
                      </a:moveTo>
                      <a:lnTo>
                        <a:pt x="42" y="131"/>
                      </a:lnTo>
                      <a:lnTo>
                        <a:pt x="71" y="145"/>
                      </a:lnTo>
                      <a:lnTo>
                        <a:pt x="90" y="178"/>
                      </a:lnTo>
                      <a:lnTo>
                        <a:pt x="86" y="209"/>
                      </a:lnTo>
                      <a:lnTo>
                        <a:pt x="92" y="229"/>
                      </a:lnTo>
                      <a:lnTo>
                        <a:pt x="89" y="240"/>
                      </a:lnTo>
                      <a:lnTo>
                        <a:pt x="101" y="274"/>
                      </a:lnTo>
                      <a:lnTo>
                        <a:pt x="101" y="286"/>
                      </a:lnTo>
                      <a:lnTo>
                        <a:pt x="93" y="303"/>
                      </a:lnTo>
                      <a:lnTo>
                        <a:pt x="104" y="333"/>
                      </a:lnTo>
                      <a:lnTo>
                        <a:pt x="120" y="341"/>
                      </a:lnTo>
                      <a:lnTo>
                        <a:pt x="122" y="343"/>
                      </a:lnTo>
                      <a:lnTo>
                        <a:pt x="141" y="370"/>
                      </a:lnTo>
                      <a:lnTo>
                        <a:pt x="144" y="377"/>
                      </a:lnTo>
                      <a:lnTo>
                        <a:pt x="143" y="393"/>
                      </a:lnTo>
                      <a:lnTo>
                        <a:pt x="149" y="404"/>
                      </a:lnTo>
                      <a:lnTo>
                        <a:pt x="144" y="403"/>
                      </a:lnTo>
                      <a:lnTo>
                        <a:pt x="144" y="413"/>
                      </a:lnTo>
                      <a:lnTo>
                        <a:pt x="123" y="414"/>
                      </a:lnTo>
                      <a:lnTo>
                        <a:pt x="117" y="434"/>
                      </a:lnTo>
                      <a:lnTo>
                        <a:pt x="86" y="471"/>
                      </a:lnTo>
                      <a:lnTo>
                        <a:pt x="64" y="505"/>
                      </a:lnTo>
                      <a:lnTo>
                        <a:pt x="50" y="523"/>
                      </a:lnTo>
                      <a:lnTo>
                        <a:pt x="33" y="522"/>
                      </a:lnTo>
                      <a:lnTo>
                        <a:pt x="30" y="530"/>
                      </a:lnTo>
                      <a:lnTo>
                        <a:pt x="34" y="535"/>
                      </a:lnTo>
                      <a:lnTo>
                        <a:pt x="32" y="536"/>
                      </a:lnTo>
                      <a:lnTo>
                        <a:pt x="23" y="537"/>
                      </a:lnTo>
                      <a:lnTo>
                        <a:pt x="11" y="561"/>
                      </a:lnTo>
                      <a:lnTo>
                        <a:pt x="17" y="586"/>
                      </a:lnTo>
                      <a:lnTo>
                        <a:pt x="16" y="601"/>
                      </a:lnTo>
                      <a:lnTo>
                        <a:pt x="31" y="635"/>
                      </a:lnTo>
                      <a:lnTo>
                        <a:pt x="23" y="635"/>
                      </a:lnTo>
                      <a:lnTo>
                        <a:pt x="24" y="654"/>
                      </a:lnTo>
                      <a:lnTo>
                        <a:pt x="17" y="667"/>
                      </a:lnTo>
                      <a:lnTo>
                        <a:pt x="20" y="679"/>
                      </a:lnTo>
                      <a:lnTo>
                        <a:pt x="24" y="682"/>
                      </a:lnTo>
                      <a:lnTo>
                        <a:pt x="21" y="688"/>
                      </a:lnTo>
                      <a:lnTo>
                        <a:pt x="53" y="702"/>
                      </a:lnTo>
                      <a:lnTo>
                        <a:pt x="53" y="708"/>
                      </a:lnTo>
                      <a:lnTo>
                        <a:pt x="57" y="712"/>
                      </a:lnTo>
                      <a:lnTo>
                        <a:pt x="66" y="706"/>
                      </a:lnTo>
                      <a:lnTo>
                        <a:pt x="66" y="716"/>
                      </a:lnTo>
                      <a:lnTo>
                        <a:pt x="75" y="729"/>
                      </a:lnTo>
                      <a:lnTo>
                        <a:pt x="69" y="737"/>
                      </a:lnTo>
                      <a:lnTo>
                        <a:pt x="76" y="735"/>
                      </a:lnTo>
                      <a:lnTo>
                        <a:pt x="82" y="724"/>
                      </a:lnTo>
                      <a:lnTo>
                        <a:pt x="86" y="732"/>
                      </a:lnTo>
                      <a:lnTo>
                        <a:pt x="112" y="725"/>
                      </a:lnTo>
                      <a:lnTo>
                        <a:pt x="122" y="716"/>
                      </a:lnTo>
                      <a:lnTo>
                        <a:pt x="143" y="711"/>
                      </a:lnTo>
                      <a:lnTo>
                        <a:pt x="147" y="703"/>
                      </a:lnTo>
                      <a:lnTo>
                        <a:pt x="150" y="708"/>
                      </a:lnTo>
                      <a:lnTo>
                        <a:pt x="160" y="705"/>
                      </a:lnTo>
                      <a:lnTo>
                        <a:pt x="159" y="699"/>
                      </a:lnTo>
                      <a:lnTo>
                        <a:pt x="213" y="693"/>
                      </a:lnTo>
                      <a:lnTo>
                        <a:pt x="282" y="627"/>
                      </a:lnTo>
                      <a:lnTo>
                        <a:pt x="326" y="557"/>
                      </a:lnTo>
                      <a:lnTo>
                        <a:pt x="327" y="536"/>
                      </a:lnTo>
                      <a:lnTo>
                        <a:pt x="292" y="491"/>
                      </a:lnTo>
                      <a:lnTo>
                        <a:pt x="303" y="453"/>
                      </a:lnTo>
                      <a:lnTo>
                        <a:pt x="290" y="435"/>
                      </a:lnTo>
                      <a:lnTo>
                        <a:pt x="286" y="415"/>
                      </a:lnTo>
                      <a:lnTo>
                        <a:pt x="277" y="412"/>
                      </a:lnTo>
                      <a:lnTo>
                        <a:pt x="277" y="380"/>
                      </a:lnTo>
                      <a:lnTo>
                        <a:pt x="288" y="343"/>
                      </a:lnTo>
                      <a:lnTo>
                        <a:pt x="261" y="257"/>
                      </a:lnTo>
                      <a:lnTo>
                        <a:pt x="285" y="206"/>
                      </a:lnTo>
                      <a:lnTo>
                        <a:pt x="283" y="194"/>
                      </a:lnTo>
                      <a:lnTo>
                        <a:pt x="266" y="165"/>
                      </a:lnTo>
                      <a:lnTo>
                        <a:pt x="245" y="156"/>
                      </a:lnTo>
                      <a:lnTo>
                        <a:pt x="240" y="123"/>
                      </a:lnTo>
                      <a:lnTo>
                        <a:pt x="256" y="86"/>
                      </a:lnTo>
                      <a:lnTo>
                        <a:pt x="251" y="76"/>
                      </a:lnTo>
                      <a:lnTo>
                        <a:pt x="264" y="57"/>
                      </a:lnTo>
                      <a:lnTo>
                        <a:pt x="260" y="32"/>
                      </a:lnTo>
                      <a:lnTo>
                        <a:pt x="225" y="0"/>
                      </a:lnTo>
                      <a:lnTo>
                        <a:pt x="194" y="12"/>
                      </a:lnTo>
                      <a:lnTo>
                        <a:pt x="164" y="24"/>
                      </a:lnTo>
                      <a:lnTo>
                        <a:pt x="157" y="42"/>
                      </a:lnTo>
                      <a:lnTo>
                        <a:pt x="155" y="92"/>
                      </a:lnTo>
                      <a:lnTo>
                        <a:pt x="121" y="119"/>
                      </a:lnTo>
                      <a:lnTo>
                        <a:pt x="104" y="102"/>
                      </a:lnTo>
                      <a:lnTo>
                        <a:pt x="85" y="118"/>
                      </a:lnTo>
                      <a:lnTo>
                        <a:pt x="56" y="112"/>
                      </a:lnTo>
                      <a:lnTo>
                        <a:pt x="34" y="73"/>
                      </a:lnTo>
                      <a:lnTo>
                        <a:pt x="20" y="63"/>
                      </a:lnTo>
                      <a:lnTo>
                        <a:pt x="13" y="66"/>
                      </a:lnTo>
                      <a:lnTo>
                        <a:pt x="15" y="81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8" name="Freeform 48"/>
                <p:cNvSpPr>
                  <a:spLocks noChangeAspect="1"/>
                </p:cNvSpPr>
                <p:nvPr/>
              </p:nvSpPr>
              <p:spPr bwMode="auto">
                <a:xfrm>
                  <a:off x="2494" y="1326"/>
                  <a:ext cx="426" cy="556"/>
                </a:xfrm>
                <a:custGeom>
                  <a:avLst/>
                  <a:gdLst>
                    <a:gd name="T0" fmla="*/ 221932368 w 786"/>
                    <a:gd name="T1" fmla="*/ 451103599 h 937"/>
                    <a:gd name="T2" fmla="*/ 332938059 w 786"/>
                    <a:gd name="T3" fmla="*/ 451103599 h 937"/>
                    <a:gd name="T4" fmla="*/ 349167415 w 786"/>
                    <a:gd name="T5" fmla="*/ 451103599 h 937"/>
                    <a:gd name="T6" fmla="*/ 349167415 w 786"/>
                    <a:gd name="T7" fmla="*/ 451103599 h 937"/>
                    <a:gd name="T8" fmla="*/ 55502828 w 786"/>
                    <a:gd name="T9" fmla="*/ 451103599 h 937"/>
                    <a:gd name="T10" fmla="*/ 349167415 w 786"/>
                    <a:gd name="T11" fmla="*/ 451103599 h 937"/>
                    <a:gd name="T12" fmla="*/ 349167415 w 786"/>
                    <a:gd name="T13" fmla="*/ 451103599 h 937"/>
                    <a:gd name="T14" fmla="*/ 349167415 w 786"/>
                    <a:gd name="T15" fmla="*/ 451103599 h 937"/>
                    <a:gd name="T16" fmla="*/ 349167415 w 786"/>
                    <a:gd name="T17" fmla="*/ 451103599 h 937"/>
                    <a:gd name="T18" fmla="*/ 349167415 w 786"/>
                    <a:gd name="T19" fmla="*/ 451103599 h 937"/>
                    <a:gd name="T20" fmla="*/ 349167415 w 786"/>
                    <a:gd name="T21" fmla="*/ 451103599 h 937"/>
                    <a:gd name="T22" fmla="*/ 349167415 w 786"/>
                    <a:gd name="T23" fmla="*/ 451103599 h 937"/>
                    <a:gd name="T24" fmla="*/ 349167415 w 786"/>
                    <a:gd name="T25" fmla="*/ 451103599 h 937"/>
                    <a:gd name="T26" fmla="*/ 349167415 w 786"/>
                    <a:gd name="T27" fmla="*/ 451103599 h 937"/>
                    <a:gd name="T28" fmla="*/ 349167415 w 786"/>
                    <a:gd name="T29" fmla="*/ 451103599 h 937"/>
                    <a:gd name="T30" fmla="*/ 349167415 w 786"/>
                    <a:gd name="T31" fmla="*/ 451103599 h 937"/>
                    <a:gd name="T32" fmla="*/ 349167415 w 786"/>
                    <a:gd name="T33" fmla="*/ 451103599 h 937"/>
                    <a:gd name="T34" fmla="*/ 349167415 w 786"/>
                    <a:gd name="T35" fmla="*/ 451103599 h 937"/>
                    <a:gd name="T36" fmla="*/ 349167415 w 786"/>
                    <a:gd name="T37" fmla="*/ 451103599 h 937"/>
                    <a:gd name="T38" fmla="*/ 349167415 w 786"/>
                    <a:gd name="T39" fmla="*/ 451103599 h 937"/>
                    <a:gd name="T40" fmla="*/ 349167415 w 786"/>
                    <a:gd name="T41" fmla="*/ 451103599 h 937"/>
                    <a:gd name="T42" fmla="*/ 349167415 w 786"/>
                    <a:gd name="T43" fmla="*/ 451103599 h 937"/>
                    <a:gd name="T44" fmla="*/ 349167415 w 786"/>
                    <a:gd name="T45" fmla="*/ 451103599 h 937"/>
                    <a:gd name="T46" fmla="*/ 349167415 w 786"/>
                    <a:gd name="T47" fmla="*/ 451103599 h 937"/>
                    <a:gd name="T48" fmla="*/ 349167415 w 786"/>
                    <a:gd name="T49" fmla="*/ 451103599 h 937"/>
                    <a:gd name="T50" fmla="*/ 349167415 w 786"/>
                    <a:gd name="T51" fmla="*/ 451103599 h 937"/>
                    <a:gd name="T52" fmla="*/ 349167415 w 786"/>
                    <a:gd name="T53" fmla="*/ 451103599 h 937"/>
                    <a:gd name="T54" fmla="*/ 349167415 w 786"/>
                    <a:gd name="T55" fmla="*/ 451103599 h 937"/>
                    <a:gd name="T56" fmla="*/ 349167415 w 786"/>
                    <a:gd name="T57" fmla="*/ 451103599 h 937"/>
                    <a:gd name="T58" fmla="*/ 349167415 w 786"/>
                    <a:gd name="T59" fmla="*/ 451103599 h 937"/>
                    <a:gd name="T60" fmla="*/ 349167415 w 786"/>
                    <a:gd name="T61" fmla="*/ 451103599 h 937"/>
                    <a:gd name="T62" fmla="*/ 349167415 w 786"/>
                    <a:gd name="T63" fmla="*/ 451103599 h 937"/>
                    <a:gd name="T64" fmla="*/ 349167415 w 786"/>
                    <a:gd name="T65" fmla="*/ 451103599 h 937"/>
                    <a:gd name="T66" fmla="*/ 349167415 w 786"/>
                    <a:gd name="T67" fmla="*/ 451103599 h 937"/>
                    <a:gd name="T68" fmla="*/ 349167415 w 786"/>
                    <a:gd name="T69" fmla="*/ 451103599 h 937"/>
                    <a:gd name="T70" fmla="*/ 349167415 w 786"/>
                    <a:gd name="T71" fmla="*/ 451103599 h 937"/>
                    <a:gd name="T72" fmla="*/ 349167415 w 786"/>
                    <a:gd name="T73" fmla="*/ 451103599 h 937"/>
                    <a:gd name="T74" fmla="*/ 349167415 w 786"/>
                    <a:gd name="T75" fmla="*/ 451103599 h 937"/>
                    <a:gd name="T76" fmla="*/ 349167415 w 786"/>
                    <a:gd name="T77" fmla="*/ 451103599 h 937"/>
                    <a:gd name="T78" fmla="*/ 349167415 w 786"/>
                    <a:gd name="T79" fmla="*/ 451103599 h 937"/>
                    <a:gd name="T80" fmla="*/ 349167415 w 786"/>
                    <a:gd name="T81" fmla="*/ 451103599 h 937"/>
                    <a:gd name="T82" fmla="*/ 349167415 w 786"/>
                    <a:gd name="T83" fmla="*/ 451103599 h 937"/>
                    <a:gd name="T84" fmla="*/ 349167415 w 786"/>
                    <a:gd name="T85" fmla="*/ 451103599 h 937"/>
                    <a:gd name="T86" fmla="*/ 349167415 w 786"/>
                    <a:gd name="T87" fmla="*/ 451103599 h 937"/>
                    <a:gd name="T88" fmla="*/ 349167415 w 786"/>
                    <a:gd name="T89" fmla="*/ 451103599 h 937"/>
                    <a:gd name="T90" fmla="*/ 349167415 w 786"/>
                    <a:gd name="T91" fmla="*/ 451103599 h 937"/>
                    <a:gd name="T92" fmla="*/ 349167415 w 786"/>
                    <a:gd name="T93" fmla="*/ 451103599 h 937"/>
                    <a:gd name="T94" fmla="*/ 349167415 w 786"/>
                    <a:gd name="T95" fmla="*/ 451103599 h 937"/>
                    <a:gd name="T96" fmla="*/ 349167415 w 786"/>
                    <a:gd name="T97" fmla="*/ 451103599 h 937"/>
                    <a:gd name="T98" fmla="*/ 349167415 w 786"/>
                    <a:gd name="T99" fmla="*/ 451103599 h 937"/>
                    <a:gd name="T100" fmla="*/ 349167415 w 786"/>
                    <a:gd name="T101" fmla="*/ 451103599 h 937"/>
                    <a:gd name="T102" fmla="*/ 349167415 w 786"/>
                    <a:gd name="T103" fmla="*/ 451103599 h 937"/>
                    <a:gd name="T104" fmla="*/ 349167415 w 786"/>
                    <a:gd name="T105" fmla="*/ 451103599 h 937"/>
                    <a:gd name="T106" fmla="*/ 349167415 w 786"/>
                    <a:gd name="T107" fmla="*/ 451103599 h 937"/>
                    <a:gd name="T108" fmla="*/ 349167415 w 786"/>
                    <a:gd name="T109" fmla="*/ 451103599 h 937"/>
                    <a:gd name="T110" fmla="*/ 349167415 w 786"/>
                    <a:gd name="T111" fmla="*/ 451103599 h 937"/>
                    <a:gd name="T112" fmla="*/ 349167415 w 786"/>
                    <a:gd name="T113" fmla="*/ 451103599 h 937"/>
                    <a:gd name="T114" fmla="*/ 349167415 w 786"/>
                    <a:gd name="T115" fmla="*/ 451103599 h 937"/>
                    <a:gd name="T116" fmla="*/ 349167415 w 786"/>
                    <a:gd name="T117" fmla="*/ 451103599 h 937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786"/>
                    <a:gd name="T178" fmla="*/ 0 h 937"/>
                    <a:gd name="T179" fmla="*/ 786 w 786"/>
                    <a:gd name="T180" fmla="*/ 937 h 937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786" h="937">
                      <a:moveTo>
                        <a:pt x="21" y="816"/>
                      </a:moveTo>
                      <a:lnTo>
                        <a:pt x="17" y="804"/>
                      </a:lnTo>
                      <a:lnTo>
                        <a:pt x="9" y="810"/>
                      </a:lnTo>
                      <a:lnTo>
                        <a:pt x="4" y="800"/>
                      </a:lnTo>
                      <a:lnTo>
                        <a:pt x="21" y="779"/>
                      </a:lnTo>
                      <a:lnTo>
                        <a:pt x="4" y="785"/>
                      </a:lnTo>
                      <a:lnTo>
                        <a:pt x="0" y="773"/>
                      </a:lnTo>
                      <a:lnTo>
                        <a:pt x="9" y="777"/>
                      </a:lnTo>
                      <a:lnTo>
                        <a:pt x="9" y="768"/>
                      </a:lnTo>
                      <a:lnTo>
                        <a:pt x="2" y="769"/>
                      </a:lnTo>
                      <a:lnTo>
                        <a:pt x="2" y="764"/>
                      </a:lnTo>
                      <a:lnTo>
                        <a:pt x="6" y="757"/>
                      </a:lnTo>
                      <a:lnTo>
                        <a:pt x="50" y="754"/>
                      </a:lnTo>
                      <a:lnTo>
                        <a:pt x="56" y="758"/>
                      </a:lnTo>
                      <a:lnTo>
                        <a:pt x="57" y="767"/>
                      </a:lnTo>
                      <a:lnTo>
                        <a:pt x="64" y="763"/>
                      </a:lnTo>
                      <a:lnTo>
                        <a:pt x="61" y="759"/>
                      </a:lnTo>
                      <a:lnTo>
                        <a:pt x="62" y="754"/>
                      </a:lnTo>
                      <a:lnTo>
                        <a:pt x="77" y="748"/>
                      </a:lnTo>
                      <a:lnTo>
                        <a:pt x="80" y="744"/>
                      </a:lnTo>
                      <a:lnTo>
                        <a:pt x="70" y="746"/>
                      </a:lnTo>
                      <a:lnTo>
                        <a:pt x="75" y="726"/>
                      </a:lnTo>
                      <a:lnTo>
                        <a:pt x="69" y="729"/>
                      </a:lnTo>
                      <a:lnTo>
                        <a:pt x="67" y="743"/>
                      </a:lnTo>
                      <a:lnTo>
                        <a:pt x="61" y="749"/>
                      </a:lnTo>
                      <a:lnTo>
                        <a:pt x="44" y="747"/>
                      </a:lnTo>
                      <a:lnTo>
                        <a:pt x="46" y="734"/>
                      </a:lnTo>
                      <a:lnTo>
                        <a:pt x="39" y="749"/>
                      </a:lnTo>
                      <a:lnTo>
                        <a:pt x="3" y="751"/>
                      </a:lnTo>
                      <a:lnTo>
                        <a:pt x="1" y="736"/>
                      </a:lnTo>
                      <a:lnTo>
                        <a:pt x="8" y="728"/>
                      </a:lnTo>
                      <a:lnTo>
                        <a:pt x="8" y="721"/>
                      </a:lnTo>
                      <a:lnTo>
                        <a:pt x="1" y="715"/>
                      </a:lnTo>
                      <a:lnTo>
                        <a:pt x="12" y="706"/>
                      </a:lnTo>
                      <a:lnTo>
                        <a:pt x="29" y="705"/>
                      </a:lnTo>
                      <a:lnTo>
                        <a:pt x="36" y="698"/>
                      </a:lnTo>
                      <a:lnTo>
                        <a:pt x="7" y="701"/>
                      </a:lnTo>
                      <a:lnTo>
                        <a:pt x="4" y="689"/>
                      </a:lnTo>
                      <a:lnTo>
                        <a:pt x="16" y="694"/>
                      </a:lnTo>
                      <a:lnTo>
                        <a:pt x="14" y="687"/>
                      </a:lnTo>
                      <a:lnTo>
                        <a:pt x="27" y="686"/>
                      </a:lnTo>
                      <a:lnTo>
                        <a:pt x="30" y="687"/>
                      </a:lnTo>
                      <a:lnTo>
                        <a:pt x="40" y="674"/>
                      </a:lnTo>
                      <a:lnTo>
                        <a:pt x="47" y="685"/>
                      </a:lnTo>
                      <a:lnTo>
                        <a:pt x="44" y="671"/>
                      </a:lnTo>
                      <a:lnTo>
                        <a:pt x="49" y="666"/>
                      </a:lnTo>
                      <a:lnTo>
                        <a:pt x="41" y="668"/>
                      </a:lnTo>
                      <a:lnTo>
                        <a:pt x="44" y="664"/>
                      </a:lnTo>
                      <a:lnTo>
                        <a:pt x="40" y="662"/>
                      </a:lnTo>
                      <a:lnTo>
                        <a:pt x="75" y="660"/>
                      </a:lnTo>
                      <a:lnTo>
                        <a:pt x="74" y="657"/>
                      </a:lnTo>
                      <a:lnTo>
                        <a:pt x="78" y="653"/>
                      </a:lnTo>
                      <a:lnTo>
                        <a:pt x="61" y="648"/>
                      </a:lnTo>
                      <a:lnTo>
                        <a:pt x="64" y="645"/>
                      </a:lnTo>
                      <a:lnTo>
                        <a:pt x="59" y="640"/>
                      </a:lnTo>
                      <a:lnTo>
                        <a:pt x="64" y="633"/>
                      </a:lnTo>
                      <a:lnTo>
                        <a:pt x="74" y="636"/>
                      </a:lnTo>
                      <a:lnTo>
                        <a:pt x="77" y="630"/>
                      </a:lnTo>
                      <a:lnTo>
                        <a:pt x="78" y="623"/>
                      </a:lnTo>
                      <a:lnTo>
                        <a:pt x="91" y="619"/>
                      </a:lnTo>
                      <a:lnTo>
                        <a:pt x="92" y="613"/>
                      </a:lnTo>
                      <a:lnTo>
                        <a:pt x="101" y="616"/>
                      </a:lnTo>
                      <a:lnTo>
                        <a:pt x="101" y="610"/>
                      </a:lnTo>
                      <a:lnTo>
                        <a:pt x="109" y="602"/>
                      </a:lnTo>
                      <a:lnTo>
                        <a:pt x="123" y="596"/>
                      </a:lnTo>
                      <a:lnTo>
                        <a:pt x="127" y="607"/>
                      </a:lnTo>
                      <a:lnTo>
                        <a:pt x="133" y="604"/>
                      </a:lnTo>
                      <a:lnTo>
                        <a:pt x="130" y="595"/>
                      </a:lnTo>
                      <a:lnTo>
                        <a:pt x="142" y="587"/>
                      </a:lnTo>
                      <a:lnTo>
                        <a:pt x="149" y="604"/>
                      </a:lnTo>
                      <a:lnTo>
                        <a:pt x="154" y="605"/>
                      </a:lnTo>
                      <a:lnTo>
                        <a:pt x="157" y="598"/>
                      </a:lnTo>
                      <a:lnTo>
                        <a:pt x="172" y="594"/>
                      </a:lnTo>
                      <a:lnTo>
                        <a:pt x="170" y="588"/>
                      </a:lnTo>
                      <a:lnTo>
                        <a:pt x="191" y="575"/>
                      </a:lnTo>
                      <a:lnTo>
                        <a:pt x="193" y="572"/>
                      </a:lnTo>
                      <a:lnTo>
                        <a:pt x="191" y="569"/>
                      </a:lnTo>
                      <a:lnTo>
                        <a:pt x="155" y="594"/>
                      </a:lnTo>
                      <a:lnTo>
                        <a:pt x="149" y="586"/>
                      </a:lnTo>
                      <a:lnTo>
                        <a:pt x="151" y="577"/>
                      </a:lnTo>
                      <a:lnTo>
                        <a:pt x="144" y="579"/>
                      </a:lnTo>
                      <a:lnTo>
                        <a:pt x="142" y="572"/>
                      </a:lnTo>
                      <a:lnTo>
                        <a:pt x="154" y="565"/>
                      </a:lnTo>
                      <a:lnTo>
                        <a:pt x="154" y="554"/>
                      </a:lnTo>
                      <a:lnTo>
                        <a:pt x="179" y="520"/>
                      </a:lnTo>
                      <a:lnTo>
                        <a:pt x="193" y="526"/>
                      </a:lnTo>
                      <a:lnTo>
                        <a:pt x="194" y="510"/>
                      </a:lnTo>
                      <a:lnTo>
                        <a:pt x="191" y="509"/>
                      </a:lnTo>
                      <a:lnTo>
                        <a:pt x="193" y="498"/>
                      </a:lnTo>
                      <a:lnTo>
                        <a:pt x="206" y="483"/>
                      </a:lnTo>
                      <a:lnTo>
                        <a:pt x="223" y="479"/>
                      </a:lnTo>
                      <a:lnTo>
                        <a:pt x="222" y="466"/>
                      </a:lnTo>
                      <a:lnTo>
                        <a:pt x="213" y="472"/>
                      </a:lnTo>
                      <a:lnTo>
                        <a:pt x="221" y="462"/>
                      </a:lnTo>
                      <a:lnTo>
                        <a:pt x="220" y="452"/>
                      </a:lnTo>
                      <a:lnTo>
                        <a:pt x="231" y="465"/>
                      </a:lnTo>
                      <a:lnTo>
                        <a:pt x="225" y="446"/>
                      </a:lnTo>
                      <a:lnTo>
                        <a:pt x="233" y="444"/>
                      </a:lnTo>
                      <a:lnTo>
                        <a:pt x="234" y="425"/>
                      </a:lnTo>
                      <a:lnTo>
                        <a:pt x="245" y="429"/>
                      </a:lnTo>
                      <a:lnTo>
                        <a:pt x="242" y="416"/>
                      </a:lnTo>
                      <a:lnTo>
                        <a:pt x="226" y="424"/>
                      </a:lnTo>
                      <a:lnTo>
                        <a:pt x="242" y="402"/>
                      </a:lnTo>
                      <a:lnTo>
                        <a:pt x="254" y="399"/>
                      </a:lnTo>
                      <a:lnTo>
                        <a:pt x="255" y="395"/>
                      </a:lnTo>
                      <a:lnTo>
                        <a:pt x="250" y="396"/>
                      </a:lnTo>
                      <a:lnTo>
                        <a:pt x="246" y="383"/>
                      </a:lnTo>
                      <a:lnTo>
                        <a:pt x="256" y="378"/>
                      </a:lnTo>
                      <a:lnTo>
                        <a:pt x="249" y="377"/>
                      </a:lnTo>
                      <a:lnTo>
                        <a:pt x="251" y="367"/>
                      </a:lnTo>
                      <a:lnTo>
                        <a:pt x="265" y="357"/>
                      </a:lnTo>
                      <a:lnTo>
                        <a:pt x="262" y="352"/>
                      </a:lnTo>
                      <a:lnTo>
                        <a:pt x="266" y="346"/>
                      </a:lnTo>
                      <a:lnTo>
                        <a:pt x="278" y="344"/>
                      </a:lnTo>
                      <a:lnTo>
                        <a:pt x="285" y="329"/>
                      </a:lnTo>
                      <a:lnTo>
                        <a:pt x="283" y="320"/>
                      </a:lnTo>
                      <a:lnTo>
                        <a:pt x="291" y="306"/>
                      </a:lnTo>
                      <a:lnTo>
                        <a:pt x="301" y="301"/>
                      </a:lnTo>
                      <a:lnTo>
                        <a:pt x="314" y="308"/>
                      </a:lnTo>
                      <a:lnTo>
                        <a:pt x="325" y="298"/>
                      </a:lnTo>
                      <a:lnTo>
                        <a:pt x="309" y="298"/>
                      </a:lnTo>
                      <a:lnTo>
                        <a:pt x="320" y="288"/>
                      </a:lnTo>
                      <a:lnTo>
                        <a:pt x="316" y="286"/>
                      </a:lnTo>
                      <a:lnTo>
                        <a:pt x="321" y="284"/>
                      </a:lnTo>
                      <a:lnTo>
                        <a:pt x="315" y="274"/>
                      </a:lnTo>
                      <a:lnTo>
                        <a:pt x="325" y="265"/>
                      </a:lnTo>
                      <a:lnTo>
                        <a:pt x="321" y="261"/>
                      </a:lnTo>
                      <a:lnTo>
                        <a:pt x="329" y="253"/>
                      </a:lnTo>
                      <a:lnTo>
                        <a:pt x="333" y="252"/>
                      </a:lnTo>
                      <a:lnTo>
                        <a:pt x="336" y="273"/>
                      </a:lnTo>
                      <a:lnTo>
                        <a:pt x="344" y="267"/>
                      </a:lnTo>
                      <a:lnTo>
                        <a:pt x="341" y="254"/>
                      </a:lnTo>
                      <a:lnTo>
                        <a:pt x="344" y="250"/>
                      </a:lnTo>
                      <a:lnTo>
                        <a:pt x="339" y="241"/>
                      </a:lnTo>
                      <a:lnTo>
                        <a:pt x="342" y="236"/>
                      </a:lnTo>
                      <a:lnTo>
                        <a:pt x="349" y="232"/>
                      </a:lnTo>
                      <a:lnTo>
                        <a:pt x="371" y="241"/>
                      </a:lnTo>
                      <a:lnTo>
                        <a:pt x="375" y="230"/>
                      </a:lnTo>
                      <a:lnTo>
                        <a:pt x="347" y="224"/>
                      </a:lnTo>
                      <a:lnTo>
                        <a:pt x="354" y="214"/>
                      </a:lnTo>
                      <a:lnTo>
                        <a:pt x="375" y="211"/>
                      </a:lnTo>
                      <a:lnTo>
                        <a:pt x="377" y="208"/>
                      </a:lnTo>
                      <a:lnTo>
                        <a:pt x="374" y="203"/>
                      </a:lnTo>
                      <a:lnTo>
                        <a:pt x="383" y="204"/>
                      </a:lnTo>
                      <a:lnTo>
                        <a:pt x="382" y="195"/>
                      </a:lnTo>
                      <a:lnTo>
                        <a:pt x="380" y="193"/>
                      </a:lnTo>
                      <a:lnTo>
                        <a:pt x="379" y="183"/>
                      </a:lnTo>
                      <a:lnTo>
                        <a:pt x="396" y="168"/>
                      </a:lnTo>
                      <a:lnTo>
                        <a:pt x="393" y="160"/>
                      </a:lnTo>
                      <a:lnTo>
                        <a:pt x="399" y="143"/>
                      </a:lnTo>
                      <a:lnTo>
                        <a:pt x="402" y="146"/>
                      </a:lnTo>
                      <a:lnTo>
                        <a:pt x="401" y="156"/>
                      </a:lnTo>
                      <a:lnTo>
                        <a:pt x="413" y="162"/>
                      </a:lnTo>
                      <a:lnTo>
                        <a:pt x="419" y="156"/>
                      </a:lnTo>
                      <a:lnTo>
                        <a:pt x="407" y="140"/>
                      </a:lnTo>
                      <a:lnTo>
                        <a:pt x="414" y="139"/>
                      </a:lnTo>
                      <a:lnTo>
                        <a:pt x="437" y="165"/>
                      </a:lnTo>
                      <a:lnTo>
                        <a:pt x="434" y="153"/>
                      </a:lnTo>
                      <a:lnTo>
                        <a:pt x="424" y="143"/>
                      </a:lnTo>
                      <a:lnTo>
                        <a:pt x="423" y="130"/>
                      </a:lnTo>
                      <a:lnTo>
                        <a:pt x="429" y="120"/>
                      </a:lnTo>
                      <a:lnTo>
                        <a:pt x="442" y="117"/>
                      </a:lnTo>
                      <a:lnTo>
                        <a:pt x="443" y="146"/>
                      </a:lnTo>
                      <a:lnTo>
                        <a:pt x="447" y="122"/>
                      </a:lnTo>
                      <a:lnTo>
                        <a:pt x="462" y="105"/>
                      </a:lnTo>
                      <a:lnTo>
                        <a:pt x="462" y="139"/>
                      </a:lnTo>
                      <a:lnTo>
                        <a:pt x="455" y="156"/>
                      </a:lnTo>
                      <a:lnTo>
                        <a:pt x="472" y="133"/>
                      </a:lnTo>
                      <a:lnTo>
                        <a:pt x="470" y="121"/>
                      </a:lnTo>
                      <a:lnTo>
                        <a:pt x="475" y="112"/>
                      </a:lnTo>
                      <a:lnTo>
                        <a:pt x="483" y="105"/>
                      </a:lnTo>
                      <a:lnTo>
                        <a:pt x="481" y="111"/>
                      </a:lnTo>
                      <a:lnTo>
                        <a:pt x="484" y="116"/>
                      </a:lnTo>
                      <a:lnTo>
                        <a:pt x="493" y="107"/>
                      </a:lnTo>
                      <a:lnTo>
                        <a:pt x="491" y="96"/>
                      </a:lnTo>
                      <a:lnTo>
                        <a:pt x="514" y="123"/>
                      </a:lnTo>
                      <a:lnTo>
                        <a:pt x="513" y="92"/>
                      </a:lnTo>
                      <a:lnTo>
                        <a:pt x="500" y="86"/>
                      </a:lnTo>
                      <a:lnTo>
                        <a:pt x="500" y="72"/>
                      </a:lnTo>
                      <a:lnTo>
                        <a:pt x="507" y="85"/>
                      </a:lnTo>
                      <a:lnTo>
                        <a:pt x="511" y="73"/>
                      </a:lnTo>
                      <a:lnTo>
                        <a:pt x="524" y="87"/>
                      </a:lnTo>
                      <a:lnTo>
                        <a:pt x="527" y="86"/>
                      </a:lnTo>
                      <a:lnTo>
                        <a:pt x="525" y="80"/>
                      </a:lnTo>
                      <a:lnTo>
                        <a:pt x="542" y="82"/>
                      </a:lnTo>
                      <a:lnTo>
                        <a:pt x="540" y="89"/>
                      </a:lnTo>
                      <a:lnTo>
                        <a:pt x="551" y="101"/>
                      </a:lnTo>
                      <a:lnTo>
                        <a:pt x="552" y="79"/>
                      </a:lnTo>
                      <a:lnTo>
                        <a:pt x="568" y="57"/>
                      </a:lnTo>
                      <a:lnTo>
                        <a:pt x="583" y="57"/>
                      </a:lnTo>
                      <a:lnTo>
                        <a:pt x="581" y="50"/>
                      </a:lnTo>
                      <a:lnTo>
                        <a:pt x="592" y="40"/>
                      </a:lnTo>
                      <a:lnTo>
                        <a:pt x="584" y="24"/>
                      </a:lnTo>
                      <a:lnTo>
                        <a:pt x="592" y="27"/>
                      </a:lnTo>
                      <a:lnTo>
                        <a:pt x="592" y="14"/>
                      </a:lnTo>
                      <a:lnTo>
                        <a:pt x="603" y="11"/>
                      </a:lnTo>
                      <a:lnTo>
                        <a:pt x="611" y="27"/>
                      </a:lnTo>
                      <a:lnTo>
                        <a:pt x="628" y="23"/>
                      </a:lnTo>
                      <a:lnTo>
                        <a:pt x="608" y="57"/>
                      </a:lnTo>
                      <a:lnTo>
                        <a:pt x="608" y="75"/>
                      </a:lnTo>
                      <a:lnTo>
                        <a:pt x="602" y="87"/>
                      </a:lnTo>
                      <a:lnTo>
                        <a:pt x="602" y="94"/>
                      </a:lnTo>
                      <a:lnTo>
                        <a:pt x="607" y="92"/>
                      </a:lnTo>
                      <a:lnTo>
                        <a:pt x="652" y="14"/>
                      </a:lnTo>
                      <a:lnTo>
                        <a:pt x="655" y="33"/>
                      </a:lnTo>
                      <a:lnTo>
                        <a:pt x="649" y="39"/>
                      </a:lnTo>
                      <a:lnTo>
                        <a:pt x="655" y="46"/>
                      </a:lnTo>
                      <a:lnTo>
                        <a:pt x="652" y="65"/>
                      </a:lnTo>
                      <a:lnTo>
                        <a:pt x="666" y="56"/>
                      </a:lnTo>
                      <a:lnTo>
                        <a:pt x="666" y="49"/>
                      </a:lnTo>
                      <a:lnTo>
                        <a:pt x="672" y="43"/>
                      </a:lnTo>
                      <a:lnTo>
                        <a:pt x="683" y="0"/>
                      </a:lnTo>
                      <a:lnTo>
                        <a:pt x="708" y="10"/>
                      </a:lnTo>
                      <a:lnTo>
                        <a:pt x="704" y="26"/>
                      </a:lnTo>
                      <a:lnTo>
                        <a:pt x="691" y="30"/>
                      </a:lnTo>
                      <a:lnTo>
                        <a:pt x="696" y="36"/>
                      </a:lnTo>
                      <a:lnTo>
                        <a:pt x="687" y="43"/>
                      </a:lnTo>
                      <a:lnTo>
                        <a:pt x="704" y="42"/>
                      </a:lnTo>
                      <a:lnTo>
                        <a:pt x="694" y="57"/>
                      </a:lnTo>
                      <a:lnTo>
                        <a:pt x="713" y="56"/>
                      </a:lnTo>
                      <a:lnTo>
                        <a:pt x="713" y="31"/>
                      </a:lnTo>
                      <a:lnTo>
                        <a:pt x="731" y="21"/>
                      </a:lnTo>
                      <a:lnTo>
                        <a:pt x="735" y="39"/>
                      </a:lnTo>
                      <a:lnTo>
                        <a:pt x="754" y="34"/>
                      </a:lnTo>
                      <a:lnTo>
                        <a:pt x="766" y="44"/>
                      </a:lnTo>
                      <a:lnTo>
                        <a:pt x="761" y="47"/>
                      </a:lnTo>
                      <a:lnTo>
                        <a:pt x="785" y="61"/>
                      </a:lnTo>
                      <a:lnTo>
                        <a:pt x="786" y="69"/>
                      </a:lnTo>
                      <a:lnTo>
                        <a:pt x="756" y="91"/>
                      </a:lnTo>
                      <a:lnTo>
                        <a:pt x="715" y="86"/>
                      </a:lnTo>
                      <a:lnTo>
                        <a:pt x="753" y="110"/>
                      </a:lnTo>
                      <a:lnTo>
                        <a:pt x="742" y="127"/>
                      </a:lnTo>
                      <a:lnTo>
                        <a:pt x="762" y="124"/>
                      </a:lnTo>
                      <a:lnTo>
                        <a:pt x="783" y="119"/>
                      </a:lnTo>
                      <a:lnTo>
                        <a:pt x="780" y="136"/>
                      </a:lnTo>
                      <a:lnTo>
                        <a:pt x="762" y="131"/>
                      </a:lnTo>
                      <a:lnTo>
                        <a:pt x="758" y="147"/>
                      </a:lnTo>
                      <a:lnTo>
                        <a:pt x="736" y="162"/>
                      </a:lnTo>
                      <a:lnTo>
                        <a:pt x="727" y="178"/>
                      </a:lnTo>
                      <a:lnTo>
                        <a:pt x="722" y="168"/>
                      </a:lnTo>
                      <a:lnTo>
                        <a:pt x="735" y="149"/>
                      </a:lnTo>
                      <a:lnTo>
                        <a:pt x="731" y="124"/>
                      </a:lnTo>
                      <a:lnTo>
                        <a:pt x="696" y="92"/>
                      </a:lnTo>
                      <a:lnTo>
                        <a:pt x="665" y="104"/>
                      </a:lnTo>
                      <a:lnTo>
                        <a:pt x="635" y="116"/>
                      </a:lnTo>
                      <a:lnTo>
                        <a:pt x="628" y="134"/>
                      </a:lnTo>
                      <a:lnTo>
                        <a:pt x="626" y="184"/>
                      </a:lnTo>
                      <a:lnTo>
                        <a:pt x="592" y="211"/>
                      </a:lnTo>
                      <a:lnTo>
                        <a:pt x="575" y="194"/>
                      </a:lnTo>
                      <a:lnTo>
                        <a:pt x="556" y="210"/>
                      </a:lnTo>
                      <a:lnTo>
                        <a:pt x="527" y="204"/>
                      </a:lnTo>
                      <a:lnTo>
                        <a:pt x="505" y="165"/>
                      </a:lnTo>
                      <a:lnTo>
                        <a:pt x="491" y="155"/>
                      </a:lnTo>
                      <a:lnTo>
                        <a:pt x="484" y="158"/>
                      </a:lnTo>
                      <a:lnTo>
                        <a:pt x="486" y="173"/>
                      </a:lnTo>
                      <a:lnTo>
                        <a:pt x="471" y="178"/>
                      </a:lnTo>
                      <a:lnTo>
                        <a:pt x="455" y="180"/>
                      </a:lnTo>
                      <a:lnTo>
                        <a:pt x="459" y="193"/>
                      </a:lnTo>
                      <a:lnTo>
                        <a:pt x="450" y="215"/>
                      </a:lnTo>
                      <a:lnTo>
                        <a:pt x="456" y="226"/>
                      </a:lnTo>
                      <a:lnTo>
                        <a:pt x="453" y="231"/>
                      </a:lnTo>
                      <a:lnTo>
                        <a:pt x="402" y="223"/>
                      </a:lnTo>
                      <a:lnTo>
                        <a:pt x="396" y="231"/>
                      </a:lnTo>
                      <a:lnTo>
                        <a:pt x="396" y="248"/>
                      </a:lnTo>
                      <a:lnTo>
                        <a:pt x="389" y="270"/>
                      </a:lnTo>
                      <a:lnTo>
                        <a:pt x="374" y="257"/>
                      </a:lnTo>
                      <a:lnTo>
                        <a:pt x="352" y="276"/>
                      </a:lnTo>
                      <a:lnTo>
                        <a:pt x="349" y="293"/>
                      </a:lnTo>
                      <a:lnTo>
                        <a:pt x="336" y="315"/>
                      </a:lnTo>
                      <a:lnTo>
                        <a:pt x="343" y="327"/>
                      </a:lnTo>
                      <a:lnTo>
                        <a:pt x="343" y="339"/>
                      </a:lnTo>
                      <a:lnTo>
                        <a:pt x="315" y="378"/>
                      </a:lnTo>
                      <a:lnTo>
                        <a:pt x="309" y="405"/>
                      </a:lnTo>
                      <a:lnTo>
                        <a:pt x="289" y="415"/>
                      </a:lnTo>
                      <a:lnTo>
                        <a:pt x="289" y="451"/>
                      </a:lnTo>
                      <a:lnTo>
                        <a:pt x="283" y="479"/>
                      </a:lnTo>
                      <a:lnTo>
                        <a:pt x="263" y="517"/>
                      </a:lnTo>
                      <a:lnTo>
                        <a:pt x="275" y="537"/>
                      </a:lnTo>
                      <a:lnTo>
                        <a:pt x="274" y="554"/>
                      </a:lnTo>
                      <a:lnTo>
                        <a:pt x="269" y="562"/>
                      </a:lnTo>
                      <a:lnTo>
                        <a:pt x="240" y="562"/>
                      </a:lnTo>
                      <a:lnTo>
                        <a:pt x="216" y="585"/>
                      </a:lnTo>
                      <a:lnTo>
                        <a:pt x="211" y="604"/>
                      </a:lnTo>
                      <a:lnTo>
                        <a:pt x="219" y="625"/>
                      </a:lnTo>
                      <a:lnTo>
                        <a:pt x="211" y="658"/>
                      </a:lnTo>
                      <a:lnTo>
                        <a:pt x="215" y="675"/>
                      </a:lnTo>
                      <a:lnTo>
                        <a:pt x="215" y="709"/>
                      </a:lnTo>
                      <a:lnTo>
                        <a:pt x="231" y="726"/>
                      </a:lnTo>
                      <a:lnTo>
                        <a:pt x="233" y="738"/>
                      </a:lnTo>
                      <a:lnTo>
                        <a:pt x="230" y="748"/>
                      </a:lnTo>
                      <a:lnTo>
                        <a:pt x="214" y="760"/>
                      </a:lnTo>
                      <a:lnTo>
                        <a:pt x="220" y="768"/>
                      </a:lnTo>
                      <a:lnTo>
                        <a:pt x="224" y="786"/>
                      </a:lnTo>
                      <a:lnTo>
                        <a:pt x="220" y="803"/>
                      </a:lnTo>
                      <a:lnTo>
                        <a:pt x="222" y="816"/>
                      </a:lnTo>
                      <a:lnTo>
                        <a:pt x="203" y="827"/>
                      </a:lnTo>
                      <a:lnTo>
                        <a:pt x="203" y="835"/>
                      </a:lnTo>
                      <a:lnTo>
                        <a:pt x="197" y="847"/>
                      </a:lnTo>
                      <a:lnTo>
                        <a:pt x="200" y="862"/>
                      </a:lnTo>
                      <a:lnTo>
                        <a:pt x="195" y="884"/>
                      </a:lnTo>
                      <a:lnTo>
                        <a:pt x="191" y="887"/>
                      </a:lnTo>
                      <a:lnTo>
                        <a:pt x="189" y="881"/>
                      </a:lnTo>
                      <a:lnTo>
                        <a:pt x="187" y="889"/>
                      </a:lnTo>
                      <a:lnTo>
                        <a:pt x="185" y="875"/>
                      </a:lnTo>
                      <a:lnTo>
                        <a:pt x="181" y="870"/>
                      </a:lnTo>
                      <a:lnTo>
                        <a:pt x="171" y="867"/>
                      </a:lnTo>
                      <a:lnTo>
                        <a:pt x="167" y="838"/>
                      </a:lnTo>
                      <a:lnTo>
                        <a:pt x="171" y="829"/>
                      </a:lnTo>
                      <a:lnTo>
                        <a:pt x="168" y="827"/>
                      </a:lnTo>
                      <a:lnTo>
                        <a:pt x="162" y="830"/>
                      </a:lnTo>
                      <a:lnTo>
                        <a:pt x="164" y="848"/>
                      </a:lnTo>
                      <a:lnTo>
                        <a:pt x="161" y="849"/>
                      </a:lnTo>
                      <a:lnTo>
                        <a:pt x="157" y="838"/>
                      </a:lnTo>
                      <a:lnTo>
                        <a:pt x="155" y="848"/>
                      </a:lnTo>
                      <a:lnTo>
                        <a:pt x="162" y="862"/>
                      </a:lnTo>
                      <a:lnTo>
                        <a:pt x="155" y="877"/>
                      </a:lnTo>
                      <a:lnTo>
                        <a:pt x="137" y="876"/>
                      </a:lnTo>
                      <a:lnTo>
                        <a:pt x="138" y="880"/>
                      </a:lnTo>
                      <a:lnTo>
                        <a:pt x="122" y="901"/>
                      </a:lnTo>
                      <a:lnTo>
                        <a:pt x="93" y="928"/>
                      </a:lnTo>
                      <a:lnTo>
                        <a:pt x="89" y="921"/>
                      </a:lnTo>
                      <a:lnTo>
                        <a:pt x="80" y="935"/>
                      </a:lnTo>
                      <a:lnTo>
                        <a:pt x="73" y="937"/>
                      </a:lnTo>
                      <a:lnTo>
                        <a:pt x="64" y="934"/>
                      </a:lnTo>
                      <a:lnTo>
                        <a:pt x="69" y="929"/>
                      </a:lnTo>
                      <a:lnTo>
                        <a:pt x="60" y="929"/>
                      </a:lnTo>
                      <a:lnTo>
                        <a:pt x="58" y="934"/>
                      </a:lnTo>
                      <a:lnTo>
                        <a:pt x="49" y="934"/>
                      </a:lnTo>
                      <a:lnTo>
                        <a:pt x="51" y="917"/>
                      </a:lnTo>
                      <a:lnTo>
                        <a:pt x="47" y="924"/>
                      </a:lnTo>
                      <a:lnTo>
                        <a:pt x="40" y="922"/>
                      </a:lnTo>
                      <a:lnTo>
                        <a:pt x="13" y="898"/>
                      </a:lnTo>
                      <a:lnTo>
                        <a:pt x="18" y="880"/>
                      </a:lnTo>
                      <a:lnTo>
                        <a:pt x="28" y="884"/>
                      </a:lnTo>
                      <a:lnTo>
                        <a:pt x="27" y="877"/>
                      </a:lnTo>
                      <a:lnTo>
                        <a:pt x="36" y="866"/>
                      </a:lnTo>
                      <a:lnTo>
                        <a:pt x="36" y="859"/>
                      </a:lnTo>
                      <a:lnTo>
                        <a:pt x="32" y="860"/>
                      </a:lnTo>
                      <a:lnTo>
                        <a:pt x="39" y="850"/>
                      </a:lnTo>
                      <a:lnTo>
                        <a:pt x="9" y="861"/>
                      </a:lnTo>
                      <a:lnTo>
                        <a:pt x="7" y="852"/>
                      </a:lnTo>
                      <a:lnTo>
                        <a:pt x="14" y="841"/>
                      </a:lnTo>
                      <a:lnTo>
                        <a:pt x="26" y="841"/>
                      </a:lnTo>
                      <a:lnTo>
                        <a:pt x="40" y="831"/>
                      </a:lnTo>
                      <a:lnTo>
                        <a:pt x="21" y="830"/>
                      </a:lnTo>
                      <a:lnTo>
                        <a:pt x="38" y="813"/>
                      </a:lnTo>
                      <a:lnTo>
                        <a:pt x="34" y="808"/>
                      </a:lnTo>
                      <a:lnTo>
                        <a:pt x="46" y="794"/>
                      </a:lnTo>
                      <a:lnTo>
                        <a:pt x="49" y="801"/>
                      </a:lnTo>
                      <a:lnTo>
                        <a:pt x="51" y="791"/>
                      </a:lnTo>
                      <a:lnTo>
                        <a:pt x="60" y="788"/>
                      </a:lnTo>
                      <a:lnTo>
                        <a:pt x="46" y="784"/>
                      </a:lnTo>
                      <a:lnTo>
                        <a:pt x="40" y="788"/>
                      </a:lnTo>
                      <a:lnTo>
                        <a:pt x="21" y="816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29" name="Freeform 49"/>
                <p:cNvSpPr>
                  <a:spLocks noChangeAspect="1"/>
                </p:cNvSpPr>
                <p:nvPr/>
              </p:nvSpPr>
              <p:spPr bwMode="auto">
                <a:xfrm>
                  <a:off x="3255" y="2680"/>
                  <a:ext cx="85" cy="70"/>
                </a:xfrm>
                <a:custGeom>
                  <a:avLst/>
                  <a:gdLst>
                    <a:gd name="T0" fmla="*/ 321978109 w 160"/>
                    <a:gd name="T1" fmla="*/ 448308928 h 118"/>
                    <a:gd name="T2" fmla="*/ 321978109 w 160"/>
                    <a:gd name="T3" fmla="*/ 448308928 h 118"/>
                    <a:gd name="T4" fmla="*/ 321978109 w 160"/>
                    <a:gd name="T5" fmla="*/ 448308928 h 118"/>
                    <a:gd name="T6" fmla="*/ 321978109 w 160"/>
                    <a:gd name="T7" fmla="*/ 448308928 h 118"/>
                    <a:gd name="T8" fmla="*/ 321978109 w 160"/>
                    <a:gd name="T9" fmla="*/ 448308928 h 118"/>
                    <a:gd name="T10" fmla="*/ 321978109 w 160"/>
                    <a:gd name="T11" fmla="*/ 448308928 h 118"/>
                    <a:gd name="T12" fmla="*/ 96201433 w 160"/>
                    <a:gd name="T13" fmla="*/ 448308928 h 118"/>
                    <a:gd name="T14" fmla="*/ 0 w 160"/>
                    <a:gd name="T15" fmla="*/ 448308928 h 118"/>
                    <a:gd name="T16" fmla="*/ 321978109 w 160"/>
                    <a:gd name="T17" fmla="*/ 448308928 h 118"/>
                    <a:gd name="T18" fmla="*/ 321978109 w 160"/>
                    <a:gd name="T19" fmla="*/ 448308928 h 118"/>
                    <a:gd name="T20" fmla="*/ 321978109 w 160"/>
                    <a:gd name="T21" fmla="*/ 448308928 h 118"/>
                    <a:gd name="T22" fmla="*/ 321978109 w 160"/>
                    <a:gd name="T23" fmla="*/ 448308928 h 118"/>
                    <a:gd name="T24" fmla="*/ 321978109 w 160"/>
                    <a:gd name="T25" fmla="*/ 448308928 h 118"/>
                    <a:gd name="T26" fmla="*/ 321978109 w 160"/>
                    <a:gd name="T27" fmla="*/ 448308928 h 118"/>
                    <a:gd name="T28" fmla="*/ 321978109 w 160"/>
                    <a:gd name="T29" fmla="*/ 448308928 h 118"/>
                    <a:gd name="T30" fmla="*/ 321978109 w 160"/>
                    <a:gd name="T31" fmla="*/ 448308928 h 118"/>
                    <a:gd name="T32" fmla="*/ 321978109 w 160"/>
                    <a:gd name="T33" fmla="*/ 448308928 h 118"/>
                    <a:gd name="T34" fmla="*/ 321978109 w 160"/>
                    <a:gd name="T35" fmla="*/ 448308928 h 118"/>
                    <a:gd name="T36" fmla="*/ 321978109 w 160"/>
                    <a:gd name="T37" fmla="*/ 448308928 h 118"/>
                    <a:gd name="T38" fmla="*/ 321978109 w 160"/>
                    <a:gd name="T39" fmla="*/ 448308928 h 118"/>
                    <a:gd name="T40" fmla="*/ 321978109 w 160"/>
                    <a:gd name="T41" fmla="*/ 0 h 118"/>
                    <a:gd name="T42" fmla="*/ 321978109 w 160"/>
                    <a:gd name="T43" fmla="*/ 448308928 h 118"/>
                    <a:gd name="T44" fmla="*/ 321978109 w 160"/>
                    <a:gd name="T45" fmla="*/ 448308928 h 118"/>
                    <a:gd name="T46" fmla="*/ 321978109 w 160"/>
                    <a:gd name="T47" fmla="*/ 448308928 h 118"/>
                    <a:gd name="T48" fmla="*/ 321978109 w 160"/>
                    <a:gd name="T49" fmla="*/ 448308928 h 118"/>
                    <a:gd name="T50" fmla="*/ 321978109 w 160"/>
                    <a:gd name="T51" fmla="*/ 448308928 h 118"/>
                    <a:gd name="T52" fmla="*/ 321978109 w 160"/>
                    <a:gd name="T53" fmla="*/ 448308928 h 118"/>
                    <a:gd name="T54" fmla="*/ 321978109 w 160"/>
                    <a:gd name="T55" fmla="*/ 448308928 h 118"/>
                    <a:gd name="T56" fmla="*/ 321978109 w 160"/>
                    <a:gd name="T57" fmla="*/ 448308928 h 118"/>
                    <a:gd name="T58" fmla="*/ 321978109 w 160"/>
                    <a:gd name="T59" fmla="*/ 448308928 h 118"/>
                    <a:gd name="T60" fmla="*/ 321978109 w 160"/>
                    <a:gd name="T61" fmla="*/ 448308928 h 118"/>
                    <a:gd name="T62" fmla="*/ 321978109 w 160"/>
                    <a:gd name="T63" fmla="*/ 448308928 h 118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160"/>
                    <a:gd name="T97" fmla="*/ 0 h 118"/>
                    <a:gd name="T98" fmla="*/ 160 w 160"/>
                    <a:gd name="T99" fmla="*/ 118 h 118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160" h="118">
                      <a:moveTo>
                        <a:pt x="120" y="118"/>
                      </a:moveTo>
                      <a:lnTo>
                        <a:pt x="98" y="115"/>
                      </a:lnTo>
                      <a:lnTo>
                        <a:pt x="75" y="110"/>
                      </a:lnTo>
                      <a:lnTo>
                        <a:pt x="52" y="106"/>
                      </a:lnTo>
                      <a:lnTo>
                        <a:pt x="29" y="102"/>
                      </a:lnTo>
                      <a:lnTo>
                        <a:pt x="20" y="75"/>
                      </a:lnTo>
                      <a:lnTo>
                        <a:pt x="2" y="59"/>
                      </a:lnTo>
                      <a:lnTo>
                        <a:pt x="0" y="51"/>
                      </a:lnTo>
                      <a:lnTo>
                        <a:pt x="11" y="47"/>
                      </a:lnTo>
                      <a:lnTo>
                        <a:pt x="9" y="59"/>
                      </a:lnTo>
                      <a:lnTo>
                        <a:pt x="20" y="59"/>
                      </a:lnTo>
                      <a:lnTo>
                        <a:pt x="23" y="68"/>
                      </a:lnTo>
                      <a:lnTo>
                        <a:pt x="39" y="69"/>
                      </a:lnTo>
                      <a:lnTo>
                        <a:pt x="49" y="62"/>
                      </a:lnTo>
                      <a:lnTo>
                        <a:pt x="89" y="66"/>
                      </a:lnTo>
                      <a:lnTo>
                        <a:pt x="102" y="58"/>
                      </a:lnTo>
                      <a:lnTo>
                        <a:pt x="102" y="54"/>
                      </a:lnTo>
                      <a:lnTo>
                        <a:pt x="107" y="52"/>
                      </a:lnTo>
                      <a:lnTo>
                        <a:pt x="109" y="45"/>
                      </a:lnTo>
                      <a:lnTo>
                        <a:pt x="131" y="26"/>
                      </a:lnTo>
                      <a:lnTo>
                        <a:pt x="151" y="0"/>
                      </a:lnTo>
                      <a:lnTo>
                        <a:pt x="152" y="12"/>
                      </a:lnTo>
                      <a:lnTo>
                        <a:pt x="158" y="14"/>
                      </a:lnTo>
                      <a:lnTo>
                        <a:pt x="160" y="40"/>
                      </a:lnTo>
                      <a:lnTo>
                        <a:pt x="151" y="40"/>
                      </a:lnTo>
                      <a:lnTo>
                        <a:pt x="141" y="40"/>
                      </a:lnTo>
                      <a:lnTo>
                        <a:pt x="146" y="54"/>
                      </a:lnTo>
                      <a:lnTo>
                        <a:pt x="150" y="66"/>
                      </a:lnTo>
                      <a:lnTo>
                        <a:pt x="132" y="72"/>
                      </a:lnTo>
                      <a:lnTo>
                        <a:pt x="129" y="92"/>
                      </a:lnTo>
                      <a:lnTo>
                        <a:pt x="127" y="112"/>
                      </a:lnTo>
                      <a:lnTo>
                        <a:pt x="120" y="118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0" name="Freeform 50"/>
                <p:cNvSpPr>
                  <a:spLocks noChangeAspect="1"/>
                </p:cNvSpPr>
                <p:nvPr/>
              </p:nvSpPr>
              <p:spPr bwMode="auto">
                <a:xfrm>
                  <a:off x="3268" y="2706"/>
                  <a:ext cx="129" cy="156"/>
                </a:xfrm>
                <a:custGeom>
                  <a:avLst/>
                  <a:gdLst>
                    <a:gd name="T0" fmla="*/ 347020978 w 235"/>
                    <a:gd name="T1" fmla="*/ 436610614 h 267"/>
                    <a:gd name="T2" fmla="*/ 347020978 w 235"/>
                    <a:gd name="T3" fmla="*/ 436610614 h 267"/>
                    <a:gd name="T4" fmla="*/ 347020978 w 235"/>
                    <a:gd name="T5" fmla="*/ 436610614 h 267"/>
                    <a:gd name="T6" fmla="*/ 347020978 w 235"/>
                    <a:gd name="T7" fmla="*/ 436610614 h 267"/>
                    <a:gd name="T8" fmla="*/ 347020978 w 235"/>
                    <a:gd name="T9" fmla="*/ 436610614 h 267"/>
                    <a:gd name="T10" fmla="*/ 347020978 w 235"/>
                    <a:gd name="T11" fmla="*/ 436610614 h 267"/>
                    <a:gd name="T12" fmla="*/ 347020978 w 235"/>
                    <a:gd name="T13" fmla="*/ 436610614 h 267"/>
                    <a:gd name="T14" fmla="*/ 347020978 w 235"/>
                    <a:gd name="T15" fmla="*/ 436610614 h 267"/>
                    <a:gd name="T16" fmla="*/ 0 w 235"/>
                    <a:gd name="T17" fmla="*/ 436610614 h 267"/>
                    <a:gd name="T18" fmla="*/ 347020978 w 235"/>
                    <a:gd name="T19" fmla="*/ 436610614 h 267"/>
                    <a:gd name="T20" fmla="*/ 347020978 w 235"/>
                    <a:gd name="T21" fmla="*/ 436610614 h 267"/>
                    <a:gd name="T22" fmla="*/ 347020978 w 235"/>
                    <a:gd name="T23" fmla="*/ 436610614 h 267"/>
                    <a:gd name="T24" fmla="*/ 347020978 w 235"/>
                    <a:gd name="T25" fmla="*/ 436610614 h 267"/>
                    <a:gd name="T26" fmla="*/ 347020978 w 235"/>
                    <a:gd name="T27" fmla="*/ 436610614 h 267"/>
                    <a:gd name="T28" fmla="*/ 347020978 w 235"/>
                    <a:gd name="T29" fmla="*/ 436610614 h 267"/>
                    <a:gd name="T30" fmla="*/ 347020978 w 235"/>
                    <a:gd name="T31" fmla="*/ 436610614 h 267"/>
                    <a:gd name="T32" fmla="*/ 347020978 w 235"/>
                    <a:gd name="T33" fmla="*/ 436610614 h 267"/>
                    <a:gd name="T34" fmla="*/ 347020978 w 235"/>
                    <a:gd name="T35" fmla="*/ 436610614 h 267"/>
                    <a:gd name="T36" fmla="*/ 347020978 w 235"/>
                    <a:gd name="T37" fmla="*/ 436610614 h 267"/>
                    <a:gd name="T38" fmla="*/ 347020978 w 235"/>
                    <a:gd name="T39" fmla="*/ 436610614 h 267"/>
                    <a:gd name="T40" fmla="*/ 347020978 w 235"/>
                    <a:gd name="T41" fmla="*/ 436610614 h 267"/>
                    <a:gd name="T42" fmla="*/ 347020978 w 235"/>
                    <a:gd name="T43" fmla="*/ 436610614 h 267"/>
                    <a:gd name="T44" fmla="*/ 347020978 w 235"/>
                    <a:gd name="T45" fmla="*/ 436610614 h 267"/>
                    <a:gd name="T46" fmla="*/ 347020978 w 235"/>
                    <a:gd name="T47" fmla="*/ 436610614 h 267"/>
                    <a:gd name="T48" fmla="*/ 347020978 w 235"/>
                    <a:gd name="T49" fmla="*/ 436610614 h 267"/>
                    <a:gd name="T50" fmla="*/ 347020978 w 235"/>
                    <a:gd name="T51" fmla="*/ 436610614 h 267"/>
                    <a:gd name="T52" fmla="*/ 347020978 w 235"/>
                    <a:gd name="T53" fmla="*/ 436610614 h 267"/>
                    <a:gd name="T54" fmla="*/ 347020978 w 235"/>
                    <a:gd name="T55" fmla="*/ 436610614 h 267"/>
                    <a:gd name="T56" fmla="*/ 347020978 w 235"/>
                    <a:gd name="T57" fmla="*/ 436610614 h 267"/>
                    <a:gd name="T58" fmla="*/ 347020978 w 235"/>
                    <a:gd name="T59" fmla="*/ 436610614 h 267"/>
                    <a:gd name="T60" fmla="*/ 347020978 w 235"/>
                    <a:gd name="T61" fmla="*/ 436610614 h 267"/>
                    <a:gd name="T62" fmla="*/ 347020978 w 235"/>
                    <a:gd name="T63" fmla="*/ 436610614 h 267"/>
                    <a:gd name="T64" fmla="*/ 347020978 w 235"/>
                    <a:gd name="T65" fmla="*/ 356300713 h 267"/>
                    <a:gd name="T66" fmla="*/ 347020978 w 235"/>
                    <a:gd name="T67" fmla="*/ 0 h 267"/>
                    <a:gd name="T68" fmla="*/ 347020978 w 235"/>
                    <a:gd name="T69" fmla="*/ 0 h 267"/>
                    <a:gd name="T70" fmla="*/ 347020978 w 235"/>
                    <a:gd name="T71" fmla="*/ 0 h 267"/>
                    <a:gd name="T72" fmla="*/ 347020978 w 235"/>
                    <a:gd name="T73" fmla="*/ 436610614 h 267"/>
                    <a:gd name="T74" fmla="*/ 347020978 w 235"/>
                    <a:gd name="T75" fmla="*/ 436610614 h 267"/>
                    <a:gd name="T76" fmla="*/ 347020978 w 235"/>
                    <a:gd name="T77" fmla="*/ 436610614 h 267"/>
                    <a:gd name="T78" fmla="*/ 347020978 w 235"/>
                    <a:gd name="T79" fmla="*/ 436610614 h 267"/>
                    <a:gd name="T80" fmla="*/ 347020978 w 235"/>
                    <a:gd name="T81" fmla="*/ 436610614 h 267"/>
                    <a:gd name="T82" fmla="*/ 347020978 w 235"/>
                    <a:gd name="T83" fmla="*/ 436610614 h 267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235"/>
                    <a:gd name="T127" fmla="*/ 0 h 267"/>
                    <a:gd name="T128" fmla="*/ 235 w 235"/>
                    <a:gd name="T129" fmla="*/ 267 h 267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235" h="267">
                      <a:moveTo>
                        <a:pt x="112" y="95"/>
                      </a:moveTo>
                      <a:lnTo>
                        <a:pt x="107" y="111"/>
                      </a:lnTo>
                      <a:lnTo>
                        <a:pt x="102" y="127"/>
                      </a:lnTo>
                      <a:lnTo>
                        <a:pt x="97" y="143"/>
                      </a:lnTo>
                      <a:lnTo>
                        <a:pt x="91" y="159"/>
                      </a:lnTo>
                      <a:lnTo>
                        <a:pt x="69" y="167"/>
                      </a:lnTo>
                      <a:lnTo>
                        <a:pt x="46" y="175"/>
                      </a:lnTo>
                      <a:lnTo>
                        <a:pt x="23" y="182"/>
                      </a:lnTo>
                      <a:lnTo>
                        <a:pt x="0" y="191"/>
                      </a:lnTo>
                      <a:lnTo>
                        <a:pt x="16" y="229"/>
                      </a:lnTo>
                      <a:lnTo>
                        <a:pt x="31" y="267"/>
                      </a:lnTo>
                      <a:lnTo>
                        <a:pt x="64" y="254"/>
                      </a:lnTo>
                      <a:lnTo>
                        <a:pt x="89" y="256"/>
                      </a:lnTo>
                      <a:lnTo>
                        <a:pt x="99" y="247"/>
                      </a:lnTo>
                      <a:lnTo>
                        <a:pt x="99" y="238"/>
                      </a:lnTo>
                      <a:lnTo>
                        <a:pt x="108" y="228"/>
                      </a:lnTo>
                      <a:lnTo>
                        <a:pt x="133" y="223"/>
                      </a:lnTo>
                      <a:lnTo>
                        <a:pt x="144" y="199"/>
                      </a:lnTo>
                      <a:lnTo>
                        <a:pt x="155" y="191"/>
                      </a:lnTo>
                      <a:lnTo>
                        <a:pt x="174" y="189"/>
                      </a:lnTo>
                      <a:lnTo>
                        <a:pt x="173" y="157"/>
                      </a:lnTo>
                      <a:lnTo>
                        <a:pt x="181" y="147"/>
                      </a:lnTo>
                      <a:lnTo>
                        <a:pt x="188" y="140"/>
                      </a:lnTo>
                      <a:lnTo>
                        <a:pt x="191" y="146"/>
                      </a:lnTo>
                      <a:lnTo>
                        <a:pt x="197" y="145"/>
                      </a:lnTo>
                      <a:lnTo>
                        <a:pt x="208" y="125"/>
                      </a:lnTo>
                      <a:lnTo>
                        <a:pt x="230" y="98"/>
                      </a:lnTo>
                      <a:lnTo>
                        <a:pt x="235" y="80"/>
                      </a:lnTo>
                      <a:lnTo>
                        <a:pt x="219" y="68"/>
                      </a:lnTo>
                      <a:lnTo>
                        <a:pt x="202" y="44"/>
                      </a:lnTo>
                      <a:lnTo>
                        <a:pt x="171" y="35"/>
                      </a:lnTo>
                      <a:lnTo>
                        <a:pt x="147" y="22"/>
                      </a:lnTo>
                      <a:lnTo>
                        <a:pt x="133" y="7"/>
                      </a:lnTo>
                      <a:lnTo>
                        <a:pt x="131" y="0"/>
                      </a:lnTo>
                      <a:lnTo>
                        <a:pt x="121" y="0"/>
                      </a:lnTo>
                      <a:lnTo>
                        <a:pt x="112" y="0"/>
                      </a:lnTo>
                      <a:lnTo>
                        <a:pt x="117" y="14"/>
                      </a:lnTo>
                      <a:lnTo>
                        <a:pt x="121" y="26"/>
                      </a:lnTo>
                      <a:lnTo>
                        <a:pt x="103" y="32"/>
                      </a:lnTo>
                      <a:lnTo>
                        <a:pt x="100" y="52"/>
                      </a:lnTo>
                      <a:lnTo>
                        <a:pt x="98" y="72"/>
                      </a:lnTo>
                      <a:lnTo>
                        <a:pt x="112" y="9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1" name="Freeform 51"/>
                <p:cNvSpPr>
                  <a:spLocks noChangeAspect="1"/>
                </p:cNvSpPr>
                <p:nvPr/>
              </p:nvSpPr>
              <p:spPr bwMode="auto">
                <a:xfrm>
                  <a:off x="4095" y="2737"/>
                  <a:ext cx="114" cy="270"/>
                </a:xfrm>
                <a:custGeom>
                  <a:avLst/>
                  <a:gdLst>
                    <a:gd name="T0" fmla="*/ 346076037 w 215"/>
                    <a:gd name="T1" fmla="*/ 442865636 h 457"/>
                    <a:gd name="T2" fmla="*/ 346076037 w 215"/>
                    <a:gd name="T3" fmla="*/ 442865636 h 457"/>
                    <a:gd name="T4" fmla="*/ 346076037 w 215"/>
                    <a:gd name="T5" fmla="*/ 442865636 h 457"/>
                    <a:gd name="T6" fmla="*/ 346076037 w 215"/>
                    <a:gd name="T7" fmla="*/ 442865636 h 457"/>
                    <a:gd name="T8" fmla="*/ 346076037 w 215"/>
                    <a:gd name="T9" fmla="*/ 442865636 h 457"/>
                    <a:gd name="T10" fmla="*/ 346076037 w 215"/>
                    <a:gd name="T11" fmla="*/ 442865636 h 457"/>
                    <a:gd name="T12" fmla="*/ 346076037 w 215"/>
                    <a:gd name="T13" fmla="*/ 442865636 h 457"/>
                    <a:gd name="T14" fmla="*/ 346076037 w 215"/>
                    <a:gd name="T15" fmla="*/ 442865636 h 457"/>
                    <a:gd name="T16" fmla="*/ 346076037 w 215"/>
                    <a:gd name="T17" fmla="*/ 442865636 h 457"/>
                    <a:gd name="T18" fmla="*/ 346076037 w 215"/>
                    <a:gd name="T19" fmla="*/ 442865636 h 457"/>
                    <a:gd name="T20" fmla="*/ 346076037 w 215"/>
                    <a:gd name="T21" fmla="*/ 442865636 h 457"/>
                    <a:gd name="T22" fmla="*/ 346076037 w 215"/>
                    <a:gd name="T23" fmla="*/ 442865636 h 457"/>
                    <a:gd name="T24" fmla="*/ 346076037 w 215"/>
                    <a:gd name="T25" fmla="*/ 442865636 h 457"/>
                    <a:gd name="T26" fmla="*/ 346076037 w 215"/>
                    <a:gd name="T27" fmla="*/ 442865636 h 457"/>
                    <a:gd name="T28" fmla="*/ 346076037 w 215"/>
                    <a:gd name="T29" fmla="*/ 442865636 h 457"/>
                    <a:gd name="T30" fmla="*/ 346076037 w 215"/>
                    <a:gd name="T31" fmla="*/ 442865636 h 457"/>
                    <a:gd name="T32" fmla="*/ 346076037 w 215"/>
                    <a:gd name="T33" fmla="*/ 442865636 h 457"/>
                    <a:gd name="T34" fmla="*/ 346076037 w 215"/>
                    <a:gd name="T35" fmla="*/ 442865636 h 457"/>
                    <a:gd name="T36" fmla="*/ 346076037 w 215"/>
                    <a:gd name="T37" fmla="*/ 442865636 h 457"/>
                    <a:gd name="T38" fmla="*/ 346076037 w 215"/>
                    <a:gd name="T39" fmla="*/ 442865636 h 457"/>
                    <a:gd name="T40" fmla="*/ 346076037 w 215"/>
                    <a:gd name="T41" fmla="*/ 442865636 h 457"/>
                    <a:gd name="T42" fmla="*/ 346076037 w 215"/>
                    <a:gd name="T43" fmla="*/ 442865636 h 457"/>
                    <a:gd name="T44" fmla="*/ 346076037 w 215"/>
                    <a:gd name="T45" fmla="*/ 442865636 h 457"/>
                    <a:gd name="T46" fmla="*/ 346076037 w 215"/>
                    <a:gd name="T47" fmla="*/ 442865636 h 457"/>
                    <a:gd name="T48" fmla="*/ 346076037 w 215"/>
                    <a:gd name="T49" fmla="*/ 442865636 h 457"/>
                    <a:gd name="T50" fmla="*/ 346076037 w 215"/>
                    <a:gd name="T51" fmla="*/ 442865636 h 457"/>
                    <a:gd name="T52" fmla="*/ 346076037 w 215"/>
                    <a:gd name="T53" fmla="*/ 442865636 h 457"/>
                    <a:gd name="T54" fmla="*/ 346076037 w 215"/>
                    <a:gd name="T55" fmla="*/ 442865636 h 457"/>
                    <a:gd name="T56" fmla="*/ 346076037 w 215"/>
                    <a:gd name="T57" fmla="*/ 442865636 h 457"/>
                    <a:gd name="T58" fmla="*/ 346076037 w 215"/>
                    <a:gd name="T59" fmla="*/ 442865636 h 457"/>
                    <a:gd name="T60" fmla="*/ 346076037 w 215"/>
                    <a:gd name="T61" fmla="*/ 442865636 h 457"/>
                    <a:gd name="T62" fmla="*/ 346076037 w 215"/>
                    <a:gd name="T63" fmla="*/ 442865636 h 457"/>
                    <a:gd name="T64" fmla="*/ 346076037 w 215"/>
                    <a:gd name="T65" fmla="*/ 442865636 h 457"/>
                    <a:gd name="T66" fmla="*/ 346076037 w 215"/>
                    <a:gd name="T67" fmla="*/ 442865636 h 457"/>
                    <a:gd name="T68" fmla="*/ 346076037 w 215"/>
                    <a:gd name="T69" fmla="*/ 442865636 h 457"/>
                    <a:gd name="T70" fmla="*/ 346076037 w 215"/>
                    <a:gd name="T71" fmla="*/ 442865636 h 457"/>
                    <a:gd name="T72" fmla="*/ 346076037 w 215"/>
                    <a:gd name="T73" fmla="*/ 442865636 h 457"/>
                    <a:gd name="T74" fmla="*/ 346076037 w 215"/>
                    <a:gd name="T75" fmla="*/ 442865636 h 457"/>
                    <a:gd name="T76" fmla="*/ 346076037 w 215"/>
                    <a:gd name="T77" fmla="*/ 442865636 h 457"/>
                    <a:gd name="T78" fmla="*/ 0 w 215"/>
                    <a:gd name="T79" fmla="*/ 442865636 h 457"/>
                    <a:gd name="T80" fmla="*/ 346076037 w 215"/>
                    <a:gd name="T81" fmla="*/ 442865636 h 457"/>
                    <a:gd name="T82" fmla="*/ 346076037 w 215"/>
                    <a:gd name="T83" fmla="*/ 442865636 h 457"/>
                    <a:gd name="T84" fmla="*/ 346076037 w 215"/>
                    <a:gd name="T85" fmla="*/ 442865636 h 457"/>
                    <a:gd name="T86" fmla="*/ 346076037 w 215"/>
                    <a:gd name="T87" fmla="*/ 442865636 h 457"/>
                    <a:gd name="T88" fmla="*/ 346076037 w 215"/>
                    <a:gd name="T89" fmla="*/ 442865636 h 457"/>
                    <a:gd name="T90" fmla="*/ 346076037 w 215"/>
                    <a:gd name="T91" fmla="*/ 442865636 h 457"/>
                    <a:gd name="T92" fmla="*/ 346076037 w 215"/>
                    <a:gd name="T93" fmla="*/ 442865636 h 457"/>
                    <a:gd name="T94" fmla="*/ 346076037 w 215"/>
                    <a:gd name="T95" fmla="*/ 442865636 h 457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15"/>
                    <a:gd name="T145" fmla="*/ 0 h 457"/>
                    <a:gd name="T146" fmla="*/ 215 w 215"/>
                    <a:gd name="T147" fmla="*/ 457 h 457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15" h="457">
                      <a:moveTo>
                        <a:pt x="172" y="55"/>
                      </a:moveTo>
                      <a:lnTo>
                        <a:pt x="155" y="62"/>
                      </a:lnTo>
                      <a:lnTo>
                        <a:pt x="154" y="67"/>
                      </a:lnTo>
                      <a:lnTo>
                        <a:pt x="132" y="83"/>
                      </a:lnTo>
                      <a:lnTo>
                        <a:pt x="131" y="91"/>
                      </a:lnTo>
                      <a:lnTo>
                        <a:pt x="113" y="106"/>
                      </a:lnTo>
                      <a:lnTo>
                        <a:pt x="103" y="134"/>
                      </a:lnTo>
                      <a:lnTo>
                        <a:pt x="105" y="149"/>
                      </a:lnTo>
                      <a:lnTo>
                        <a:pt x="123" y="163"/>
                      </a:lnTo>
                      <a:lnTo>
                        <a:pt x="126" y="177"/>
                      </a:lnTo>
                      <a:lnTo>
                        <a:pt x="145" y="197"/>
                      </a:lnTo>
                      <a:lnTo>
                        <a:pt x="165" y="218"/>
                      </a:lnTo>
                      <a:lnTo>
                        <a:pt x="174" y="220"/>
                      </a:lnTo>
                      <a:lnTo>
                        <a:pt x="179" y="227"/>
                      </a:lnTo>
                      <a:lnTo>
                        <a:pt x="182" y="225"/>
                      </a:lnTo>
                      <a:lnTo>
                        <a:pt x="186" y="237"/>
                      </a:lnTo>
                      <a:lnTo>
                        <a:pt x="199" y="251"/>
                      </a:lnTo>
                      <a:lnTo>
                        <a:pt x="208" y="278"/>
                      </a:lnTo>
                      <a:lnTo>
                        <a:pt x="214" y="327"/>
                      </a:lnTo>
                      <a:lnTo>
                        <a:pt x="215" y="333"/>
                      </a:lnTo>
                      <a:lnTo>
                        <a:pt x="211" y="340"/>
                      </a:lnTo>
                      <a:lnTo>
                        <a:pt x="209" y="341"/>
                      </a:lnTo>
                      <a:lnTo>
                        <a:pt x="210" y="363"/>
                      </a:lnTo>
                      <a:lnTo>
                        <a:pt x="204" y="374"/>
                      </a:lnTo>
                      <a:lnTo>
                        <a:pt x="179" y="385"/>
                      </a:lnTo>
                      <a:lnTo>
                        <a:pt x="174" y="392"/>
                      </a:lnTo>
                      <a:lnTo>
                        <a:pt x="153" y="402"/>
                      </a:lnTo>
                      <a:lnTo>
                        <a:pt x="138" y="402"/>
                      </a:lnTo>
                      <a:lnTo>
                        <a:pt x="134" y="412"/>
                      </a:lnTo>
                      <a:lnTo>
                        <a:pt x="126" y="417"/>
                      </a:lnTo>
                      <a:lnTo>
                        <a:pt x="130" y="423"/>
                      </a:lnTo>
                      <a:lnTo>
                        <a:pt x="128" y="427"/>
                      </a:lnTo>
                      <a:lnTo>
                        <a:pt x="114" y="416"/>
                      </a:lnTo>
                      <a:lnTo>
                        <a:pt x="118" y="428"/>
                      </a:lnTo>
                      <a:lnTo>
                        <a:pt x="118" y="432"/>
                      </a:lnTo>
                      <a:lnTo>
                        <a:pt x="104" y="438"/>
                      </a:lnTo>
                      <a:lnTo>
                        <a:pt x="85" y="457"/>
                      </a:lnTo>
                      <a:lnTo>
                        <a:pt x="81" y="457"/>
                      </a:lnTo>
                      <a:lnTo>
                        <a:pt x="80" y="454"/>
                      </a:lnTo>
                      <a:lnTo>
                        <a:pt x="82" y="452"/>
                      </a:lnTo>
                      <a:lnTo>
                        <a:pt x="79" y="433"/>
                      </a:lnTo>
                      <a:lnTo>
                        <a:pt x="79" y="424"/>
                      </a:lnTo>
                      <a:lnTo>
                        <a:pt x="85" y="413"/>
                      </a:lnTo>
                      <a:lnTo>
                        <a:pt x="72" y="406"/>
                      </a:lnTo>
                      <a:lnTo>
                        <a:pt x="68" y="399"/>
                      </a:lnTo>
                      <a:lnTo>
                        <a:pt x="81" y="396"/>
                      </a:lnTo>
                      <a:lnTo>
                        <a:pt x="84" y="388"/>
                      </a:lnTo>
                      <a:lnTo>
                        <a:pt x="92" y="389"/>
                      </a:lnTo>
                      <a:lnTo>
                        <a:pt x="111" y="381"/>
                      </a:lnTo>
                      <a:lnTo>
                        <a:pt x="112" y="363"/>
                      </a:lnTo>
                      <a:lnTo>
                        <a:pt x="126" y="361"/>
                      </a:lnTo>
                      <a:lnTo>
                        <a:pt x="128" y="355"/>
                      </a:lnTo>
                      <a:lnTo>
                        <a:pt x="142" y="351"/>
                      </a:lnTo>
                      <a:lnTo>
                        <a:pt x="152" y="344"/>
                      </a:lnTo>
                      <a:lnTo>
                        <a:pt x="156" y="345"/>
                      </a:lnTo>
                      <a:lnTo>
                        <a:pt x="160" y="341"/>
                      </a:lnTo>
                      <a:lnTo>
                        <a:pt x="162" y="306"/>
                      </a:lnTo>
                      <a:lnTo>
                        <a:pt x="156" y="290"/>
                      </a:lnTo>
                      <a:lnTo>
                        <a:pt x="158" y="270"/>
                      </a:lnTo>
                      <a:lnTo>
                        <a:pt x="158" y="251"/>
                      </a:lnTo>
                      <a:lnTo>
                        <a:pt x="148" y="222"/>
                      </a:lnTo>
                      <a:lnTo>
                        <a:pt x="135" y="212"/>
                      </a:lnTo>
                      <a:lnTo>
                        <a:pt x="131" y="212"/>
                      </a:lnTo>
                      <a:lnTo>
                        <a:pt x="128" y="204"/>
                      </a:lnTo>
                      <a:lnTo>
                        <a:pt x="123" y="188"/>
                      </a:lnTo>
                      <a:lnTo>
                        <a:pt x="111" y="181"/>
                      </a:lnTo>
                      <a:lnTo>
                        <a:pt x="88" y="154"/>
                      </a:lnTo>
                      <a:lnTo>
                        <a:pt x="85" y="146"/>
                      </a:lnTo>
                      <a:lnTo>
                        <a:pt x="52" y="125"/>
                      </a:lnTo>
                      <a:lnTo>
                        <a:pt x="55" y="113"/>
                      </a:lnTo>
                      <a:lnTo>
                        <a:pt x="69" y="113"/>
                      </a:lnTo>
                      <a:lnTo>
                        <a:pt x="77" y="105"/>
                      </a:lnTo>
                      <a:lnTo>
                        <a:pt x="78" y="100"/>
                      </a:lnTo>
                      <a:lnTo>
                        <a:pt x="64" y="80"/>
                      </a:lnTo>
                      <a:lnTo>
                        <a:pt x="59" y="73"/>
                      </a:lnTo>
                      <a:lnTo>
                        <a:pt x="29" y="74"/>
                      </a:lnTo>
                      <a:lnTo>
                        <a:pt x="20" y="65"/>
                      </a:lnTo>
                      <a:lnTo>
                        <a:pt x="21" y="54"/>
                      </a:lnTo>
                      <a:lnTo>
                        <a:pt x="18" y="49"/>
                      </a:lnTo>
                      <a:lnTo>
                        <a:pt x="0" y="25"/>
                      </a:lnTo>
                      <a:lnTo>
                        <a:pt x="8" y="15"/>
                      </a:lnTo>
                      <a:lnTo>
                        <a:pt x="24" y="22"/>
                      </a:lnTo>
                      <a:lnTo>
                        <a:pt x="35" y="16"/>
                      </a:lnTo>
                      <a:lnTo>
                        <a:pt x="39" y="19"/>
                      </a:lnTo>
                      <a:lnTo>
                        <a:pt x="47" y="16"/>
                      </a:lnTo>
                      <a:lnTo>
                        <a:pt x="49" y="20"/>
                      </a:lnTo>
                      <a:lnTo>
                        <a:pt x="59" y="13"/>
                      </a:lnTo>
                      <a:lnTo>
                        <a:pt x="67" y="14"/>
                      </a:lnTo>
                      <a:lnTo>
                        <a:pt x="90" y="0"/>
                      </a:lnTo>
                      <a:lnTo>
                        <a:pt x="113" y="11"/>
                      </a:lnTo>
                      <a:lnTo>
                        <a:pt x="131" y="13"/>
                      </a:lnTo>
                      <a:lnTo>
                        <a:pt x="133" y="19"/>
                      </a:lnTo>
                      <a:lnTo>
                        <a:pt x="131" y="26"/>
                      </a:lnTo>
                      <a:lnTo>
                        <a:pt x="138" y="42"/>
                      </a:lnTo>
                      <a:lnTo>
                        <a:pt x="153" y="52"/>
                      </a:lnTo>
                      <a:lnTo>
                        <a:pt x="172" y="5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2" name="Freeform 52"/>
                <p:cNvSpPr>
                  <a:spLocks noChangeAspect="1"/>
                </p:cNvSpPr>
                <p:nvPr/>
              </p:nvSpPr>
              <p:spPr bwMode="auto">
                <a:xfrm>
                  <a:off x="3934" y="2636"/>
                  <a:ext cx="146" cy="345"/>
                </a:xfrm>
                <a:custGeom>
                  <a:avLst/>
                  <a:gdLst>
                    <a:gd name="T0" fmla="*/ 332614984 w 270"/>
                    <a:gd name="T1" fmla="*/ 456670591 h 578"/>
                    <a:gd name="T2" fmla="*/ 332614984 w 270"/>
                    <a:gd name="T3" fmla="*/ 456670591 h 578"/>
                    <a:gd name="T4" fmla="*/ 332614984 w 270"/>
                    <a:gd name="T5" fmla="*/ 456670591 h 578"/>
                    <a:gd name="T6" fmla="*/ 332614984 w 270"/>
                    <a:gd name="T7" fmla="*/ 456670591 h 578"/>
                    <a:gd name="T8" fmla="*/ 332614984 w 270"/>
                    <a:gd name="T9" fmla="*/ 456670591 h 578"/>
                    <a:gd name="T10" fmla="*/ 332614984 w 270"/>
                    <a:gd name="T11" fmla="*/ 456670591 h 578"/>
                    <a:gd name="T12" fmla="*/ 332614984 w 270"/>
                    <a:gd name="T13" fmla="*/ 456670591 h 578"/>
                    <a:gd name="T14" fmla="*/ 332614984 w 270"/>
                    <a:gd name="T15" fmla="*/ 456670591 h 578"/>
                    <a:gd name="T16" fmla="*/ 332614984 w 270"/>
                    <a:gd name="T17" fmla="*/ 456670591 h 578"/>
                    <a:gd name="T18" fmla="*/ 332614984 w 270"/>
                    <a:gd name="T19" fmla="*/ 456670591 h 578"/>
                    <a:gd name="T20" fmla="*/ 332614984 w 270"/>
                    <a:gd name="T21" fmla="*/ 456670591 h 578"/>
                    <a:gd name="T22" fmla="*/ 332614984 w 270"/>
                    <a:gd name="T23" fmla="*/ 456670591 h 578"/>
                    <a:gd name="T24" fmla="*/ 332614984 w 270"/>
                    <a:gd name="T25" fmla="*/ 456670591 h 578"/>
                    <a:gd name="T26" fmla="*/ 332614984 w 270"/>
                    <a:gd name="T27" fmla="*/ 456670591 h 578"/>
                    <a:gd name="T28" fmla="*/ 332614984 w 270"/>
                    <a:gd name="T29" fmla="*/ 456670591 h 578"/>
                    <a:gd name="T30" fmla="*/ 332614984 w 270"/>
                    <a:gd name="T31" fmla="*/ 456670591 h 578"/>
                    <a:gd name="T32" fmla="*/ 332614984 w 270"/>
                    <a:gd name="T33" fmla="*/ 456670591 h 578"/>
                    <a:gd name="T34" fmla="*/ 332614984 w 270"/>
                    <a:gd name="T35" fmla="*/ 456670591 h 578"/>
                    <a:gd name="T36" fmla="*/ 0 w 270"/>
                    <a:gd name="T37" fmla="*/ 456670591 h 578"/>
                    <a:gd name="T38" fmla="*/ 201713357 w 270"/>
                    <a:gd name="T39" fmla="*/ 456670591 h 578"/>
                    <a:gd name="T40" fmla="*/ 332614984 w 270"/>
                    <a:gd name="T41" fmla="*/ 456670591 h 578"/>
                    <a:gd name="T42" fmla="*/ 332614984 w 270"/>
                    <a:gd name="T43" fmla="*/ 456670591 h 578"/>
                    <a:gd name="T44" fmla="*/ 332614984 w 270"/>
                    <a:gd name="T45" fmla="*/ 456670591 h 578"/>
                    <a:gd name="T46" fmla="*/ 332614984 w 270"/>
                    <a:gd name="T47" fmla="*/ 456670591 h 578"/>
                    <a:gd name="T48" fmla="*/ 332614984 w 270"/>
                    <a:gd name="T49" fmla="*/ 456670591 h 578"/>
                    <a:gd name="T50" fmla="*/ 332614984 w 270"/>
                    <a:gd name="T51" fmla="*/ 456670591 h 578"/>
                    <a:gd name="T52" fmla="*/ 332614984 w 270"/>
                    <a:gd name="T53" fmla="*/ 456670591 h 578"/>
                    <a:gd name="T54" fmla="*/ 332614984 w 270"/>
                    <a:gd name="T55" fmla="*/ 456670591 h 578"/>
                    <a:gd name="T56" fmla="*/ 332614984 w 270"/>
                    <a:gd name="T57" fmla="*/ 456670591 h 578"/>
                    <a:gd name="T58" fmla="*/ 332614984 w 270"/>
                    <a:gd name="T59" fmla="*/ 456670591 h 578"/>
                    <a:gd name="T60" fmla="*/ 332614984 w 270"/>
                    <a:gd name="T61" fmla="*/ 220085172 h 578"/>
                    <a:gd name="T62" fmla="*/ 332614984 w 270"/>
                    <a:gd name="T63" fmla="*/ 165085367 h 578"/>
                    <a:gd name="T64" fmla="*/ 332614984 w 270"/>
                    <a:gd name="T65" fmla="*/ 456670591 h 578"/>
                    <a:gd name="T66" fmla="*/ 332614984 w 270"/>
                    <a:gd name="T67" fmla="*/ 456670591 h 578"/>
                    <a:gd name="T68" fmla="*/ 332614984 w 270"/>
                    <a:gd name="T69" fmla="*/ 456670591 h 578"/>
                    <a:gd name="T70" fmla="*/ 332614984 w 270"/>
                    <a:gd name="T71" fmla="*/ 456670591 h 578"/>
                    <a:gd name="T72" fmla="*/ 332614984 w 270"/>
                    <a:gd name="T73" fmla="*/ 456670591 h 578"/>
                    <a:gd name="T74" fmla="*/ 332614984 w 270"/>
                    <a:gd name="T75" fmla="*/ 456670591 h 578"/>
                    <a:gd name="T76" fmla="*/ 332614984 w 270"/>
                    <a:gd name="T77" fmla="*/ 456670591 h 578"/>
                    <a:gd name="T78" fmla="*/ 332614984 w 270"/>
                    <a:gd name="T79" fmla="*/ 456670591 h 578"/>
                    <a:gd name="T80" fmla="*/ 332614984 w 270"/>
                    <a:gd name="T81" fmla="*/ 456670591 h 578"/>
                    <a:gd name="T82" fmla="*/ 332614984 w 270"/>
                    <a:gd name="T83" fmla="*/ 456670591 h 578"/>
                    <a:gd name="T84" fmla="*/ 332614984 w 270"/>
                    <a:gd name="T85" fmla="*/ 456670591 h 578"/>
                    <a:gd name="T86" fmla="*/ 332614984 w 270"/>
                    <a:gd name="T87" fmla="*/ 456670591 h 578"/>
                    <a:gd name="T88" fmla="*/ 332614984 w 270"/>
                    <a:gd name="T89" fmla="*/ 456670591 h 578"/>
                    <a:gd name="T90" fmla="*/ 332614984 w 270"/>
                    <a:gd name="T91" fmla="*/ 456670591 h 578"/>
                    <a:gd name="T92" fmla="*/ 332614984 w 270"/>
                    <a:gd name="T93" fmla="*/ 456670591 h 578"/>
                    <a:gd name="T94" fmla="*/ 332614984 w 270"/>
                    <a:gd name="T95" fmla="*/ 456670591 h 578"/>
                    <a:gd name="T96" fmla="*/ 332614984 w 270"/>
                    <a:gd name="T97" fmla="*/ 456670591 h 578"/>
                    <a:gd name="T98" fmla="*/ 332614984 w 270"/>
                    <a:gd name="T99" fmla="*/ 456670591 h 578"/>
                    <a:gd name="T100" fmla="*/ 332614984 w 270"/>
                    <a:gd name="T101" fmla="*/ 456670591 h 578"/>
                    <a:gd name="T102" fmla="*/ 332614984 w 270"/>
                    <a:gd name="T103" fmla="*/ 456670591 h 578"/>
                    <a:gd name="T104" fmla="*/ 332614984 w 270"/>
                    <a:gd name="T105" fmla="*/ 456670591 h 578"/>
                    <a:gd name="T106" fmla="*/ 332614984 w 270"/>
                    <a:gd name="T107" fmla="*/ 456670591 h 578"/>
                    <a:gd name="T108" fmla="*/ 332614984 w 270"/>
                    <a:gd name="T109" fmla="*/ 456670591 h 578"/>
                    <a:gd name="T110" fmla="*/ 332614984 w 270"/>
                    <a:gd name="T111" fmla="*/ 456670591 h 578"/>
                    <a:gd name="T112" fmla="*/ 332614984 w 270"/>
                    <a:gd name="T113" fmla="*/ 456670591 h 578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270"/>
                    <a:gd name="T172" fmla="*/ 0 h 578"/>
                    <a:gd name="T173" fmla="*/ 270 w 270"/>
                    <a:gd name="T174" fmla="*/ 578 h 578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270" h="578">
                      <a:moveTo>
                        <a:pt x="195" y="578"/>
                      </a:moveTo>
                      <a:lnTo>
                        <a:pt x="190" y="575"/>
                      </a:lnTo>
                      <a:lnTo>
                        <a:pt x="200" y="532"/>
                      </a:lnTo>
                      <a:lnTo>
                        <a:pt x="190" y="525"/>
                      </a:lnTo>
                      <a:lnTo>
                        <a:pt x="191" y="521"/>
                      </a:lnTo>
                      <a:lnTo>
                        <a:pt x="195" y="522"/>
                      </a:lnTo>
                      <a:lnTo>
                        <a:pt x="193" y="494"/>
                      </a:lnTo>
                      <a:lnTo>
                        <a:pt x="184" y="470"/>
                      </a:lnTo>
                      <a:lnTo>
                        <a:pt x="181" y="473"/>
                      </a:lnTo>
                      <a:lnTo>
                        <a:pt x="169" y="432"/>
                      </a:lnTo>
                      <a:lnTo>
                        <a:pt x="165" y="383"/>
                      </a:lnTo>
                      <a:lnTo>
                        <a:pt x="154" y="378"/>
                      </a:lnTo>
                      <a:lnTo>
                        <a:pt x="144" y="370"/>
                      </a:lnTo>
                      <a:lnTo>
                        <a:pt x="141" y="371"/>
                      </a:lnTo>
                      <a:lnTo>
                        <a:pt x="135" y="354"/>
                      </a:lnTo>
                      <a:lnTo>
                        <a:pt x="133" y="377"/>
                      </a:lnTo>
                      <a:lnTo>
                        <a:pt x="117" y="386"/>
                      </a:lnTo>
                      <a:lnTo>
                        <a:pt x="94" y="406"/>
                      </a:lnTo>
                      <a:lnTo>
                        <a:pt x="84" y="402"/>
                      </a:lnTo>
                      <a:lnTo>
                        <a:pt x="81" y="407"/>
                      </a:lnTo>
                      <a:lnTo>
                        <a:pt x="70" y="402"/>
                      </a:lnTo>
                      <a:lnTo>
                        <a:pt x="68" y="400"/>
                      </a:lnTo>
                      <a:lnTo>
                        <a:pt x="70" y="395"/>
                      </a:lnTo>
                      <a:lnTo>
                        <a:pt x="61" y="398"/>
                      </a:lnTo>
                      <a:lnTo>
                        <a:pt x="70" y="362"/>
                      </a:lnTo>
                      <a:lnTo>
                        <a:pt x="64" y="326"/>
                      </a:lnTo>
                      <a:lnTo>
                        <a:pt x="51" y="301"/>
                      </a:lnTo>
                      <a:lnTo>
                        <a:pt x="49" y="307"/>
                      </a:lnTo>
                      <a:lnTo>
                        <a:pt x="43" y="304"/>
                      </a:lnTo>
                      <a:lnTo>
                        <a:pt x="40" y="297"/>
                      </a:lnTo>
                      <a:lnTo>
                        <a:pt x="41" y="292"/>
                      </a:lnTo>
                      <a:lnTo>
                        <a:pt x="48" y="295"/>
                      </a:lnTo>
                      <a:lnTo>
                        <a:pt x="42" y="289"/>
                      </a:lnTo>
                      <a:lnTo>
                        <a:pt x="43" y="282"/>
                      </a:lnTo>
                      <a:lnTo>
                        <a:pt x="21" y="271"/>
                      </a:lnTo>
                      <a:lnTo>
                        <a:pt x="21" y="265"/>
                      </a:lnTo>
                      <a:lnTo>
                        <a:pt x="8" y="257"/>
                      </a:lnTo>
                      <a:lnTo>
                        <a:pt x="0" y="244"/>
                      </a:lnTo>
                      <a:lnTo>
                        <a:pt x="1" y="230"/>
                      </a:lnTo>
                      <a:lnTo>
                        <a:pt x="4" y="227"/>
                      </a:lnTo>
                      <a:lnTo>
                        <a:pt x="11" y="230"/>
                      </a:lnTo>
                      <a:lnTo>
                        <a:pt x="10" y="212"/>
                      </a:lnTo>
                      <a:lnTo>
                        <a:pt x="25" y="204"/>
                      </a:lnTo>
                      <a:lnTo>
                        <a:pt x="22" y="186"/>
                      </a:lnTo>
                      <a:lnTo>
                        <a:pt x="23" y="180"/>
                      </a:lnTo>
                      <a:lnTo>
                        <a:pt x="32" y="178"/>
                      </a:lnTo>
                      <a:lnTo>
                        <a:pt x="33" y="152"/>
                      </a:lnTo>
                      <a:lnTo>
                        <a:pt x="37" y="148"/>
                      </a:lnTo>
                      <a:lnTo>
                        <a:pt x="57" y="148"/>
                      </a:lnTo>
                      <a:lnTo>
                        <a:pt x="59" y="145"/>
                      </a:lnTo>
                      <a:lnTo>
                        <a:pt x="72" y="114"/>
                      </a:lnTo>
                      <a:lnTo>
                        <a:pt x="73" y="103"/>
                      </a:lnTo>
                      <a:lnTo>
                        <a:pt x="89" y="85"/>
                      </a:lnTo>
                      <a:lnTo>
                        <a:pt x="88" y="70"/>
                      </a:lnTo>
                      <a:lnTo>
                        <a:pt x="91" y="61"/>
                      </a:lnTo>
                      <a:lnTo>
                        <a:pt x="108" y="51"/>
                      </a:lnTo>
                      <a:lnTo>
                        <a:pt x="118" y="39"/>
                      </a:lnTo>
                      <a:lnTo>
                        <a:pt x="133" y="34"/>
                      </a:lnTo>
                      <a:lnTo>
                        <a:pt x="143" y="38"/>
                      </a:lnTo>
                      <a:lnTo>
                        <a:pt x="145" y="19"/>
                      </a:lnTo>
                      <a:lnTo>
                        <a:pt x="155" y="12"/>
                      </a:lnTo>
                      <a:lnTo>
                        <a:pt x="155" y="4"/>
                      </a:lnTo>
                      <a:lnTo>
                        <a:pt x="162" y="0"/>
                      </a:lnTo>
                      <a:lnTo>
                        <a:pt x="171" y="3"/>
                      </a:lnTo>
                      <a:lnTo>
                        <a:pt x="178" y="11"/>
                      </a:lnTo>
                      <a:lnTo>
                        <a:pt x="183" y="25"/>
                      </a:lnTo>
                      <a:lnTo>
                        <a:pt x="191" y="25"/>
                      </a:lnTo>
                      <a:lnTo>
                        <a:pt x="196" y="54"/>
                      </a:lnTo>
                      <a:lnTo>
                        <a:pt x="194" y="75"/>
                      </a:lnTo>
                      <a:lnTo>
                        <a:pt x="189" y="90"/>
                      </a:lnTo>
                      <a:lnTo>
                        <a:pt x="172" y="109"/>
                      </a:lnTo>
                      <a:lnTo>
                        <a:pt x="166" y="128"/>
                      </a:lnTo>
                      <a:lnTo>
                        <a:pt x="168" y="141"/>
                      </a:lnTo>
                      <a:lnTo>
                        <a:pt x="162" y="150"/>
                      </a:lnTo>
                      <a:lnTo>
                        <a:pt x="165" y="153"/>
                      </a:lnTo>
                      <a:lnTo>
                        <a:pt x="186" y="140"/>
                      </a:lnTo>
                      <a:lnTo>
                        <a:pt x="200" y="141"/>
                      </a:lnTo>
                      <a:lnTo>
                        <a:pt x="203" y="166"/>
                      </a:lnTo>
                      <a:lnTo>
                        <a:pt x="220" y="176"/>
                      </a:lnTo>
                      <a:lnTo>
                        <a:pt x="213" y="202"/>
                      </a:lnTo>
                      <a:lnTo>
                        <a:pt x="232" y="206"/>
                      </a:lnTo>
                      <a:lnTo>
                        <a:pt x="233" y="213"/>
                      </a:lnTo>
                      <a:lnTo>
                        <a:pt x="243" y="223"/>
                      </a:lnTo>
                      <a:lnTo>
                        <a:pt x="254" y="221"/>
                      </a:lnTo>
                      <a:lnTo>
                        <a:pt x="263" y="214"/>
                      </a:lnTo>
                      <a:lnTo>
                        <a:pt x="269" y="215"/>
                      </a:lnTo>
                      <a:lnTo>
                        <a:pt x="270" y="219"/>
                      </a:lnTo>
                      <a:lnTo>
                        <a:pt x="266" y="225"/>
                      </a:lnTo>
                      <a:lnTo>
                        <a:pt x="252" y="235"/>
                      </a:lnTo>
                      <a:lnTo>
                        <a:pt x="253" y="243"/>
                      </a:lnTo>
                      <a:lnTo>
                        <a:pt x="245" y="244"/>
                      </a:lnTo>
                      <a:lnTo>
                        <a:pt x="242" y="250"/>
                      </a:lnTo>
                      <a:lnTo>
                        <a:pt x="232" y="263"/>
                      </a:lnTo>
                      <a:lnTo>
                        <a:pt x="220" y="267"/>
                      </a:lnTo>
                      <a:lnTo>
                        <a:pt x="200" y="283"/>
                      </a:lnTo>
                      <a:lnTo>
                        <a:pt x="176" y="286"/>
                      </a:lnTo>
                      <a:lnTo>
                        <a:pt x="168" y="309"/>
                      </a:lnTo>
                      <a:lnTo>
                        <a:pt x="168" y="321"/>
                      </a:lnTo>
                      <a:lnTo>
                        <a:pt x="163" y="324"/>
                      </a:lnTo>
                      <a:lnTo>
                        <a:pt x="173" y="350"/>
                      </a:lnTo>
                      <a:lnTo>
                        <a:pt x="190" y="364"/>
                      </a:lnTo>
                      <a:lnTo>
                        <a:pt x="191" y="388"/>
                      </a:lnTo>
                      <a:lnTo>
                        <a:pt x="196" y="390"/>
                      </a:lnTo>
                      <a:lnTo>
                        <a:pt x="199" y="394"/>
                      </a:lnTo>
                      <a:lnTo>
                        <a:pt x="192" y="405"/>
                      </a:lnTo>
                      <a:lnTo>
                        <a:pt x="191" y="416"/>
                      </a:lnTo>
                      <a:lnTo>
                        <a:pt x="182" y="427"/>
                      </a:lnTo>
                      <a:lnTo>
                        <a:pt x="181" y="435"/>
                      </a:lnTo>
                      <a:lnTo>
                        <a:pt x="184" y="444"/>
                      </a:lnTo>
                      <a:lnTo>
                        <a:pt x="205" y="463"/>
                      </a:lnTo>
                      <a:lnTo>
                        <a:pt x="209" y="488"/>
                      </a:lnTo>
                      <a:lnTo>
                        <a:pt x="224" y="526"/>
                      </a:lnTo>
                      <a:lnTo>
                        <a:pt x="213" y="546"/>
                      </a:lnTo>
                      <a:lnTo>
                        <a:pt x="203" y="557"/>
                      </a:lnTo>
                      <a:lnTo>
                        <a:pt x="195" y="578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3" name="Freeform 53"/>
                <p:cNvSpPr>
                  <a:spLocks noChangeAspect="1"/>
                </p:cNvSpPr>
                <p:nvPr/>
              </p:nvSpPr>
              <p:spPr bwMode="auto">
                <a:xfrm>
                  <a:off x="4095" y="2895"/>
                  <a:ext cx="91" cy="77"/>
                </a:xfrm>
                <a:custGeom>
                  <a:avLst/>
                  <a:gdLst>
                    <a:gd name="T0" fmla="*/ 382205374 w 160"/>
                    <a:gd name="T1" fmla="*/ 0 h 129"/>
                    <a:gd name="T2" fmla="*/ 382205374 w 160"/>
                    <a:gd name="T3" fmla="*/ 493220641 h 129"/>
                    <a:gd name="T4" fmla="*/ 382205374 w 160"/>
                    <a:gd name="T5" fmla="*/ 493220641 h 129"/>
                    <a:gd name="T6" fmla="*/ 382205374 w 160"/>
                    <a:gd name="T7" fmla="*/ 493220641 h 129"/>
                    <a:gd name="T8" fmla="*/ 382205374 w 160"/>
                    <a:gd name="T9" fmla="*/ 493220641 h 129"/>
                    <a:gd name="T10" fmla="*/ 382205374 w 160"/>
                    <a:gd name="T11" fmla="*/ 493220641 h 129"/>
                    <a:gd name="T12" fmla="*/ 382205374 w 160"/>
                    <a:gd name="T13" fmla="*/ 493220641 h 129"/>
                    <a:gd name="T14" fmla="*/ 382205374 w 160"/>
                    <a:gd name="T15" fmla="*/ 493220641 h 129"/>
                    <a:gd name="T16" fmla="*/ 382205374 w 160"/>
                    <a:gd name="T17" fmla="*/ 493220641 h 129"/>
                    <a:gd name="T18" fmla="*/ 382205374 w 160"/>
                    <a:gd name="T19" fmla="*/ 493220641 h 129"/>
                    <a:gd name="T20" fmla="*/ 382205374 w 160"/>
                    <a:gd name="T21" fmla="*/ 493220641 h 129"/>
                    <a:gd name="T22" fmla="*/ 382205374 w 160"/>
                    <a:gd name="T23" fmla="*/ 493220641 h 129"/>
                    <a:gd name="T24" fmla="*/ 382205374 w 160"/>
                    <a:gd name="T25" fmla="*/ 493220641 h 129"/>
                    <a:gd name="T26" fmla="*/ 382205374 w 160"/>
                    <a:gd name="T27" fmla="*/ 493220641 h 129"/>
                    <a:gd name="T28" fmla="*/ 382205374 w 160"/>
                    <a:gd name="T29" fmla="*/ 493220641 h 129"/>
                    <a:gd name="T30" fmla="*/ 382205374 w 160"/>
                    <a:gd name="T31" fmla="*/ 493220641 h 129"/>
                    <a:gd name="T32" fmla="*/ 382205374 w 160"/>
                    <a:gd name="T33" fmla="*/ 493220641 h 129"/>
                    <a:gd name="T34" fmla="*/ 382205374 w 160"/>
                    <a:gd name="T35" fmla="*/ 493220641 h 129"/>
                    <a:gd name="T36" fmla="*/ 382205374 w 160"/>
                    <a:gd name="T37" fmla="*/ 493220641 h 129"/>
                    <a:gd name="T38" fmla="*/ 382205374 w 160"/>
                    <a:gd name="T39" fmla="*/ 493220641 h 129"/>
                    <a:gd name="T40" fmla="*/ 382205374 w 160"/>
                    <a:gd name="T41" fmla="*/ 493220641 h 129"/>
                    <a:gd name="T42" fmla="*/ 382205374 w 160"/>
                    <a:gd name="T43" fmla="*/ 493220641 h 129"/>
                    <a:gd name="T44" fmla="*/ 382205374 w 160"/>
                    <a:gd name="T45" fmla="*/ 493220641 h 129"/>
                    <a:gd name="T46" fmla="*/ 382205374 w 160"/>
                    <a:gd name="T47" fmla="*/ 493220641 h 129"/>
                    <a:gd name="T48" fmla="*/ 0 w 160"/>
                    <a:gd name="T49" fmla="*/ 493220641 h 129"/>
                    <a:gd name="T50" fmla="*/ 64851221 w 160"/>
                    <a:gd name="T51" fmla="*/ 493220641 h 129"/>
                    <a:gd name="T52" fmla="*/ 382205374 w 160"/>
                    <a:gd name="T53" fmla="*/ 493220641 h 129"/>
                    <a:gd name="T54" fmla="*/ 382205374 w 160"/>
                    <a:gd name="T55" fmla="*/ 493220641 h 129"/>
                    <a:gd name="T56" fmla="*/ 382205374 w 160"/>
                    <a:gd name="T57" fmla="*/ 493220641 h 129"/>
                    <a:gd name="T58" fmla="*/ 382205374 w 160"/>
                    <a:gd name="T59" fmla="*/ 493220641 h 129"/>
                    <a:gd name="T60" fmla="*/ 382205374 w 160"/>
                    <a:gd name="T61" fmla="*/ 493220641 h 129"/>
                    <a:gd name="T62" fmla="*/ 382205374 w 160"/>
                    <a:gd name="T63" fmla="*/ 493220641 h 129"/>
                    <a:gd name="T64" fmla="*/ 382205374 w 160"/>
                    <a:gd name="T65" fmla="*/ 493220641 h 129"/>
                    <a:gd name="T66" fmla="*/ 382205374 w 160"/>
                    <a:gd name="T67" fmla="*/ 493220641 h 129"/>
                    <a:gd name="T68" fmla="*/ 382205374 w 160"/>
                    <a:gd name="T69" fmla="*/ 493220641 h 129"/>
                    <a:gd name="T70" fmla="*/ 382205374 w 160"/>
                    <a:gd name="T71" fmla="*/ 493220641 h 129"/>
                    <a:gd name="T72" fmla="*/ 382205374 w 160"/>
                    <a:gd name="T73" fmla="*/ 446110031 h 129"/>
                    <a:gd name="T74" fmla="*/ 382205374 w 160"/>
                    <a:gd name="T75" fmla="*/ 318608040 h 129"/>
                    <a:gd name="T76" fmla="*/ 382205374 w 160"/>
                    <a:gd name="T77" fmla="*/ 493220641 h 129"/>
                    <a:gd name="T78" fmla="*/ 382205374 w 160"/>
                    <a:gd name="T79" fmla="*/ 0 h 129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160"/>
                    <a:gd name="T121" fmla="*/ 0 h 129"/>
                    <a:gd name="T122" fmla="*/ 160 w 160"/>
                    <a:gd name="T123" fmla="*/ 129 h 129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160" h="129">
                      <a:moveTo>
                        <a:pt x="156" y="0"/>
                      </a:moveTo>
                      <a:lnTo>
                        <a:pt x="154" y="20"/>
                      </a:lnTo>
                      <a:lnTo>
                        <a:pt x="160" y="36"/>
                      </a:lnTo>
                      <a:lnTo>
                        <a:pt x="158" y="71"/>
                      </a:lnTo>
                      <a:lnTo>
                        <a:pt x="154" y="75"/>
                      </a:lnTo>
                      <a:lnTo>
                        <a:pt x="150" y="74"/>
                      </a:lnTo>
                      <a:lnTo>
                        <a:pt x="140" y="81"/>
                      </a:lnTo>
                      <a:lnTo>
                        <a:pt x="126" y="85"/>
                      </a:lnTo>
                      <a:lnTo>
                        <a:pt x="124" y="91"/>
                      </a:lnTo>
                      <a:lnTo>
                        <a:pt x="110" y="93"/>
                      </a:lnTo>
                      <a:lnTo>
                        <a:pt x="109" y="111"/>
                      </a:lnTo>
                      <a:lnTo>
                        <a:pt x="90" y="119"/>
                      </a:lnTo>
                      <a:lnTo>
                        <a:pt x="82" y="118"/>
                      </a:lnTo>
                      <a:lnTo>
                        <a:pt x="79" y="126"/>
                      </a:lnTo>
                      <a:lnTo>
                        <a:pt x="66" y="129"/>
                      </a:lnTo>
                      <a:lnTo>
                        <a:pt x="58" y="126"/>
                      </a:lnTo>
                      <a:lnTo>
                        <a:pt x="39" y="127"/>
                      </a:lnTo>
                      <a:lnTo>
                        <a:pt x="41" y="112"/>
                      </a:lnTo>
                      <a:lnTo>
                        <a:pt x="38" y="109"/>
                      </a:lnTo>
                      <a:lnTo>
                        <a:pt x="27" y="117"/>
                      </a:lnTo>
                      <a:lnTo>
                        <a:pt x="25" y="101"/>
                      </a:lnTo>
                      <a:lnTo>
                        <a:pt x="19" y="94"/>
                      </a:lnTo>
                      <a:lnTo>
                        <a:pt x="17" y="77"/>
                      </a:lnTo>
                      <a:lnTo>
                        <a:pt x="6" y="64"/>
                      </a:lnTo>
                      <a:lnTo>
                        <a:pt x="0" y="46"/>
                      </a:lnTo>
                      <a:lnTo>
                        <a:pt x="1" y="36"/>
                      </a:lnTo>
                      <a:lnTo>
                        <a:pt x="8" y="27"/>
                      </a:lnTo>
                      <a:lnTo>
                        <a:pt x="28" y="10"/>
                      </a:lnTo>
                      <a:lnTo>
                        <a:pt x="52" y="12"/>
                      </a:lnTo>
                      <a:lnTo>
                        <a:pt x="77" y="11"/>
                      </a:lnTo>
                      <a:lnTo>
                        <a:pt x="82" y="15"/>
                      </a:lnTo>
                      <a:lnTo>
                        <a:pt x="88" y="13"/>
                      </a:lnTo>
                      <a:lnTo>
                        <a:pt x="92" y="17"/>
                      </a:lnTo>
                      <a:lnTo>
                        <a:pt x="109" y="22"/>
                      </a:lnTo>
                      <a:lnTo>
                        <a:pt x="113" y="21"/>
                      </a:lnTo>
                      <a:lnTo>
                        <a:pt x="113" y="12"/>
                      </a:lnTo>
                      <a:lnTo>
                        <a:pt x="122" y="7"/>
                      </a:lnTo>
                      <a:lnTo>
                        <a:pt x="133" y="5"/>
                      </a:lnTo>
                      <a:lnTo>
                        <a:pt x="142" y="1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4" name="Freeform 54"/>
                <p:cNvSpPr>
                  <a:spLocks noChangeAspect="1"/>
                </p:cNvSpPr>
                <p:nvPr/>
              </p:nvSpPr>
              <p:spPr bwMode="auto">
                <a:xfrm>
                  <a:off x="3731" y="2597"/>
                  <a:ext cx="132" cy="77"/>
                </a:xfrm>
                <a:custGeom>
                  <a:avLst/>
                  <a:gdLst>
                    <a:gd name="T0" fmla="*/ 348501975 w 242"/>
                    <a:gd name="T1" fmla="*/ 433169529 h 133"/>
                    <a:gd name="T2" fmla="*/ 348501975 w 242"/>
                    <a:gd name="T3" fmla="*/ 433169529 h 133"/>
                    <a:gd name="T4" fmla="*/ 348501975 w 242"/>
                    <a:gd name="T5" fmla="*/ 433169529 h 133"/>
                    <a:gd name="T6" fmla="*/ 348501975 w 242"/>
                    <a:gd name="T7" fmla="*/ 433169529 h 133"/>
                    <a:gd name="T8" fmla="*/ 348501975 w 242"/>
                    <a:gd name="T9" fmla="*/ 433169529 h 133"/>
                    <a:gd name="T10" fmla="*/ 348501975 w 242"/>
                    <a:gd name="T11" fmla="*/ 433169529 h 133"/>
                    <a:gd name="T12" fmla="*/ 348501975 w 242"/>
                    <a:gd name="T13" fmla="*/ 433169529 h 133"/>
                    <a:gd name="T14" fmla="*/ 348501975 w 242"/>
                    <a:gd name="T15" fmla="*/ 433169529 h 133"/>
                    <a:gd name="T16" fmla="*/ 348501975 w 242"/>
                    <a:gd name="T17" fmla="*/ 433169529 h 133"/>
                    <a:gd name="T18" fmla="*/ 348501975 w 242"/>
                    <a:gd name="T19" fmla="*/ 433169529 h 133"/>
                    <a:gd name="T20" fmla="*/ 348501975 w 242"/>
                    <a:gd name="T21" fmla="*/ 433169529 h 133"/>
                    <a:gd name="T22" fmla="*/ 348501975 w 242"/>
                    <a:gd name="T23" fmla="*/ 433169529 h 133"/>
                    <a:gd name="T24" fmla="*/ 348501975 w 242"/>
                    <a:gd name="T25" fmla="*/ 433169529 h 133"/>
                    <a:gd name="T26" fmla="*/ 348501975 w 242"/>
                    <a:gd name="T27" fmla="*/ 433169529 h 133"/>
                    <a:gd name="T28" fmla="*/ 348501975 w 242"/>
                    <a:gd name="T29" fmla="*/ 433169529 h 133"/>
                    <a:gd name="T30" fmla="*/ 348501975 w 242"/>
                    <a:gd name="T31" fmla="*/ 433169529 h 133"/>
                    <a:gd name="T32" fmla="*/ 348501975 w 242"/>
                    <a:gd name="T33" fmla="*/ 433169529 h 133"/>
                    <a:gd name="T34" fmla="*/ 348501975 w 242"/>
                    <a:gd name="T35" fmla="*/ 433169529 h 133"/>
                    <a:gd name="T36" fmla="*/ 348501975 w 242"/>
                    <a:gd name="T37" fmla="*/ 433169529 h 133"/>
                    <a:gd name="T38" fmla="*/ 348501975 w 242"/>
                    <a:gd name="T39" fmla="*/ 433169529 h 133"/>
                    <a:gd name="T40" fmla="*/ 348501975 w 242"/>
                    <a:gd name="T41" fmla="*/ 433169529 h 133"/>
                    <a:gd name="T42" fmla="*/ 348501975 w 242"/>
                    <a:gd name="T43" fmla="*/ 433169529 h 133"/>
                    <a:gd name="T44" fmla="*/ 348501975 w 242"/>
                    <a:gd name="T45" fmla="*/ 433169529 h 133"/>
                    <a:gd name="T46" fmla="*/ 348501975 w 242"/>
                    <a:gd name="T47" fmla="*/ 357442800 h 133"/>
                    <a:gd name="T48" fmla="*/ 348501975 w 242"/>
                    <a:gd name="T49" fmla="*/ 0 h 133"/>
                    <a:gd name="T50" fmla="*/ 348501975 w 242"/>
                    <a:gd name="T51" fmla="*/ 433169529 h 133"/>
                    <a:gd name="T52" fmla="*/ 348501975 w 242"/>
                    <a:gd name="T53" fmla="*/ 102114916 h 133"/>
                    <a:gd name="T54" fmla="*/ 348501975 w 242"/>
                    <a:gd name="T55" fmla="*/ 102114916 h 133"/>
                    <a:gd name="T56" fmla="*/ 348501975 w 242"/>
                    <a:gd name="T57" fmla="*/ 433169529 h 133"/>
                    <a:gd name="T58" fmla="*/ 348501975 w 242"/>
                    <a:gd name="T59" fmla="*/ 433169529 h 133"/>
                    <a:gd name="T60" fmla="*/ 0 w 242"/>
                    <a:gd name="T61" fmla="*/ 433169529 h 133"/>
                    <a:gd name="T62" fmla="*/ 0 w 242"/>
                    <a:gd name="T63" fmla="*/ 433169529 h 133"/>
                    <a:gd name="T64" fmla="*/ 327362152 w 242"/>
                    <a:gd name="T65" fmla="*/ 433169529 h 133"/>
                    <a:gd name="T66" fmla="*/ 348501975 w 242"/>
                    <a:gd name="T67" fmla="*/ 433169529 h 133"/>
                    <a:gd name="T68" fmla="*/ 348501975 w 242"/>
                    <a:gd name="T69" fmla="*/ 433169529 h 133"/>
                    <a:gd name="T70" fmla="*/ 348501975 w 242"/>
                    <a:gd name="T71" fmla="*/ 433169529 h 133"/>
                    <a:gd name="T72" fmla="*/ 348501975 w 242"/>
                    <a:gd name="T73" fmla="*/ 433169529 h 133"/>
                    <a:gd name="T74" fmla="*/ 348501975 w 242"/>
                    <a:gd name="T75" fmla="*/ 433169529 h 133"/>
                    <a:gd name="T76" fmla="*/ 348501975 w 242"/>
                    <a:gd name="T77" fmla="*/ 433169529 h 133"/>
                    <a:gd name="T78" fmla="*/ 348501975 w 242"/>
                    <a:gd name="T79" fmla="*/ 433169529 h 133"/>
                    <a:gd name="T80" fmla="*/ 348501975 w 242"/>
                    <a:gd name="T81" fmla="*/ 433169529 h 133"/>
                    <a:gd name="T82" fmla="*/ 348501975 w 242"/>
                    <a:gd name="T83" fmla="*/ 433169529 h 133"/>
                    <a:gd name="T84" fmla="*/ 348501975 w 242"/>
                    <a:gd name="T85" fmla="*/ 433169529 h 133"/>
                    <a:gd name="T86" fmla="*/ 348501975 w 242"/>
                    <a:gd name="T87" fmla="*/ 433169529 h 133"/>
                    <a:gd name="T88" fmla="*/ 348501975 w 242"/>
                    <a:gd name="T89" fmla="*/ 433169529 h 133"/>
                    <a:gd name="T90" fmla="*/ 348501975 w 242"/>
                    <a:gd name="T91" fmla="*/ 433169529 h 133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242"/>
                    <a:gd name="T139" fmla="*/ 0 h 133"/>
                    <a:gd name="T140" fmla="*/ 242 w 242"/>
                    <a:gd name="T141" fmla="*/ 133 h 133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242" h="133">
                      <a:moveTo>
                        <a:pt x="238" y="109"/>
                      </a:moveTo>
                      <a:lnTo>
                        <a:pt x="238" y="93"/>
                      </a:lnTo>
                      <a:lnTo>
                        <a:pt x="242" y="83"/>
                      </a:lnTo>
                      <a:lnTo>
                        <a:pt x="236" y="83"/>
                      </a:lnTo>
                      <a:lnTo>
                        <a:pt x="232" y="88"/>
                      </a:lnTo>
                      <a:lnTo>
                        <a:pt x="219" y="87"/>
                      </a:lnTo>
                      <a:lnTo>
                        <a:pt x="198" y="78"/>
                      </a:lnTo>
                      <a:lnTo>
                        <a:pt x="194" y="83"/>
                      </a:lnTo>
                      <a:lnTo>
                        <a:pt x="183" y="80"/>
                      </a:lnTo>
                      <a:lnTo>
                        <a:pt x="177" y="82"/>
                      </a:lnTo>
                      <a:lnTo>
                        <a:pt x="169" y="72"/>
                      </a:lnTo>
                      <a:lnTo>
                        <a:pt x="161" y="73"/>
                      </a:lnTo>
                      <a:lnTo>
                        <a:pt x="154" y="68"/>
                      </a:lnTo>
                      <a:lnTo>
                        <a:pt x="154" y="57"/>
                      </a:lnTo>
                      <a:lnTo>
                        <a:pt x="141" y="59"/>
                      </a:lnTo>
                      <a:lnTo>
                        <a:pt x="129" y="56"/>
                      </a:lnTo>
                      <a:lnTo>
                        <a:pt x="127" y="51"/>
                      </a:lnTo>
                      <a:lnTo>
                        <a:pt x="124" y="52"/>
                      </a:lnTo>
                      <a:lnTo>
                        <a:pt x="125" y="36"/>
                      </a:lnTo>
                      <a:lnTo>
                        <a:pt x="116" y="34"/>
                      </a:lnTo>
                      <a:lnTo>
                        <a:pt x="105" y="43"/>
                      </a:lnTo>
                      <a:lnTo>
                        <a:pt x="100" y="39"/>
                      </a:lnTo>
                      <a:lnTo>
                        <a:pt x="96" y="26"/>
                      </a:lnTo>
                      <a:lnTo>
                        <a:pt x="70" y="7"/>
                      </a:lnTo>
                      <a:lnTo>
                        <a:pt x="40" y="0"/>
                      </a:lnTo>
                      <a:lnTo>
                        <a:pt x="37" y="9"/>
                      </a:lnTo>
                      <a:lnTo>
                        <a:pt x="29" y="2"/>
                      </a:lnTo>
                      <a:lnTo>
                        <a:pt x="23" y="2"/>
                      </a:lnTo>
                      <a:lnTo>
                        <a:pt x="8" y="18"/>
                      </a:lnTo>
                      <a:lnTo>
                        <a:pt x="7" y="37"/>
                      </a:lnTo>
                      <a:lnTo>
                        <a:pt x="0" y="47"/>
                      </a:lnTo>
                      <a:lnTo>
                        <a:pt x="0" y="52"/>
                      </a:lnTo>
                      <a:lnTo>
                        <a:pt x="6" y="53"/>
                      </a:lnTo>
                      <a:lnTo>
                        <a:pt x="13" y="62"/>
                      </a:lnTo>
                      <a:lnTo>
                        <a:pt x="17" y="59"/>
                      </a:lnTo>
                      <a:lnTo>
                        <a:pt x="24" y="63"/>
                      </a:lnTo>
                      <a:lnTo>
                        <a:pt x="45" y="81"/>
                      </a:lnTo>
                      <a:lnTo>
                        <a:pt x="74" y="92"/>
                      </a:lnTo>
                      <a:lnTo>
                        <a:pt x="81" y="100"/>
                      </a:lnTo>
                      <a:lnTo>
                        <a:pt x="128" y="102"/>
                      </a:lnTo>
                      <a:lnTo>
                        <a:pt x="147" y="120"/>
                      </a:lnTo>
                      <a:lnTo>
                        <a:pt x="214" y="133"/>
                      </a:lnTo>
                      <a:lnTo>
                        <a:pt x="239" y="132"/>
                      </a:lnTo>
                      <a:lnTo>
                        <a:pt x="242" y="121"/>
                      </a:lnTo>
                      <a:lnTo>
                        <a:pt x="236" y="113"/>
                      </a:lnTo>
                      <a:lnTo>
                        <a:pt x="238" y="109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5" name="Freeform 55"/>
                <p:cNvSpPr>
                  <a:spLocks noChangeAspect="1"/>
                </p:cNvSpPr>
                <p:nvPr/>
              </p:nvSpPr>
              <p:spPr bwMode="auto">
                <a:xfrm>
                  <a:off x="3873" y="2637"/>
                  <a:ext cx="56" cy="31"/>
                </a:xfrm>
                <a:custGeom>
                  <a:avLst/>
                  <a:gdLst>
                    <a:gd name="T0" fmla="*/ 345129355 w 103"/>
                    <a:gd name="T1" fmla="*/ 472663271 h 53"/>
                    <a:gd name="T2" fmla="*/ 345129355 w 103"/>
                    <a:gd name="T3" fmla="*/ 472663271 h 53"/>
                    <a:gd name="T4" fmla="*/ 345129355 w 103"/>
                    <a:gd name="T5" fmla="*/ 472663271 h 53"/>
                    <a:gd name="T6" fmla="*/ 345129355 w 103"/>
                    <a:gd name="T7" fmla="*/ 383417485 h 53"/>
                    <a:gd name="T8" fmla="*/ 345129355 w 103"/>
                    <a:gd name="T9" fmla="*/ 0 h 53"/>
                    <a:gd name="T10" fmla="*/ 345129355 w 103"/>
                    <a:gd name="T11" fmla="*/ 0 h 53"/>
                    <a:gd name="T12" fmla="*/ 345129355 w 103"/>
                    <a:gd name="T13" fmla="*/ 472663271 h 53"/>
                    <a:gd name="T14" fmla="*/ 268103789 w 103"/>
                    <a:gd name="T15" fmla="*/ 472663271 h 53"/>
                    <a:gd name="T16" fmla="*/ 0 w 103"/>
                    <a:gd name="T17" fmla="*/ 472663271 h 53"/>
                    <a:gd name="T18" fmla="*/ 214452230 w 103"/>
                    <a:gd name="T19" fmla="*/ 472663271 h 53"/>
                    <a:gd name="T20" fmla="*/ 345129355 w 103"/>
                    <a:gd name="T21" fmla="*/ 472663271 h 53"/>
                    <a:gd name="T22" fmla="*/ 345129355 w 103"/>
                    <a:gd name="T23" fmla="*/ 472663271 h 53"/>
                    <a:gd name="T24" fmla="*/ 345129355 w 103"/>
                    <a:gd name="T25" fmla="*/ 472663271 h 53"/>
                    <a:gd name="T26" fmla="*/ 345129355 w 103"/>
                    <a:gd name="T27" fmla="*/ 472663271 h 53"/>
                    <a:gd name="T28" fmla="*/ 345129355 w 103"/>
                    <a:gd name="T29" fmla="*/ 472663271 h 53"/>
                    <a:gd name="T30" fmla="*/ 345129355 w 103"/>
                    <a:gd name="T31" fmla="*/ 472663271 h 5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103"/>
                    <a:gd name="T49" fmla="*/ 0 h 53"/>
                    <a:gd name="T50" fmla="*/ 103 w 103"/>
                    <a:gd name="T51" fmla="*/ 53 h 53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103" h="53">
                      <a:moveTo>
                        <a:pt x="90" y="17"/>
                      </a:moveTo>
                      <a:lnTo>
                        <a:pt x="79" y="9"/>
                      </a:lnTo>
                      <a:lnTo>
                        <a:pt x="69" y="10"/>
                      </a:lnTo>
                      <a:lnTo>
                        <a:pt x="53" y="7"/>
                      </a:lnTo>
                      <a:lnTo>
                        <a:pt x="47" y="0"/>
                      </a:lnTo>
                      <a:lnTo>
                        <a:pt x="36" y="0"/>
                      </a:lnTo>
                      <a:lnTo>
                        <a:pt x="23" y="9"/>
                      </a:lnTo>
                      <a:lnTo>
                        <a:pt x="5" y="31"/>
                      </a:lnTo>
                      <a:lnTo>
                        <a:pt x="0" y="38"/>
                      </a:lnTo>
                      <a:lnTo>
                        <a:pt x="4" y="48"/>
                      </a:lnTo>
                      <a:lnTo>
                        <a:pt x="27" y="53"/>
                      </a:lnTo>
                      <a:lnTo>
                        <a:pt x="98" y="45"/>
                      </a:lnTo>
                      <a:lnTo>
                        <a:pt x="103" y="43"/>
                      </a:lnTo>
                      <a:lnTo>
                        <a:pt x="103" y="31"/>
                      </a:lnTo>
                      <a:lnTo>
                        <a:pt x="89" y="24"/>
                      </a:lnTo>
                      <a:lnTo>
                        <a:pt x="90" y="17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6" name="Freeform 56"/>
                <p:cNvSpPr>
                  <a:spLocks noChangeAspect="1"/>
                </p:cNvSpPr>
                <p:nvPr/>
              </p:nvSpPr>
              <p:spPr bwMode="auto">
                <a:xfrm>
                  <a:off x="3859" y="2670"/>
                  <a:ext cx="80" cy="113"/>
                </a:xfrm>
                <a:custGeom>
                  <a:avLst/>
                  <a:gdLst>
                    <a:gd name="T0" fmla="*/ 368223559 w 144"/>
                    <a:gd name="T1" fmla="*/ 497406261 h 184"/>
                    <a:gd name="T2" fmla="*/ 368223559 w 144"/>
                    <a:gd name="T3" fmla="*/ 497406261 h 184"/>
                    <a:gd name="T4" fmla="*/ 368223559 w 144"/>
                    <a:gd name="T5" fmla="*/ 497406261 h 184"/>
                    <a:gd name="T6" fmla="*/ 368223559 w 144"/>
                    <a:gd name="T7" fmla="*/ 497406261 h 184"/>
                    <a:gd name="T8" fmla="*/ 368223559 w 144"/>
                    <a:gd name="T9" fmla="*/ 497406261 h 184"/>
                    <a:gd name="T10" fmla="*/ 368223559 w 144"/>
                    <a:gd name="T11" fmla="*/ 497406261 h 184"/>
                    <a:gd name="T12" fmla="*/ 368223559 w 144"/>
                    <a:gd name="T13" fmla="*/ 497406261 h 184"/>
                    <a:gd name="T14" fmla="*/ 368223559 w 144"/>
                    <a:gd name="T15" fmla="*/ 497406261 h 184"/>
                    <a:gd name="T16" fmla="*/ 368223559 w 144"/>
                    <a:gd name="T17" fmla="*/ 497406261 h 184"/>
                    <a:gd name="T18" fmla="*/ 368223559 w 144"/>
                    <a:gd name="T19" fmla="*/ 497406261 h 184"/>
                    <a:gd name="T20" fmla="*/ 368223559 w 144"/>
                    <a:gd name="T21" fmla="*/ 497406261 h 184"/>
                    <a:gd name="T22" fmla="*/ 368223559 w 144"/>
                    <a:gd name="T23" fmla="*/ 497406261 h 184"/>
                    <a:gd name="T24" fmla="*/ 368223559 w 144"/>
                    <a:gd name="T25" fmla="*/ 497406261 h 184"/>
                    <a:gd name="T26" fmla="*/ 368223559 w 144"/>
                    <a:gd name="T27" fmla="*/ 497406261 h 184"/>
                    <a:gd name="T28" fmla="*/ 368223559 w 144"/>
                    <a:gd name="T29" fmla="*/ 497406261 h 184"/>
                    <a:gd name="T30" fmla="*/ 368223559 w 144"/>
                    <a:gd name="T31" fmla="*/ 497406261 h 184"/>
                    <a:gd name="T32" fmla="*/ 368223559 w 144"/>
                    <a:gd name="T33" fmla="*/ 497406261 h 184"/>
                    <a:gd name="T34" fmla="*/ 368223559 w 144"/>
                    <a:gd name="T35" fmla="*/ 497406261 h 184"/>
                    <a:gd name="T36" fmla="*/ 368223559 w 144"/>
                    <a:gd name="T37" fmla="*/ 497406261 h 184"/>
                    <a:gd name="T38" fmla="*/ 368223559 w 144"/>
                    <a:gd name="T39" fmla="*/ 497406261 h 184"/>
                    <a:gd name="T40" fmla="*/ 368223559 w 144"/>
                    <a:gd name="T41" fmla="*/ 497406261 h 184"/>
                    <a:gd name="T42" fmla="*/ 368223559 w 144"/>
                    <a:gd name="T43" fmla="*/ 497406261 h 184"/>
                    <a:gd name="T44" fmla="*/ 368223559 w 144"/>
                    <a:gd name="T45" fmla="*/ 497406261 h 184"/>
                    <a:gd name="T46" fmla="*/ 368223559 w 144"/>
                    <a:gd name="T47" fmla="*/ 195886752 h 184"/>
                    <a:gd name="T48" fmla="*/ 368223559 w 144"/>
                    <a:gd name="T49" fmla="*/ 130557877 h 184"/>
                    <a:gd name="T50" fmla="*/ 368223559 w 144"/>
                    <a:gd name="T51" fmla="*/ 497406261 h 184"/>
                    <a:gd name="T52" fmla="*/ 368223559 w 144"/>
                    <a:gd name="T53" fmla="*/ 0 h 184"/>
                    <a:gd name="T54" fmla="*/ 301143339 w 144"/>
                    <a:gd name="T55" fmla="*/ 497406261 h 184"/>
                    <a:gd name="T56" fmla="*/ 368223559 w 144"/>
                    <a:gd name="T57" fmla="*/ 497406261 h 184"/>
                    <a:gd name="T58" fmla="*/ 368223559 w 144"/>
                    <a:gd name="T59" fmla="*/ 497406261 h 184"/>
                    <a:gd name="T60" fmla="*/ 368223559 w 144"/>
                    <a:gd name="T61" fmla="*/ 497406261 h 184"/>
                    <a:gd name="T62" fmla="*/ 368223559 w 144"/>
                    <a:gd name="T63" fmla="*/ 497406261 h 184"/>
                    <a:gd name="T64" fmla="*/ 368223559 w 144"/>
                    <a:gd name="T65" fmla="*/ 497406261 h 184"/>
                    <a:gd name="T66" fmla="*/ 180702857 w 144"/>
                    <a:gd name="T67" fmla="*/ 497406261 h 184"/>
                    <a:gd name="T68" fmla="*/ 0 w 144"/>
                    <a:gd name="T69" fmla="*/ 497406261 h 184"/>
                    <a:gd name="T70" fmla="*/ 368223559 w 144"/>
                    <a:gd name="T71" fmla="*/ 497406261 h 184"/>
                    <a:gd name="T72" fmla="*/ 368223559 w 144"/>
                    <a:gd name="T73" fmla="*/ 497406261 h 184"/>
                    <a:gd name="T74" fmla="*/ 368223559 w 144"/>
                    <a:gd name="T75" fmla="*/ 497406261 h 184"/>
                    <a:gd name="T76" fmla="*/ 368223559 w 144"/>
                    <a:gd name="T77" fmla="*/ 497406261 h 184"/>
                    <a:gd name="T78" fmla="*/ 368223559 w 144"/>
                    <a:gd name="T79" fmla="*/ 497406261 h 184"/>
                    <a:gd name="T80" fmla="*/ 368223559 w 144"/>
                    <a:gd name="T81" fmla="*/ 497406261 h 184"/>
                    <a:gd name="T82" fmla="*/ 368223559 w 144"/>
                    <a:gd name="T83" fmla="*/ 497406261 h 184"/>
                    <a:gd name="T84" fmla="*/ 368223559 w 144"/>
                    <a:gd name="T85" fmla="*/ 497406261 h 184"/>
                    <a:gd name="T86" fmla="*/ 368223559 w 144"/>
                    <a:gd name="T87" fmla="*/ 497406261 h 184"/>
                    <a:gd name="T88" fmla="*/ 368223559 w 144"/>
                    <a:gd name="T89" fmla="*/ 497406261 h 184"/>
                    <a:gd name="T90" fmla="*/ 368223559 w 144"/>
                    <a:gd name="T91" fmla="*/ 497406261 h 184"/>
                    <a:gd name="T92" fmla="*/ 368223559 w 144"/>
                    <a:gd name="T93" fmla="*/ 497406261 h 184"/>
                    <a:gd name="T94" fmla="*/ 368223559 w 144"/>
                    <a:gd name="T95" fmla="*/ 497406261 h 184"/>
                    <a:gd name="T96" fmla="*/ 368223559 w 144"/>
                    <a:gd name="T97" fmla="*/ 497406261 h 184"/>
                    <a:gd name="T98" fmla="*/ 368223559 w 144"/>
                    <a:gd name="T99" fmla="*/ 497406261 h 184"/>
                    <a:gd name="T100" fmla="*/ 368223559 w 144"/>
                    <a:gd name="T101" fmla="*/ 497406261 h 184"/>
                    <a:gd name="T102" fmla="*/ 368223559 w 144"/>
                    <a:gd name="T103" fmla="*/ 497406261 h 184"/>
                    <a:gd name="T104" fmla="*/ 368223559 w 144"/>
                    <a:gd name="T105" fmla="*/ 497406261 h 184"/>
                    <a:gd name="T106" fmla="*/ 368223559 w 144"/>
                    <a:gd name="T107" fmla="*/ 497406261 h 184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144"/>
                    <a:gd name="T163" fmla="*/ 0 h 184"/>
                    <a:gd name="T164" fmla="*/ 144 w 144"/>
                    <a:gd name="T165" fmla="*/ 184 h 184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144" h="184">
                      <a:moveTo>
                        <a:pt x="133" y="184"/>
                      </a:moveTo>
                      <a:lnTo>
                        <a:pt x="134" y="170"/>
                      </a:lnTo>
                      <a:lnTo>
                        <a:pt x="137" y="167"/>
                      </a:lnTo>
                      <a:lnTo>
                        <a:pt x="144" y="170"/>
                      </a:lnTo>
                      <a:lnTo>
                        <a:pt x="143" y="152"/>
                      </a:lnTo>
                      <a:lnTo>
                        <a:pt x="138" y="118"/>
                      </a:lnTo>
                      <a:lnTo>
                        <a:pt x="128" y="91"/>
                      </a:lnTo>
                      <a:lnTo>
                        <a:pt x="125" y="91"/>
                      </a:lnTo>
                      <a:lnTo>
                        <a:pt x="120" y="99"/>
                      </a:lnTo>
                      <a:lnTo>
                        <a:pt x="113" y="115"/>
                      </a:lnTo>
                      <a:lnTo>
                        <a:pt x="106" y="106"/>
                      </a:lnTo>
                      <a:lnTo>
                        <a:pt x="101" y="105"/>
                      </a:lnTo>
                      <a:lnTo>
                        <a:pt x="96" y="86"/>
                      </a:lnTo>
                      <a:lnTo>
                        <a:pt x="97" y="82"/>
                      </a:lnTo>
                      <a:lnTo>
                        <a:pt x="117" y="68"/>
                      </a:lnTo>
                      <a:lnTo>
                        <a:pt x="133" y="48"/>
                      </a:lnTo>
                      <a:lnTo>
                        <a:pt x="112" y="41"/>
                      </a:lnTo>
                      <a:lnTo>
                        <a:pt x="64" y="41"/>
                      </a:lnTo>
                      <a:lnTo>
                        <a:pt x="55" y="33"/>
                      </a:lnTo>
                      <a:lnTo>
                        <a:pt x="50" y="10"/>
                      </a:lnTo>
                      <a:lnTo>
                        <a:pt x="45" y="18"/>
                      </a:lnTo>
                      <a:lnTo>
                        <a:pt x="40" y="14"/>
                      </a:lnTo>
                      <a:lnTo>
                        <a:pt x="37" y="16"/>
                      </a:lnTo>
                      <a:lnTo>
                        <a:pt x="32" y="3"/>
                      </a:lnTo>
                      <a:lnTo>
                        <a:pt x="29" y="2"/>
                      </a:lnTo>
                      <a:lnTo>
                        <a:pt x="26" y="13"/>
                      </a:lnTo>
                      <a:lnTo>
                        <a:pt x="17" y="0"/>
                      </a:lnTo>
                      <a:lnTo>
                        <a:pt x="5" y="21"/>
                      </a:lnTo>
                      <a:lnTo>
                        <a:pt x="9" y="31"/>
                      </a:lnTo>
                      <a:lnTo>
                        <a:pt x="21" y="33"/>
                      </a:lnTo>
                      <a:lnTo>
                        <a:pt x="23" y="41"/>
                      </a:lnTo>
                      <a:lnTo>
                        <a:pt x="12" y="42"/>
                      </a:lnTo>
                      <a:lnTo>
                        <a:pt x="10" y="46"/>
                      </a:lnTo>
                      <a:lnTo>
                        <a:pt x="3" y="49"/>
                      </a:lnTo>
                      <a:lnTo>
                        <a:pt x="0" y="56"/>
                      </a:lnTo>
                      <a:lnTo>
                        <a:pt x="19" y="72"/>
                      </a:lnTo>
                      <a:lnTo>
                        <a:pt x="17" y="94"/>
                      </a:lnTo>
                      <a:lnTo>
                        <a:pt x="23" y="110"/>
                      </a:lnTo>
                      <a:lnTo>
                        <a:pt x="22" y="124"/>
                      </a:lnTo>
                      <a:lnTo>
                        <a:pt x="26" y="132"/>
                      </a:lnTo>
                      <a:lnTo>
                        <a:pt x="31" y="161"/>
                      </a:lnTo>
                      <a:lnTo>
                        <a:pt x="52" y="153"/>
                      </a:lnTo>
                      <a:lnTo>
                        <a:pt x="54" y="157"/>
                      </a:lnTo>
                      <a:lnTo>
                        <a:pt x="63" y="146"/>
                      </a:lnTo>
                      <a:lnTo>
                        <a:pt x="71" y="155"/>
                      </a:lnTo>
                      <a:lnTo>
                        <a:pt x="82" y="141"/>
                      </a:lnTo>
                      <a:lnTo>
                        <a:pt x="80" y="127"/>
                      </a:lnTo>
                      <a:lnTo>
                        <a:pt x="87" y="118"/>
                      </a:lnTo>
                      <a:lnTo>
                        <a:pt x="95" y="126"/>
                      </a:lnTo>
                      <a:lnTo>
                        <a:pt x="109" y="123"/>
                      </a:lnTo>
                      <a:lnTo>
                        <a:pt x="112" y="126"/>
                      </a:lnTo>
                      <a:lnTo>
                        <a:pt x="122" y="141"/>
                      </a:lnTo>
                      <a:lnTo>
                        <a:pt x="128" y="176"/>
                      </a:lnTo>
                      <a:lnTo>
                        <a:pt x="133" y="18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7" name="Freeform 57"/>
                <p:cNvSpPr>
                  <a:spLocks noChangeAspect="1"/>
                </p:cNvSpPr>
                <p:nvPr/>
              </p:nvSpPr>
              <p:spPr bwMode="auto">
                <a:xfrm>
                  <a:off x="3533" y="2473"/>
                  <a:ext cx="485" cy="542"/>
                </a:xfrm>
                <a:custGeom>
                  <a:avLst/>
                  <a:gdLst>
                    <a:gd name="T0" fmla="*/ 351061813 w 887"/>
                    <a:gd name="T1" fmla="*/ 449820928 h 916"/>
                    <a:gd name="T2" fmla="*/ 351061813 w 887"/>
                    <a:gd name="T3" fmla="*/ 449820928 h 916"/>
                    <a:gd name="T4" fmla="*/ 351061813 w 887"/>
                    <a:gd name="T5" fmla="*/ 449820928 h 916"/>
                    <a:gd name="T6" fmla="*/ 351061813 w 887"/>
                    <a:gd name="T7" fmla="*/ 449820928 h 916"/>
                    <a:gd name="T8" fmla="*/ 351061813 w 887"/>
                    <a:gd name="T9" fmla="*/ 449820928 h 916"/>
                    <a:gd name="T10" fmla="*/ 351061813 w 887"/>
                    <a:gd name="T11" fmla="*/ 449820928 h 916"/>
                    <a:gd name="T12" fmla="*/ 351061813 w 887"/>
                    <a:gd name="T13" fmla="*/ 449820928 h 916"/>
                    <a:gd name="T14" fmla="*/ 351061813 w 887"/>
                    <a:gd name="T15" fmla="*/ 449820928 h 916"/>
                    <a:gd name="T16" fmla="*/ 351061813 w 887"/>
                    <a:gd name="T17" fmla="*/ 449820928 h 916"/>
                    <a:gd name="T18" fmla="*/ 351061813 w 887"/>
                    <a:gd name="T19" fmla="*/ 449820928 h 916"/>
                    <a:gd name="T20" fmla="*/ 351061813 w 887"/>
                    <a:gd name="T21" fmla="*/ 449820928 h 916"/>
                    <a:gd name="T22" fmla="*/ 351061813 w 887"/>
                    <a:gd name="T23" fmla="*/ 449820928 h 916"/>
                    <a:gd name="T24" fmla="*/ 351061813 w 887"/>
                    <a:gd name="T25" fmla="*/ 449820928 h 916"/>
                    <a:gd name="T26" fmla="*/ 351061813 w 887"/>
                    <a:gd name="T27" fmla="*/ 449820928 h 916"/>
                    <a:gd name="T28" fmla="*/ 351061813 w 887"/>
                    <a:gd name="T29" fmla="*/ 449820928 h 916"/>
                    <a:gd name="T30" fmla="*/ 351061813 w 887"/>
                    <a:gd name="T31" fmla="*/ 449820928 h 916"/>
                    <a:gd name="T32" fmla="*/ 351061813 w 887"/>
                    <a:gd name="T33" fmla="*/ 449820928 h 916"/>
                    <a:gd name="T34" fmla="*/ 351061813 w 887"/>
                    <a:gd name="T35" fmla="*/ 449820928 h 916"/>
                    <a:gd name="T36" fmla="*/ 351061813 w 887"/>
                    <a:gd name="T37" fmla="*/ 449820928 h 916"/>
                    <a:gd name="T38" fmla="*/ 351061813 w 887"/>
                    <a:gd name="T39" fmla="*/ 449820928 h 916"/>
                    <a:gd name="T40" fmla="*/ 351061813 w 887"/>
                    <a:gd name="T41" fmla="*/ 449820928 h 916"/>
                    <a:gd name="T42" fmla="*/ 351061813 w 887"/>
                    <a:gd name="T43" fmla="*/ 449820928 h 916"/>
                    <a:gd name="T44" fmla="*/ 351061813 w 887"/>
                    <a:gd name="T45" fmla="*/ 449820928 h 916"/>
                    <a:gd name="T46" fmla="*/ 351061813 w 887"/>
                    <a:gd name="T47" fmla="*/ 449820928 h 916"/>
                    <a:gd name="T48" fmla="*/ 351061813 w 887"/>
                    <a:gd name="T49" fmla="*/ 449820928 h 916"/>
                    <a:gd name="T50" fmla="*/ 351061813 w 887"/>
                    <a:gd name="T51" fmla="*/ 449820928 h 916"/>
                    <a:gd name="T52" fmla="*/ 351061813 w 887"/>
                    <a:gd name="T53" fmla="*/ 449820928 h 916"/>
                    <a:gd name="T54" fmla="*/ 351061813 w 887"/>
                    <a:gd name="T55" fmla="*/ 449820928 h 916"/>
                    <a:gd name="T56" fmla="*/ 351061813 w 887"/>
                    <a:gd name="T57" fmla="*/ 449820928 h 916"/>
                    <a:gd name="T58" fmla="*/ 351061813 w 887"/>
                    <a:gd name="T59" fmla="*/ 449820928 h 916"/>
                    <a:gd name="T60" fmla="*/ 351061813 w 887"/>
                    <a:gd name="T61" fmla="*/ 449820928 h 916"/>
                    <a:gd name="T62" fmla="*/ 351061813 w 887"/>
                    <a:gd name="T63" fmla="*/ 449820928 h 916"/>
                    <a:gd name="T64" fmla="*/ 351061813 w 887"/>
                    <a:gd name="T65" fmla="*/ 449820928 h 916"/>
                    <a:gd name="T66" fmla="*/ 351061813 w 887"/>
                    <a:gd name="T67" fmla="*/ 449820928 h 916"/>
                    <a:gd name="T68" fmla="*/ 351061813 w 887"/>
                    <a:gd name="T69" fmla="*/ 449820928 h 916"/>
                    <a:gd name="T70" fmla="*/ 351061813 w 887"/>
                    <a:gd name="T71" fmla="*/ 449820928 h 916"/>
                    <a:gd name="T72" fmla="*/ 351061813 w 887"/>
                    <a:gd name="T73" fmla="*/ 449820928 h 916"/>
                    <a:gd name="T74" fmla="*/ 351061813 w 887"/>
                    <a:gd name="T75" fmla="*/ 449820928 h 916"/>
                    <a:gd name="T76" fmla="*/ 351061813 w 887"/>
                    <a:gd name="T77" fmla="*/ 449820928 h 916"/>
                    <a:gd name="T78" fmla="*/ 351061813 w 887"/>
                    <a:gd name="T79" fmla="*/ 449820928 h 916"/>
                    <a:gd name="T80" fmla="*/ 351061813 w 887"/>
                    <a:gd name="T81" fmla="*/ 449820928 h 916"/>
                    <a:gd name="T82" fmla="*/ 351061813 w 887"/>
                    <a:gd name="T83" fmla="*/ 449820928 h 916"/>
                    <a:gd name="T84" fmla="*/ 351061813 w 887"/>
                    <a:gd name="T85" fmla="*/ 449820928 h 916"/>
                    <a:gd name="T86" fmla="*/ 351061813 w 887"/>
                    <a:gd name="T87" fmla="*/ 449820928 h 916"/>
                    <a:gd name="T88" fmla="*/ 351061813 w 887"/>
                    <a:gd name="T89" fmla="*/ 449820928 h 916"/>
                    <a:gd name="T90" fmla="*/ 351061813 w 887"/>
                    <a:gd name="T91" fmla="*/ 449820928 h 916"/>
                    <a:gd name="T92" fmla="*/ 351061813 w 887"/>
                    <a:gd name="T93" fmla="*/ 449820928 h 916"/>
                    <a:gd name="T94" fmla="*/ 351061813 w 887"/>
                    <a:gd name="T95" fmla="*/ 449820928 h 916"/>
                    <a:gd name="T96" fmla="*/ 351061813 w 887"/>
                    <a:gd name="T97" fmla="*/ 449820928 h 916"/>
                    <a:gd name="T98" fmla="*/ 351061813 w 887"/>
                    <a:gd name="T99" fmla="*/ 449820928 h 916"/>
                    <a:gd name="T100" fmla="*/ 351061813 w 887"/>
                    <a:gd name="T101" fmla="*/ 449820928 h 916"/>
                    <a:gd name="T102" fmla="*/ 351061813 w 887"/>
                    <a:gd name="T103" fmla="*/ 449820928 h 916"/>
                    <a:gd name="T104" fmla="*/ 351061813 w 887"/>
                    <a:gd name="T105" fmla="*/ 449820928 h 916"/>
                    <a:gd name="T106" fmla="*/ 351061813 w 887"/>
                    <a:gd name="T107" fmla="*/ 449820928 h 916"/>
                    <a:gd name="T108" fmla="*/ 351061813 w 887"/>
                    <a:gd name="T109" fmla="*/ 449820928 h 916"/>
                    <a:gd name="T110" fmla="*/ 351061813 w 887"/>
                    <a:gd name="T111" fmla="*/ 449820928 h 916"/>
                    <a:gd name="T112" fmla="*/ 56038365 w 887"/>
                    <a:gd name="T113" fmla="*/ 449820928 h 91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887"/>
                    <a:gd name="T172" fmla="*/ 0 h 916"/>
                    <a:gd name="T173" fmla="*/ 887 w 887"/>
                    <a:gd name="T174" fmla="*/ 916 h 91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887" h="916">
                      <a:moveTo>
                        <a:pt x="1" y="430"/>
                      </a:moveTo>
                      <a:lnTo>
                        <a:pt x="6" y="432"/>
                      </a:lnTo>
                      <a:lnTo>
                        <a:pt x="16" y="446"/>
                      </a:lnTo>
                      <a:lnTo>
                        <a:pt x="26" y="455"/>
                      </a:lnTo>
                      <a:lnTo>
                        <a:pt x="49" y="455"/>
                      </a:lnTo>
                      <a:lnTo>
                        <a:pt x="64" y="450"/>
                      </a:lnTo>
                      <a:lnTo>
                        <a:pt x="68" y="445"/>
                      </a:lnTo>
                      <a:lnTo>
                        <a:pt x="69" y="448"/>
                      </a:lnTo>
                      <a:lnTo>
                        <a:pt x="65" y="459"/>
                      </a:lnTo>
                      <a:lnTo>
                        <a:pt x="54" y="468"/>
                      </a:lnTo>
                      <a:lnTo>
                        <a:pt x="34" y="473"/>
                      </a:lnTo>
                      <a:lnTo>
                        <a:pt x="29" y="468"/>
                      </a:lnTo>
                      <a:lnTo>
                        <a:pt x="26" y="471"/>
                      </a:lnTo>
                      <a:lnTo>
                        <a:pt x="28" y="480"/>
                      </a:lnTo>
                      <a:lnTo>
                        <a:pt x="69" y="520"/>
                      </a:lnTo>
                      <a:lnTo>
                        <a:pt x="92" y="520"/>
                      </a:lnTo>
                      <a:lnTo>
                        <a:pt x="115" y="510"/>
                      </a:lnTo>
                      <a:lnTo>
                        <a:pt x="120" y="499"/>
                      </a:lnTo>
                      <a:lnTo>
                        <a:pt x="124" y="469"/>
                      </a:lnTo>
                      <a:lnTo>
                        <a:pt x="127" y="473"/>
                      </a:lnTo>
                      <a:lnTo>
                        <a:pt x="144" y="473"/>
                      </a:lnTo>
                      <a:lnTo>
                        <a:pt x="140" y="477"/>
                      </a:lnTo>
                      <a:lnTo>
                        <a:pt x="135" y="477"/>
                      </a:lnTo>
                      <a:lnTo>
                        <a:pt x="132" y="484"/>
                      </a:lnTo>
                      <a:lnTo>
                        <a:pt x="132" y="491"/>
                      </a:lnTo>
                      <a:lnTo>
                        <a:pt x="138" y="495"/>
                      </a:lnTo>
                      <a:lnTo>
                        <a:pt x="135" y="508"/>
                      </a:lnTo>
                      <a:lnTo>
                        <a:pt x="138" y="511"/>
                      </a:lnTo>
                      <a:lnTo>
                        <a:pt x="141" y="530"/>
                      </a:lnTo>
                      <a:lnTo>
                        <a:pt x="137" y="556"/>
                      </a:lnTo>
                      <a:lnTo>
                        <a:pt x="140" y="577"/>
                      </a:lnTo>
                      <a:lnTo>
                        <a:pt x="145" y="574"/>
                      </a:lnTo>
                      <a:lnTo>
                        <a:pt x="145" y="576"/>
                      </a:lnTo>
                      <a:lnTo>
                        <a:pt x="142" y="598"/>
                      </a:lnTo>
                      <a:lnTo>
                        <a:pt x="152" y="631"/>
                      </a:lnTo>
                      <a:lnTo>
                        <a:pt x="156" y="657"/>
                      </a:lnTo>
                      <a:lnTo>
                        <a:pt x="168" y="681"/>
                      </a:lnTo>
                      <a:lnTo>
                        <a:pt x="171" y="689"/>
                      </a:lnTo>
                      <a:lnTo>
                        <a:pt x="177" y="689"/>
                      </a:lnTo>
                      <a:lnTo>
                        <a:pt x="175" y="695"/>
                      </a:lnTo>
                      <a:lnTo>
                        <a:pt x="178" y="706"/>
                      </a:lnTo>
                      <a:lnTo>
                        <a:pt x="187" y="715"/>
                      </a:lnTo>
                      <a:lnTo>
                        <a:pt x="201" y="748"/>
                      </a:lnTo>
                      <a:lnTo>
                        <a:pt x="211" y="788"/>
                      </a:lnTo>
                      <a:lnTo>
                        <a:pt x="231" y="812"/>
                      </a:lnTo>
                      <a:lnTo>
                        <a:pt x="259" y="889"/>
                      </a:lnTo>
                      <a:lnTo>
                        <a:pt x="281" y="916"/>
                      </a:lnTo>
                      <a:lnTo>
                        <a:pt x="290" y="916"/>
                      </a:lnTo>
                      <a:lnTo>
                        <a:pt x="302" y="905"/>
                      </a:lnTo>
                      <a:lnTo>
                        <a:pt x="307" y="888"/>
                      </a:lnTo>
                      <a:lnTo>
                        <a:pt x="328" y="880"/>
                      </a:lnTo>
                      <a:lnTo>
                        <a:pt x="328" y="870"/>
                      </a:lnTo>
                      <a:lnTo>
                        <a:pt x="340" y="849"/>
                      </a:lnTo>
                      <a:lnTo>
                        <a:pt x="354" y="850"/>
                      </a:lnTo>
                      <a:lnTo>
                        <a:pt x="353" y="808"/>
                      </a:lnTo>
                      <a:lnTo>
                        <a:pt x="370" y="761"/>
                      </a:lnTo>
                      <a:lnTo>
                        <a:pt x="369" y="754"/>
                      </a:lnTo>
                      <a:lnTo>
                        <a:pt x="363" y="747"/>
                      </a:lnTo>
                      <a:lnTo>
                        <a:pt x="367" y="747"/>
                      </a:lnTo>
                      <a:lnTo>
                        <a:pt x="362" y="730"/>
                      </a:lnTo>
                      <a:lnTo>
                        <a:pt x="364" y="718"/>
                      </a:lnTo>
                      <a:lnTo>
                        <a:pt x="361" y="696"/>
                      </a:lnTo>
                      <a:lnTo>
                        <a:pt x="370" y="682"/>
                      </a:lnTo>
                      <a:lnTo>
                        <a:pt x="380" y="679"/>
                      </a:lnTo>
                      <a:lnTo>
                        <a:pt x="386" y="681"/>
                      </a:lnTo>
                      <a:lnTo>
                        <a:pt x="390" y="680"/>
                      </a:lnTo>
                      <a:lnTo>
                        <a:pt x="393" y="674"/>
                      </a:lnTo>
                      <a:lnTo>
                        <a:pt x="398" y="666"/>
                      </a:lnTo>
                      <a:lnTo>
                        <a:pt x="412" y="662"/>
                      </a:lnTo>
                      <a:lnTo>
                        <a:pt x="426" y="658"/>
                      </a:lnTo>
                      <a:lnTo>
                        <a:pt x="431" y="641"/>
                      </a:lnTo>
                      <a:lnTo>
                        <a:pt x="485" y="599"/>
                      </a:lnTo>
                      <a:lnTo>
                        <a:pt x="511" y="569"/>
                      </a:lnTo>
                      <a:lnTo>
                        <a:pt x="534" y="555"/>
                      </a:lnTo>
                      <a:lnTo>
                        <a:pt x="551" y="549"/>
                      </a:lnTo>
                      <a:lnTo>
                        <a:pt x="572" y="525"/>
                      </a:lnTo>
                      <a:lnTo>
                        <a:pt x="569" y="511"/>
                      </a:lnTo>
                      <a:lnTo>
                        <a:pt x="572" y="503"/>
                      </a:lnTo>
                      <a:lnTo>
                        <a:pt x="599" y="490"/>
                      </a:lnTo>
                      <a:lnTo>
                        <a:pt x="605" y="478"/>
                      </a:lnTo>
                      <a:lnTo>
                        <a:pt x="605" y="491"/>
                      </a:lnTo>
                      <a:lnTo>
                        <a:pt x="611" y="497"/>
                      </a:lnTo>
                      <a:lnTo>
                        <a:pt x="621" y="495"/>
                      </a:lnTo>
                      <a:lnTo>
                        <a:pt x="622" y="488"/>
                      </a:lnTo>
                      <a:lnTo>
                        <a:pt x="625" y="496"/>
                      </a:lnTo>
                      <a:lnTo>
                        <a:pt x="630" y="495"/>
                      </a:lnTo>
                      <a:lnTo>
                        <a:pt x="625" y="466"/>
                      </a:lnTo>
                      <a:lnTo>
                        <a:pt x="621" y="458"/>
                      </a:lnTo>
                      <a:lnTo>
                        <a:pt x="622" y="444"/>
                      </a:lnTo>
                      <a:lnTo>
                        <a:pt x="616" y="428"/>
                      </a:lnTo>
                      <a:lnTo>
                        <a:pt x="618" y="406"/>
                      </a:lnTo>
                      <a:lnTo>
                        <a:pt x="599" y="390"/>
                      </a:lnTo>
                      <a:lnTo>
                        <a:pt x="602" y="383"/>
                      </a:lnTo>
                      <a:lnTo>
                        <a:pt x="609" y="380"/>
                      </a:lnTo>
                      <a:lnTo>
                        <a:pt x="611" y="376"/>
                      </a:lnTo>
                      <a:lnTo>
                        <a:pt x="622" y="375"/>
                      </a:lnTo>
                      <a:lnTo>
                        <a:pt x="620" y="367"/>
                      </a:lnTo>
                      <a:lnTo>
                        <a:pt x="608" y="365"/>
                      </a:lnTo>
                      <a:lnTo>
                        <a:pt x="604" y="355"/>
                      </a:lnTo>
                      <a:lnTo>
                        <a:pt x="616" y="334"/>
                      </a:lnTo>
                      <a:lnTo>
                        <a:pt x="625" y="347"/>
                      </a:lnTo>
                      <a:lnTo>
                        <a:pt x="628" y="336"/>
                      </a:lnTo>
                      <a:lnTo>
                        <a:pt x="631" y="337"/>
                      </a:lnTo>
                      <a:lnTo>
                        <a:pt x="636" y="350"/>
                      </a:lnTo>
                      <a:lnTo>
                        <a:pt x="639" y="348"/>
                      </a:lnTo>
                      <a:lnTo>
                        <a:pt x="644" y="352"/>
                      </a:lnTo>
                      <a:lnTo>
                        <a:pt x="649" y="344"/>
                      </a:lnTo>
                      <a:lnTo>
                        <a:pt x="654" y="367"/>
                      </a:lnTo>
                      <a:lnTo>
                        <a:pt x="663" y="375"/>
                      </a:lnTo>
                      <a:lnTo>
                        <a:pt x="711" y="375"/>
                      </a:lnTo>
                      <a:lnTo>
                        <a:pt x="732" y="382"/>
                      </a:lnTo>
                      <a:lnTo>
                        <a:pt x="716" y="402"/>
                      </a:lnTo>
                      <a:lnTo>
                        <a:pt x="696" y="416"/>
                      </a:lnTo>
                      <a:lnTo>
                        <a:pt x="695" y="420"/>
                      </a:lnTo>
                      <a:lnTo>
                        <a:pt x="700" y="439"/>
                      </a:lnTo>
                      <a:lnTo>
                        <a:pt x="705" y="440"/>
                      </a:lnTo>
                      <a:lnTo>
                        <a:pt x="712" y="449"/>
                      </a:lnTo>
                      <a:lnTo>
                        <a:pt x="719" y="433"/>
                      </a:lnTo>
                      <a:lnTo>
                        <a:pt x="724" y="425"/>
                      </a:lnTo>
                      <a:lnTo>
                        <a:pt x="727" y="425"/>
                      </a:lnTo>
                      <a:lnTo>
                        <a:pt x="737" y="452"/>
                      </a:lnTo>
                      <a:lnTo>
                        <a:pt x="742" y="486"/>
                      </a:lnTo>
                      <a:lnTo>
                        <a:pt x="757" y="478"/>
                      </a:lnTo>
                      <a:lnTo>
                        <a:pt x="754" y="460"/>
                      </a:lnTo>
                      <a:lnTo>
                        <a:pt x="755" y="454"/>
                      </a:lnTo>
                      <a:lnTo>
                        <a:pt x="764" y="452"/>
                      </a:lnTo>
                      <a:lnTo>
                        <a:pt x="765" y="426"/>
                      </a:lnTo>
                      <a:lnTo>
                        <a:pt x="769" y="422"/>
                      </a:lnTo>
                      <a:lnTo>
                        <a:pt x="789" y="422"/>
                      </a:lnTo>
                      <a:lnTo>
                        <a:pt x="791" y="419"/>
                      </a:lnTo>
                      <a:lnTo>
                        <a:pt x="804" y="388"/>
                      </a:lnTo>
                      <a:lnTo>
                        <a:pt x="805" y="377"/>
                      </a:lnTo>
                      <a:lnTo>
                        <a:pt x="821" y="359"/>
                      </a:lnTo>
                      <a:lnTo>
                        <a:pt x="820" y="344"/>
                      </a:lnTo>
                      <a:lnTo>
                        <a:pt x="823" y="335"/>
                      </a:lnTo>
                      <a:lnTo>
                        <a:pt x="840" y="325"/>
                      </a:lnTo>
                      <a:lnTo>
                        <a:pt x="850" y="313"/>
                      </a:lnTo>
                      <a:lnTo>
                        <a:pt x="865" y="308"/>
                      </a:lnTo>
                      <a:lnTo>
                        <a:pt x="875" y="312"/>
                      </a:lnTo>
                      <a:lnTo>
                        <a:pt x="877" y="293"/>
                      </a:lnTo>
                      <a:lnTo>
                        <a:pt x="887" y="286"/>
                      </a:lnTo>
                      <a:lnTo>
                        <a:pt x="887" y="278"/>
                      </a:lnTo>
                      <a:lnTo>
                        <a:pt x="885" y="273"/>
                      </a:lnTo>
                      <a:lnTo>
                        <a:pt x="880" y="269"/>
                      </a:lnTo>
                      <a:lnTo>
                        <a:pt x="856" y="267"/>
                      </a:lnTo>
                      <a:lnTo>
                        <a:pt x="858" y="252"/>
                      </a:lnTo>
                      <a:lnTo>
                        <a:pt x="852" y="249"/>
                      </a:lnTo>
                      <a:lnTo>
                        <a:pt x="852" y="239"/>
                      </a:lnTo>
                      <a:lnTo>
                        <a:pt x="845" y="233"/>
                      </a:lnTo>
                      <a:lnTo>
                        <a:pt x="823" y="243"/>
                      </a:lnTo>
                      <a:lnTo>
                        <a:pt x="802" y="239"/>
                      </a:lnTo>
                      <a:lnTo>
                        <a:pt x="755" y="276"/>
                      </a:lnTo>
                      <a:lnTo>
                        <a:pt x="716" y="292"/>
                      </a:lnTo>
                      <a:lnTo>
                        <a:pt x="715" y="299"/>
                      </a:lnTo>
                      <a:lnTo>
                        <a:pt x="729" y="306"/>
                      </a:lnTo>
                      <a:lnTo>
                        <a:pt x="729" y="318"/>
                      </a:lnTo>
                      <a:lnTo>
                        <a:pt x="724" y="320"/>
                      </a:lnTo>
                      <a:lnTo>
                        <a:pt x="653" y="328"/>
                      </a:lnTo>
                      <a:lnTo>
                        <a:pt x="630" y="323"/>
                      </a:lnTo>
                      <a:lnTo>
                        <a:pt x="626" y="313"/>
                      </a:lnTo>
                      <a:lnTo>
                        <a:pt x="631" y="306"/>
                      </a:lnTo>
                      <a:lnTo>
                        <a:pt x="625" y="304"/>
                      </a:lnTo>
                      <a:lnTo>
                        <a:pt x="628" y="289"/>
                      </a:lnTo>
                      <a:lnTo>
                        <a:pt x="625" y="283"/>
                      </a:lnTo>
                      <a:lnTo>
                        <a:pt x="606" y="288"/>
                      </a:lnTo>
                      <a:lnTo>
                        <a:pt x="602" y="298"/>
                      </a:lnTo>
                      <a:lnTo>
                        <a:pt x="602" y="314"/>
                      </a:lnTo>
                      <a:lnTo>
                        <a:pt x="600" y="318"/>
                      </a:lnTo>
                      <a:lnTo>
                        <a:pt x="606" y="326"/>
                      </a:lnTo>
                      <a:lnTo>
                        <a:pt x="603" y="337"/>
                      </a:lnTo>
                      <a:lnTo>
                        <a:pt x="578" y="338"/>
                      </a:lnTo>
                      <a:lnTo>
                        <a:pt x="511" y="325"/>
                      </a:lnTo>
                      <a:lnTo>
                        <a:pt x="492" y="307"/>
                      </a:lnTo>
                      <a:lnTo>
                        <a:pt x="445" y="305"/>
                      </a:lnTo>
                      <a:lnTo>
                        <a:pt x="438" y="297"/>
                      </a:lnTo>
                      <a:lnTo>
                        <a:pt x="409" y="286"/>
                      </a:lnTo>
                      <a:lnTo>
                        <a:pt x="388" y="268"/>
                      </a:lnTo>
                      <a:lnTo>
                        <a:pt x="381" y="264"/>
                      </a:lnTo>
                      <a:lnTo>
                        <a:pt x="377" y="267"/>
                      </a:lnTo>
                      <a:lnTo>
                        <a:pt x="370" y="258"/>
                      </a:lnTo>
                      <a:lnTo>
                        <a:pt x="364" y="257"/>
                      </a:lnTo>
                      <a:lnTo>
                        <a:pt x="364" y="252"/>
                      </a:lnTo>
                      <a:lnTo>
                        <a:pt x="371" y="242"/>
                      </a:lnTo>
                      <a:lnTo>
                        <a:pt x="372" y="223"/>
                      </a:lnTo>
                      <a:lnTo>
                        <a:pt x="387" y="207"/>
                      </a:lnTo>
                      <a:lnTo>
                        <a:pt x="393" y="207"/>
                      </a:lnTo>
                      <a:lnTo>
                        <a:pt x="362" y="191"/>
                      </a:lnTo>
                      <a:lnTo>
                        <a:pt x="360" y="185"/>
                      </a:lnTo>
                      <a:lnTo>
                        <a:pt x="349" y="184"/>
                      </a:lnTo>
                      <a:lnTo>
                        <a:pt x="347" y="179"/>
                      </a:lnTo>
                      <a:lnTo>
                        <a:pt x="330" y="181"/>
                      </a:lnTo>
                      <a:lnTo>
                        <a:pt x="330" y="174"/>
                      </a:lnTo>
                      <a:lnTo>
                        <a:pt x="322" y="165"/>
                      </a:lnTo>
                      <a:lnTo>
                        <a:pt x="324" y="145"/>
                      </a:lnTo>
                      <a:lnTo>
                        <a:pt x="316" y="136"/>
                      </a:lnTo>
                      <a:lnTo>
                        <a:pt x="314" y="126"/>
                      </a:lnTo>
                      <a:lnTo>
                        <a:pt x="322" y="122"/>
                      </a:lnTo>
                      <a:lnTo>
                        <a:pt x="330" y="132"/>
                      </a:lnTo>
                      <a:lnTo>
                        <a:pt x="336" y="131"/>
                      </a:lnTo>
                      <a:lnTo>
                        <a:pt x="340" y="124"/>
                      </a:lnTo>
                      <a:lnTo>
                        <a:pt x="344" y="126"/>
                      </a:lnTo>
                      <a:lnTo>
                        <a:pt x="349" y="119"/>
                      </a:lnTo>
                      <a:lnTo>
                        <a:pt x="343" y="111"/>
                      </a:lnTo>
                      <a:lnTo>
                        <a:pt x="343" y="104"/>
                      </a:lnTo>
                      <a:lnTo>
                        <a:pt x="336" y="102"/>
                      </a:lnTo>
                      <a:lnTo>
                        <a:pt x="330" y="96"/>
                      </a:lnTo>
                      <a:lnTo>
                        <a:pt x="332" y="82"/>
                      </a:lnTo>
                      <a:lnTo>
                        <a:pt x="329" y="74"/>
                      </a:lnTo>
                      <a:lnTo>
                        <a:pt x="343" y="74"/>
                      </a:lnTo>
                      <a:lnTo>
                        <a:pt x="348" y="70"/>
                      </a:lnTo>
                      <a:lnTo>
                        <a:pt x="350" y="58"/>
                      </a:lnTo>
                      <a:lnTo>
                        <a:pt x="356" y="57"/>
                      </a:lnTo>
                      <a:lnTo>
                        <a:pt x="356" y="53"/>
                      </a:lnTo>
                      <a:lnTo>
                        <a:pt x="363" y="46"/>
                      </a:lnTo>
                      <a:lnTo>
                        <a:pt x="372" y="17"/>
                      </a:lnTo>
                      <a:lnTo>
                        <a:pt x="369" y="16"/>
                      </a:lnTo>
                      <a:lnTo>
                        <a:pt x="363" y="21"/>
                      </a:lnTo>
                      <a:lnTo>
                        <a:pt x="361" y="13"/>
                      </a:lnTo>
                      <a:lnTo>
                        <a:pt x="356" y="14"/>
                      </a:lnTo>
                      <a:lnTo>
                        <a:pt x="351" y="11"/>
                      </a:lnTo>
                      <a:lnTo>
                        <a:pt x="351" y="6"/>
                      </a:lnTo>
                      <a:lnTo>
                        <a:pt x="340" y="0"/>
                      </a:lnTo>
                      <a:lnTo>
                        <a:pt x="323" y="3"/>
                      </a:lnTo>
                      <a:lnTo>
                        <a:pt x="300" y="20"/>
                      </a:lnTo>
                      <a:lnTo>
                        <a:pt x="291" y="20"/>
                      </a:lnTo>
                      <a:lnTo>
                        <a:pt x="271" y="33"/>
                      </a:lnTo>
                      <a:lnTo>
                        <a:pt x="266" y="45"/>
                      </a:lnTo>
                      <a:lnTo>
                        <a:pt x="252" y="44"/>
                      </a:lnTo>
                      <a:lnTo>
                        <a:pt x="247" y="48"/>
                      </a:lnTo>
                      <a:lnTo>
                        <a:pt x="239" y="47"/>
                      </a:lnTo>
                      <a:lnTo>
                        <a:pt x="227" y="53"/>
                      </a:lnTo>
                      <a:lnTo>
                        <a:pt x="189" y="41"/>
                      </a:lnTo>
                      <a:lnTo>
                        <a:pt x="177" y="45"/>
                      </a:lnTo>
                      <a:lnTo>
                        <a:pt x="172" y="57"/>
                      </a:lnTo>
                      <a:lnTo>
                        <a:pt x="179" y="62"/>
                      </a:lnTo>
                      <a:lnTo>
                        <a:pt x="176" y="67"/>
                      </a:lnTo>
                      <a:lnTo>
                        <a:pt x="187" y="73"/>
                      </a:lnTo>
                      <a:lnTo>
                        <a:pt x="179" y="81"/>
                      </a:lnTo>
                      <a:lnTo>
                        <a:pt x="187" y="91"/>
                      </a:lnTo>
                      <a:lnTo>
                        <a:pt x="178" y="100"/>
                      </a:lnTo>
                      <a:lnTo>
                        <a:pt x="190" y="110"/>
                      </a:lnTo>
                      <a:lnTo>
                        <a:pt x="189" y="114"/>
                      </a:lnTo>
                      <a:lnTo>
                        <a:pt x="200" y="116"/>
                      </a:lnTo>
                      <a:lnTo>
                        <a:pt x="201" y="126"/>
                      </a:lnTo>
                      <a:lnTo>
                        <a:pt x="218" y="129"/>
                      </a:lnTo>
                      <a:lnTo>
                        <a:pt x="221" y="138"/>
                      </a:lnTo>
                      <a:lnTo>
                        <a:pt x="218" y="143"/>
                      </a:lnTo>
                      <a:lnTo>
                        <a:pt x="200" y="147"/>
                      </a:lnTo>
                      <a:lnTo>
                        <a:pt x="197" y="157"/>
                      </a:lnTo>
                      <a:lnTo>
                        <a:pt x="201" y="166"/>
                      </a:lnTo>
                      <a:lnTo>
                        <a:pt x="197" y="173"/>
                      </a:lnTo>
                      <a:lnTo>
                        <a:pt x="206" y="178"/>
                      </a:lnTo>
                      <a:lnTo>
                        <a:pt x="198" y="178"/>
                      </a:lnTo>
                      <a:lnTo>
                        <a:pt x="190" y="185"/>
                      </a:lnTo>
                      <a:lnTo>
                        <a:pt x="175" y="205"/>
                      </a:lnTo>
                      <a:lnTo>
                        <a:pt x="173" y="213"/>
                      </a:lnTo>
                      <a:lnTo>
                        <a:pt x="161" y="219"/>
                      </a:lnTo>
                      <a:lnTo>
                        <a:pt x="145" y="248"/>
                      </a:lnTo>
                      <a:lnTo>
                        <a:pt x="129" y="262"/>
                      </a:lnTo>
                      <a:lnTo>
                        <a:pt x="114" y="286"/>
                      </a:lnTo>
                      <a:lnTo>
                        <a:pt x="94" y="288"/>
                      </a:lnTo>
                      <a:lnTo>
                        <a:pt x="85" y="294"/>
                      </a:lnTo>
                      <a:lnTo>
                        <a:pt x="74" y="283"/>
                      </a:lnTo>
                      <a:lnTo>
                        <a:pt x="46" y="314"/>
                      </a:lnTo>
                      <a:lnTo>
                        <a:pt x="46" y="329"/>
                      </a:lnTo>
                      <a:lnTo>
                        <a:pt x="66" y="335"/>
                      </a:lnTo>
                      <a:lnTo>
                        <a:pt x="64" y="356"/>
                      </a:lnTo>
                      <a:lnTo>
                        <a:pt x="69" y="362"/>
                      </a:lnTo>
                      <a:lnTo>
                        <a:pt x="79" y="363"/>
                      </a:lnTo>
                      <a:lnTo>
                        <a:pt x="79" y="374"/>
                      </a:lnTo>
                      <a:lnTo>
                        <a:pt x="91" y="392"/>
                      </a:lnTo>
                      <a:lnTo>
                        <a:pt x="89" y="403"/>
                      </a:lnTo>
                      <a:lnTo>
                        <a:pt x="92" y="405"/>
                      </a:lnTo>
                      <a:lnTo>
                        <a:pt x="81" y="409"/>
                      </a:lnTo>
                      <a:lnTo>
                        <a:pt x="74" y="403"/>
                      </a:lnTo>
                      <a:lnTo>
                        <a:pt x="59" y="412"/>
                      </a:lnTo>
                      <a:lnTo>
                        <a:pt x="51" y="412"/>
                      </a:lnTo>
                      <a:lnTo>
                        <a:pt x="47" y="407"/>
                      </a:lnTo>
                      <a:lnTo>
                        <a:pt x="26" y="408"/>
                      </a:lnTo>
                      <a:lnTo>
                        <a:pt x="24" y="405"/>
                      </a:lnTo>
                      <a:lnTo>
                        <a:pt x="22" y="417"/>
                      </a:lnTo>
                      <a:lnTo>
                        <a:pt x="7" y="417"/>
                      </a:lnTo>
                      <a:lnTo>
                        <a:pt x="0" y="426"/>
                      </a:lnTo>
                      <a:lnTo>
                        <a:pt x="1" y="43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8" name="Freeform 58"/>
                <p:cNvSpPr>
                  <a:spLocks noChangeAspect="1"/>
                </p:cNvSpPr>
                <p:nvPr/>
              </p:nvSpPr>
              <p:spPr bwMode="auto">
                <a:xfrm>
                  <a:off x="4490" y="2416"/>
                  <a:ext cx="63" cy="93"/>
                </a:xfrm>
                <a:custGeom>
                  <a:avLst/>
                  <a:gdLst>
                    <a:gd name="T0" fmla="*/ 343546861 w 105"/>
                    <a:gd name="T1" fmla="*/ 437932169 h 158"/>
                    <a:gd name="T2" fmla="*/ 343546861 w 105"/>
                    <a:gd name="T3" fmla="*/ 437932169 h 158"/>
                    <a:gd name="T4" fmla="*/ 343546861 w 105"/>
                    <a:gd name="T5" fmla="*/ 437932169 h 158"/>
                    <a:gd name="T6" fmla="*/ 343546861 w 105"/>
                    <a:gd name="T7" fmla="*/ 437932169 h 158"/>
                    <a:gd name="T8" fmla="*/ 343546861 w 105"/>
                    <a:gd name="T9" fmla="*/ 437932169 h 158"/>
                    <a:gd name="T10" fmla="*/ 343546861 w 105"/>
                    <a:gd name="T11" fmla="*/ 437932169 h 158"/>
                    <a:gd name="T12" fmla="*/ 343546861 w 105"/>
                    <a:gd name="T13" fmla="*/ 437932169 h 158"/>
                    <a:gd name="T14" fmla="*/ 0 w 105"/>
                    <a:gd name="T15" fmla="*/ 437932169 h 158"/>
                    <a:gd name="T16" fmla="*/ 0 w 105"/>
                    <a:gd name="T17" fmla="*/ 437932169 h 158"/>
                    <a:gd name="T18" fmla="*/ 269045342 w 105"/>
                    <a:gd name="T19" fmla="*/ 437932169 h 158"/>
                    <a:gd name="T20" fmla="*/ 343546861 w 105"/>
                    <a:gd name="T21" fmla="*/ 437932169 h 158"/>
                    <a:gd name="T22" fmla="*/ 322900715 w 105"/>
                    <a:gd name="T23" fmla="*/ 437932169 h 158"/>
                    <a:gd name="T24" fmla="*/ 343546861 w 105"/>
                    <a:gd name="T25" fmla="*/ 437932169 h 158"/>
                    <a:gd name="T26" fmla="*/ 343546861 w 105"/>
                    <a:gd name="T27" fmla="*/ 437932169 h 158"/>
                    <a:gd name="T28" fmla="*/ 343546861 w 105"/>
                    <a:gd name="T29" fmla="*/ 437932169 h 158"/>
                    <a:gd name="T30" fmla="*/ 343546861 w 105"/>
                    <a:gd name="T31" fmla="*/ 437932169 h 158"/>
                    <a:gd name="T32" fmla="*/ 343546861 w 105"/>
                    <a:gd name="T33" fmla="*/ 437932169 h 158"/>
                    <a:gd name="T34" fmla="*/ 269045342 w 105"/>
                    <a:gd name="T35" fmla="*/ 437932169 h 158"/>
                    <a:gd name="T36" fmla="*/ 343546861 w 105"/>
                    <a:gd name="T37" fmla="*/ 437932169 h 158"/>
                    <a:gd name="T38" fmla="*/ 343546861 w 105"/>
                    <a:gd name="T39" fmla="*/ 437932169 h 158"/>
                    <a:gd name="T40" fmla="*/ 343546861 w 105"/>
                    <a:gd name="T41" fmla="*/ 437932169 h 158"/>
                    <a:gd name="T42" fmla="*/ 343546861 w 105"/>
                    <a:gd name="T43" fmla="*/ 437932169 h 158"/>
                    <a:gd name="T44" fmla="*/ 322900715 w 105"/>
                    <a:gd name="T45" fmla="*/ 437932169 h 158"/>
                    <a:gd name="T46" fmla="*/ 161411863 w 105"/>
                    <a:gd name="T47" fmla="*/ 437932169 h 158"/>
                    <a:gd name="T48" fmla="*/ 215267167 w 105"/>
                    <a:gd name="T49" fmla="*/ 437932169 h 158"/>
                    <a:gd name="T50" fmla="*/ 343546861 w 105"/>
                    <a:gd name="T51" fmla="*/ 437932169 h 158"/>
                    <a:gd name="T52" fmla="*/ 343546861 w 105"/>
                    <a:gd name="T53" fmla="*/ 437932169 h 158"/>
                    <a:gd name="T54" fmla="*/ 343546861 w 105"/>
                    <a:gd name="T55" fmla="*/ 437932169 h 158"/>
                    <a:gd name="T56" fmla="*/ 343546861 w 105"/>
                    <a:gd name="T57" fmla="*/ 437932169 h 158"/>
                    <a:gd name="T58" fmla="*/ 343546861 w 105"/>
                    <a:gd name="T59" fmla="*/ 437932169 h 158"/>
                    <a:gd name="T60" fmla="*/ 343546861 w 105"/>
                    <a:gd name="T61" fmla="*/ 437932169 h 158"/>
                    <a:gd name="T62" fmla="*/ 343546861 w 105"/>
                    <a:gd name="T63" fmla="*/ 437932169 h 158"/>
                    <a:gd name="T64" fmla="*/ 343546861 w 105"/>
                    <a:gd name="T65" fmla="*/ 437932169 h 158"/>
                    <a:gd name="T66" fmla="*/ 343546861 w 105"/>
                    <a:gd name="T67" fmla="*/ 437932169 h 158"/>
                    <a:gd name="T68" fmla="*/ 343546861 w 105"/>
                    <a:gd name="T69" fmla="*/ 437932169 h 158"/>
                    <a:gd name="T70" fmla="*/ 343546861 w 105"/>
                    <a:gd name="T71" fmla="*/ 437932169 h 158"/>
                    <a:gd name="T72" fmla="*/ 343546861 w 105"/>
                    <a:gd name="T73" fmla="*/ 437932169 h 158"/>
                    <a:gd name="T74" fmla="*/ 343546861 w 105"/>
                    <a:gd name="T75" fmla="*/ 437932169 h 158"/>
                    <a:gd name="T76" fmla="*/ 343546861 w 105"/>
                    <a:gd name="T77" fmla="*/ 437932169 h 158"/>
                    <a:gd name="T78" fmla="*/ 343546861 w 105"/>
                    <a:gd name="T79" fmla="*/ 437932169 h 158"/>
                    <a:gd name="T80" fmla="*/ 343546861 w 105"/>
                    <a:gd name="T81" fmla="*/ 437932169 h 158"/>
                    <a:gd name="T82" fmla="*/ 343546861 w 105"/>
                    <a:gd name="T83" fmla="*/ 437932169 h 158"/>
                    <a:gd name="T84" fmla="*/ 343546861 w 105"/>
                    <a:gd name="T85" fmla="*/ 437932169 h 158"/>
                    <a:gd name="T86" fmla="*/ 343546861 w 105"/>
                    <a:gd name="T87" fmla="*/ 437932169 h 158"/>
                    <a:gd name="T88" fmla="*/ 343546861 w 105"/>
                    <a:gd name="T89" fmla="*/ 437932169 h 158"/>
                    <a:gd name="T90" fmla="*/ 343546861 w 105"/>
                    <a:gd name="T91" fmla="*/ 437932169 h 158"/>
                    <a:gd name="T92" fmla="*/ 343546861 w 105"/>
                    <a:gd name="T93" fmla="*/ 437932169 h 158"/>
                    <a:gd name="T94" fmla="*/ 343546861 w 105"/>
                    <a:gd name="T95" fmla="*/ 0 h 158"/>
                    <a:gd name="T96" fmla="*/ 343546861 w 105"/>
                    <a:gd name="T97" fmla="*/ 437932169 h 158"/>
                    <a:gd name="T98" fmla="*/ 343546861 w 105"/>
                    <a:gd name="T99" fmla="*/ 437932169 h 158"/>
                    <a:gd name="T100" fmla="*/ 343546861 w 105"/>
                    <a:gd name="T101" fmla="*/ 437932169 h 158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105"/>
                    <a:gd name="T154" fmla="*/ 0 h 158"/>
                    <a:gd name="T155" fmla="*/ 105 w 105"/>
                    <a:gd name="T156" fmla="*/ 158 h 158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105" h="158">
                      <a:moveTo>
                        <a:pt x="13" y="30"/>
                      </a:moveTo>
                      <a:lnTo>
                        <a:pt x="11" y="32"/>
                      </a:lnTo>
                      <a:lnTo>
                        <a:pt x="13" y="42"/>
                      </a:lnTo>
                      <a:lnTo>
                        <a:pt x="21" y="48"/>
                      </a:lnTo>
                      <a:lnTo>
                        <a:pt x="19" y="52"/>
                      </a:lnTo>
                      <a:lnTo>
                        <a:pt x="23" y="64"/>
                      </a:lnTo>
                      <a:lnTo>
                        <a:pt x="16" y="60"/>
                      </a:lnTo>
                      <a:lnTo>
                        <a:pt x="0" y="68"/>
                      </a:lnTo>
                      <a:lnTo>
                        <a:pt x="0" y="73"/>
                      </a:lnTo>
                      <a:lnTo>
                        <a:pt x="5" y="78"/>
                      </a:lnTo>
                      <a:lnTo>
                        <a:pt x="9" y="77"/>
                      </a:lnTo>
                      <a:lnTo>
                        <a:pt x="6" y="70"/>
                      </a:lnTo>
                      <a:lnTo>
                        <a:pt x="10" y="71"/>
                      </a:lnTo>
                      <a:lnTo>
                        <a:pt x="13" y="92"/>
                      </a:lnTo>
                      <a:lnTo>
                        <a:pt x="19" y="102"/>
                      </a:lnTo>
                      <a:lnTo>
                        <a:pt x="13" y="110"/>
                      </a:lnTo>
                      <a:lnTo>
                        <a:pt x="14" y="112"/>
                      </a:lnTo>
                      <a:lnTo>
                        <a:pt x="5" y="137"/>
                      </a:lnTo>
                      <a:lnTo>
                        <a:pt x="7" y="141"/>
                      </a:lnTo>
                      <a:lnTo>
                        <a:pt x="10" y="138"/>
                      </a:lnTo>
                      <a:lnTo>
                        <a:pt x="13" y="140"/>
                      </a:lnTo>
                      <a:lnTo>
                        <a:pt x="12" y="147"/>
                      </a:lnTo>
                      <a:lnTo>
                        <a:pt x="6" y="146"/>
                      </a:lnTo>
                      <a:lnTo>
                        <a:pt x="3" y="156"/>
                      </a:lnTo>
                      <a:lnTo>
                        <a:pt x="4" y="158"/>
                      </a:lnTo>
                      <a:lnTo>
                        <a:pt x="11" y="151"/>
                      </a:lnTo>
                      <a:lnTo>
                        <a:pt x="12" y="157"/>
                      </a:lnTo>
                      <a:lnTo>
                        <a:pt x="20" y="149"/>
                      </a:lnTo>
                      <a:lnTo>
                        <a:pt x="23" y="152"/>
                      </a:lnTo>
                      <a:lnTo>
                        <a:pt x="36" y="142"/>
                      </a:lnTo>
                      <a:lnTo>
                        <a:pt x="32" y="148"/>
                      </a:lnTo>
                      <a:lnTo>
                        <a:pt x="36" y="150"/>
                      </a:lnTo>
                      <a:lnTo>
                        <a:pt x="40" y="148"/>
                      </a:lnTo>
                      <a:lnTo>
                        <a:pt x="40" y="139"/>
                      </a:lnTo>
                      <a:lnTo>
                        <a:pt x="44" y="144"/>
                      </a:lnTo>
                      <a:lnTo>
                        <a:pt x="49" y="139"/>
                      </a:lnTo>
                      <a:lnTo>
                        <a:pt x="46" y="136"/>
                      </a:lnTo>
                      <a:lnTo>
                        <a:pt x="53" y="133"/>
                      </a:lnTo>
                      <a:lnTo>
                        <a:pt x="64" y="136"/>
                      </a:lnTo>
                      <a:lnTo>
                        <a:pt x="66" y="139"/>
                      </a:lnTo>
                      <a:lnTo>
                        <a:pt x="74" y="127"/>
                      </a:lnTo>
                      <a:lnTo>
                        <a:pt x="85" y="128"/>
                      </a:lnTo>
                      <a:lnTo>
                        <a:pt x="96" y="119"/>
                      </a:lnTo>
                      <a:lnTo>
                        <a:pt x="105" y="94"/>
                      </a:lnTo>
                      <a:lnTo>
                        <a:pt x="102" y="94"/>
                      </a:lnTo>
                      <a:lnTo>
                        <a:pt x="101" y="62"/>
                      </a:lnTo>
                      <a:lnTo>
                        <a:pt x="95" y="40"/>
                      </a:lnTo>
                      <a:lnTo>
                        <a:pt x="69" y="0"/>
                      </a:lnTo>
                      <a:lnTo>
                        <a:pt x="51" y="12"/>
                      </a:lnTo>
                      <a:lnTo>
                        <a:pt x="32" y="12"/>
                      </a:lnTo>
                      <a:lnTo>
                        <a:pt x="13" y="3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39" name="Freeform 59"/>
                <p:cNvSpPr>
                  <a:spLocks noChangeAspect="1"/>
                </p:cNvSpPr>
                <p:nvPr/>
              </p:nvSpPr>
              <p:spPr bwMode="auto">
                <a:xfrm>
                  <a:off x="4461" y="2311"/>
                  <a:ext cx="105" cy="124"/>
                </a:xfrm>
                <a:custGeom>
                  <a:avLst/>
                  <a:gdLst>
                    <a:gd name="T0" fmla="*/ 0 w 192"/>
                    <a:gd name="T1" fmla="*/ 450540363 h 207"/>
                    <a:gd name="T2" fmla="*/ 351231748 w 192"/>
                    <a:gd name="T3" fmla="*/ 450540363 h 207"/>
                    <a:gd name="T4" fmla="*/ 351231748 w 192"/>
                    <a:gd name="T5" fmla="*/ 450540363 h 207"/>
                    <a:gd name="T6" fmla="*/ 351231748 w 192"/>
                    <a:gd name="T7" fmla="*/ 450540363 h 207"/>
                    <a:gd name="T8" fmla="*/ 351231748 w 192"/>
                    <a:gd name="T9" fmla="*/ 450540363 h 207"/>
                    <a:gd name="T10" fmla="*/ 351231748 w 192"/>
                    <a:gd name="T11" fmla="*/ 450540363 h 207"/>
                    <a:gd name="T12" fmla="*/ 351231748 w 192"/>
                    <a:gd name="T13" fmla="*/ 450540363 h 207"/>
                    <a:gd name="T14" fmla="*/ 351231748 w 192"/>
                    <a:gd name="T15" fmla="*/ 450540363 h 207"/>
                    <a:gd name="T16" fmla="*/ 351231748 w 192"/>
                    <a:gd name="T17" fmla="*/ 450540363 h 207"/>
                    <a:gd name="T18" fmla="*/ 351231748 w 192"/>
                    <a:gd name="T19" fmla="*/ 450540363 h 207"/>
                    <a:gd name="T20" fmla="*/ 351231748 w 192"/>
                    <a:gd name="T21" fmla="*/ 450540363 h 207"/>
                    <a:gd name="T22" fmla="*/ 351231748 w 192"/>
                    <a:gd name="T23" fmla="*/ 450540363 h 207"/>
                    <a:gd name="T24" fmla="*/ 351231748 w 192"/>
                    <a:gd name="T25" fmla="*/ 450540363 h 207"/>
                    <a:gd name="T26" fmla="*/ 351231748 w 192"/>
                    <a:gd name="T27" fmla="*/ 450540363 h 207"/>
                    <a:gd name="T28" fmla="*/ 351231748 w 192"/>
                    <a:gd name="T29" fmla="*/ 450540363 h 207"/>
                    <a:gd name="T30" fmla="*/ 351231748 w 192"/>
                    <a:gd name="T31" fmla="*/ 450540363 h 207"/>
                    <a:gd name="T32" fmla="*/ 351231748 w 192"/>
                    <a:gd name="T33" fmla="*/ 450540363 h 207"/>
                    <a:gd name="T34" fmla="*/ 351231748 w 192"/>
                    <a:gd name="T35" fmla="*/ 450540363 h 207"/>
                    <a:gd name="T36" fmla="*/ 351231748 w 192"/>
                    <a:gd name="T37" fmla="*/ 450540363 h 207"/>
                    <a:gd name="T38" fmla="*/ 351231748 w 192"/>
                    <a:gd name="T39" fmla="*/ 450540363 h 207"/>
                    <a:gd name="T40" fmla="*/ 351231748 w 192"/>
                    <a:gd name="T41" fmla="*/ 450540363 h 207"/>
                    <a:gd name="T42" fmla="*/ 351231748 w 192"/>
                    <a:gd name="T43" fmla="*/ 450540363 h 207"/>
                    <a:gd name="T44" fmla="*/ 351231748 w 192"/>
                    <a:gd name="T45" fmla="*/ 450540363 h 207"/>
                    <a:gd name="T46" fmla="*/ 351231748 w 192"/>
                    <a:gd name="T47" fmla="*/ 450540363 h 207"/>
                    <a:gd name="T48" fmla="*/ 351231748 w 192"/>
                    <a:gd name="T49" fmla="*/ 450540363 h 207"/>
                    <a:gd name="T50" fmla="*/ 351231748 w 192"/>
                    <a:gd name="T51" fmla="*/ 450540363 h 207"/>
                    <a:gd name="T52" fmla="*/ 351231748 w 192"/>
                    <a:gd name="T53" fmla="*/ 450540363 h 207"/>
                    <a:gd name="T54" fmla="*/ 351231748 w 192"/>
                    <a:gd name="T55" fmla="*/ 450540363 h 207"/>
                    <a:gd name="T56" fmla="*/ 351231748 w 192"/>
                    <a:gd name="T57" fmla="*/ 450540363 h 207"/>
                    <a:gd name="T58" fmla="*/ 351231748 w 192"/>
                    <a:gd name="T59" fmla="*/ 450540363 h 207"/>
                    <a:gd name="T60" fmla="*/ 351231748 w 192"/>
                    <a:gd name="T61" fmla="*/ 450540363 h 207"/>
                    <a:gd name="T62" fmla="*/ 351231748 w 192"/>
                    <a:gd name="T63" fmla="*/ 450540363 h 207"/>
                    <a:gd name="T64" fmla="*/ 351231748 w 192"/>
                    <a:gd name="T65" fmla="*/ 450540363 h 207"/>
                    <a:gd name="T66" fmla="*/ 351231748 w 192"/>
                    <a:gd name="T67" fmla="*/ 450540363 h 207"/>
                    <a:gd name="T68" fmla="*/ 351231748 w 192"/>
                    <a:gd name="T69" fmla="*/ 0 h 207"/>
                    <a:gd name="T70" fmla="*/ 351231748 w 192"/>
                    <a:gd name="T71" fmla="*/ 216425555 h 207"/>
                    <a:gd name="T72" fmla="*/ 351231748 w 192"/>
                    <a:gd name="T73" fmla="*/ 450540363 h 207"/>
                    <a:gd name="T74" fmla="*/ 351231748 w 192"/>
                    <a:gd name="T75" fmla="*/ 450540363 h 207"/>
                    <a:gd name="T76" fmla="*/ 351231748 w 192"/>
                    <a:gd name="T77" fmla="*/ 450540363 h 207"/>
                    <a:gd name="T78" fmla="*/ 351231748 w 192"/>
                    <a:gd name="T79" fmla="*/ 450540363 h 207"/>
                    <a:gd name="T80" fmla="*/ 351231748 w 192"/>
                    <a:gd name="T81" fmla="*/ 450540363 h 207"/>
                    <a:gd name="T82" fmla="*/ 351231748 w 192"/>
                    <a:gd name="T83" fmla="*/ 450540363 h 207"/>
                    <a:gd name="T84" fmla="*/ 351231748 w 192"/>
                    <a:gd name="T85" fmla="*/ 450540363 h 207"/>
                    <a:gd name="T86" fmla="*/ 351231748 w 192"/>
                    <a:gd name="T87" fmla="*/ 450540363 h 207"/>
                    <a:gd name="T88" fmla="*/ 351231748 w 192"/>
                    <a:gd name="T89" fmla="*/ 450540363 h 207"/>
                    <a:gd name="T90" fmla="*/ 0 w 192"/>
                    <a:gd name="T91" fmla="*/ 450540363 h 207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192"/>
                    <a:gd name="T139" fmla="*/ 0 h 207"/>
                    <a:gd name="T140" fmla="*/ 192 w 192"/>
                    <a:gd name="T141" fmla="*/ 207 h 207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192" h="207">
                      <a:moveTo>
                        <a:pt x="0" y="122"/>
                      </a:moveTo>
                      <a:lnTo>
                        <a:pt x="9" y="135"/>
                      </a:lnTo>
                      <a:lnTo>
                        <a:pt x="16" y="132"/>
                      </a:lnTo>
                      <a:lnTo>
                        <a:pt x="35" y="137"/>
                      </a:lnTo>
                      <a:lnTo>
                        <a:pt x="27" y="165"/>
                      </a:lnTo>
                      <a:lnTo>
                        <a:pt x="28" y="170"/>
                      </a:lnTo>
                      <a:lnTo>
                        <a:pt x="33" y="170"/>
                      </a:lnTo>
                      <a:lnTo>
                        <a:pt x="20" y="177"/>
                      </a:lnTo>
                      <a:lnTo>
                        <a:pt x="13" y="194"/>
                      </a:lnTo>
                      <a:lnTo>
                        <a:pt x="27" y="193"/>
                      </a:lnTo>
                      <a:lnTo>
                        <a:pt x="21" y="198"/>
                      </a:lnTo>
                      <a:lnTo>
                        <a:pt x="29" y="207"/>
                      </a:lnTo>
                      <a:lnTo>
                        <a:pt x="39" y="204"/>
                      </a:lnTo>
                      <a:lnTo>
                        <a:pt x="39" y="196"/>
                      </a:lnTo>
                      <a:lnTo>
                        <a:pt x="54" y="205"/>
                      </a:lnTo>
                      <a:lnTo>
                        <a:pt x="63" y="201"/>
                      </a:lnTo>
                      <a:lnTo>
                        <a:pt x="67" y="205"/>
                      </a:lnTo>
                      <a:lnTo>
                        <a:pt x="86" y="187"/>
                      </a:lnTo>
                      <a:lnTo>
                        <a:pt x="105" y="187"/>
                      </a:lnTo>
                      <a:lnTo>
                        <a:pt x="123" y="175"/>
                      </a:lnTo>
                      <a:lnTo>
                        <a:pt x="101" y="153"/>
                      </a:lnTo>
                      <a:lnTo>
                        <a:pt x="95" y="150"/>
                      </a:lnTo>
                      <a:lnTo>
                        <a:pt x="96" y="126"/>
                      </a:lnTo>
                      <a:lnTo>
                        <a:pt x="110" y="116"/>
                      </a:lnTo>
                      <a:lnTo>
                        <a:pt x="123" y="115"/>
                      </a:lnTo>
                      <a:lnTo>
                        <a:pt x="143" y="100"/>
                      </a:lnTo>
                      <a:lnTo>
                        <a:pt x="162" y="82"/>
                      </a:lnTo>
                      <a:lnTo>
                        <a:pt x="162" y="55"/>
                      </a:lnTo>
                      <a:lnTo>
                        <a:pt x="174" y="41"/>
                      </a:lnTo>
                      <a:lnTo>
                        <a:pt x="185" y="26"/>
                      </a:lnTo>
                      <a:lnTo>
                        <a:pt x="192" y="26"/>
                      </a:lnTo>
                      <a:lnTo>
                        <a:pt x="191" y="22"/>
                      </a:lnTo>
                      <a:lnTo>
                        <a:pt x="189" y="15"/>
                      </a:lnTo>
                      <a:lnTo>
                        <a:pt x="185" y="14"/>
                      </a:lnTo>
                      <a:lnTo>
                        <a:pt x="174" y="0"/>
                      </a:lnTo>
                      <a:lnTo>
                        <a:pt x="168" y="4"/>
                      </a:lnTo>
                      <a:lnTo>
                        <a:pt x="159" y="25"/>
                      </a:lnTo>
                      <a:lnTo>
                        <a:pt x="141" y="37"/>
                      </a:lnTo>
                      <a:lnTo>
                        <a:pt x="117" y="41"/>
                      </a:lnTo>
                      <a:lnTo>
                        <a:pt x="115" y="45"/>
                      </a:lnTo>
                      <a:lnTo>
                        <a:pt x="118" y="63"/>
                      </a:lnTo>
                      <a:lnTo>
                        <a:pt x="95" y="65"/>
                      </a:lnTo>
                      <a:lnTo>
                        <a:pt x="77" y="57"/>
                      </a:lnTo>
                      <a:lnTo>
                        <a:pt x="47" y="86"/>
                      </a:lnTo>
                      <a:lnTo>
                        <a:pt x="16" y="10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0" name="Freeform 60"/>
                <p:cNvSpPr>
                  <a:spLocks noChangeAspect="1"/>
                </p:cNvSpPr>
                <p:nvPr/>
              </p:nvSpPr>
              <p:spPr bwMode="auto">
                <a:xfrm>
                  <a:off x="3574" y="2383"/>
                  <a:ext cx="2" cy="3"/>
                </a:xfrm>
                <a:custGeom>
                  <a:avLst/>
                  <a:gdLst>
                    <a:gd name="T0" fmla="*/ 169043721 w 7"/>
                    <a:gd name="T1" fmla="*/ 632863378 h 4"/>
                    <a:gd name="T2" fmla="*/ 0 w 7"/>
                    <a:gd name="T3" fmla="*/ 0 h 4"/>
                    <a:gd name="T4" fmla="*/ 49580434 w 7"/>
                    <a:gd name="T5" fmla="*/ 843906030 h 4"/>
                    <a:gd name="T6" fmla="*/ 169043721 w 7"/>
                    <a:gd name="T7" fmla="*/ 632863378 h 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"/>
                    <a:gd name="T13" fmla="*/ 0 h 4"/>
                    <a:gd name="T14" fmla="*/ 7 w 7"/>
                    <a:gd name="T15" fmla="*/ 4 h 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" h="4">
                      <a:moveTo>
                        <a:pt x="7" y="3"/>
                      </a:move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7" y="3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1" name="Freeform 61"/>
                <p:cNvSpPr>
                  <a:spLocks noChangeAspect="1"/>
                </p:cNvSpPr>
                <p:nvPr/>
              </p:nvSpPr>
              <p:spPr bwMode="auto">
                <a:xfrm>
                  <a:off x="3580" y="2376"/>
                  <a:ext cx="4" cy="7"/>
                </a:xfrm>
                <a:custGeom>
                  <a:avLst/>
                  <a:gdLst>
                    <a:gd name="T0" fmla="*/ 117040164 w 9"/>
                    <a:gd name="T1" fmla="*/ 553408018 h 11"/>
                    <a:gd name="T2" fmla="*/ 39005182 w 9"/>
                    <a:gd name="T3" fmla="*/ 0 h 11"/>
                    <a:gd name="T4" fmla="*/ 0 w 9"/>
                    <a:gd name="T5" fmla="*/ 387203659 h 11"/>
                    <a:gd name="T6" fmla="*/ 39005182 w 9"/>
                    <a:gd name="T7" fmla="*/ 553408018 h 11"/>
                    <a:gd name="T8" fmla="*/ 117040164 w 9"/>
                    <a:gd name="T9" fmla="*/ 553408018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"/>
                    <a:gd name="T16" fmla="*/ 0 h 11"/>
                    <a:gd name="T17" fmla="*/ 9 w 9"/>
                    <a:gd name="T18" fmla="*/ 11 h 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" h="11">
                      <a:moveTo>
                        <a:pt x="9" y="10"/>
                      </a:moveTo>
                      <a:lnTo>
                        <a:pt x="3" y="0"/>
                      </a:lnTo>
                      <a:lnTo>
                        <a:pt x="0" y="4"/>
                      </a:lnTo>
                      <a:lnTo>
                        <a:pt x="3" y="11"/>
                      </a:lnTo>
                      <a:lnTo>
                        <a:pt x="9" y="1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2" name="Freeform 62"/>
                <p:cNvSpPr>
                  <a:spLocks noChangeAspect="1"/>
                </p:cNvSpPr>
                <p:nvPr/>
              </p:nvSpPr>
              <p:spPr bwMode="auto">
                <a:xfrm>
                  <a:off x="3589" y="2383"/>
                  <a:ext cx="0" cy="0"/>
                </a:xfrm>
                <a:custGeom>
                  <a:avLst/>
                  <a:gdLst>
                    <a:gd name="T0" fmla="*/ 524287270 w 8"/>
                    <a:gd name="T1" fmla="*/ 0 h 2"/>
                    <a:gd name="T2" fmla="*/ 0 w 8"/>
                    <a:gd name="T3" fmla="*/ 0 h 2"/>
                    <a:gd name="T4" fmla="*/ 244262844 w 8"/>
                    <a:gd name="T5" fmla="*/ 124905060 h 2"/>
                    <a:gd name="T6" fmla="*/ 524287270 w 8"/>
                    <a:gd name="T7" fmla="*/ 0 h 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"/>
                    <a:gd name="T13" fmla="*/ 0 h 2"/>
                    <a:gd name="T14" fmla="*/ 8 w 8"/>
                    <a:gd name="T15" fmla="*/ 2 h 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" h="2">
                      <a:moveTo>
                        <a:pt x="8" y="0"/>
                      </a:moveTo>
                      <a:lnTo>
                        <a:pt x="0" y="0"/>
                      </a:lnTo>
                      <a:lnTo>
                        <a:pt x="2" y="2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3" name="Freeform 63"/>
                <p:cNvSpPr>
                  <a:spLocks noChangeAspect="1"/>
                </p:cNvSpPr>
                <p:nvPr/>
              </p:nvSpPr>
              <p:spPr bwMode="auto">
                <a:xfrm>
                  <a:off x="3553" y="2301"/>
                  <a:ext cx="180" cy="96"/>
                </a:xfrm>
                <a:custGeom>
                  <a:avLst/>
                  <a:gdLst>
                    <a:gd name="T0" fmla="*/ 339167357 w 333"/>
                    <a:gd name="T1" fmla="*/ 458045610 h 159"/>
                    <a:gd name="T2" fmla="*/ 339167357 w 333"/>
                    <a:gd name="T3" fmla="*/ 458045610 h 159"/>
                    <a:gd name="T4" fmla="*/ 339167357 w 333"/>
                    <a:gd name="T5" fmla="*/ 458045610 h 159"/>
                    <a:gd name="T6" fmla="*/ 339167357 w 333"/>
                    <a:gd name="T7" fmla="*/ 458045610 h 159"/>
                    <a:gd name="T8" fmla="*/ 339167357 w 333"/>
                    <a:gd name="T9" fmla="*/ 458045610 h 159"/>
                    <a:gd name="T10" fmla="*/ 339167357 w 333"/>
                    <a:gd name="T11" fmla="*/ 458045610 h 159"/>
                    <a:gd name="T12" fmla="*/ 339167357 w 333"/>
                    <a:gd name="T13" fmla="*/ 0 h 159"/>
                    <a:gd name="T14" fmla="*/ 339167357 w 333"/>
                    <a:gd name="T15" fmla="*/ 458045610 h 159"/>
                    <a:gd name="T16" fmla="*/ 339167357 w 333"/>
                    <a:gd name="T17" fmla="*/ 458045610 h 159"/>
                    <a:gd name="T18" fmla="*/ 339167357 w 333"/>
                    <a:gd name="T19" fmla="*/ 458045610 h 159"/>
                    <a:gd name="T20" fmla="*/ 339167357 w 333"/>
                    <a:gd name="T21" fmla="*/ 458045610 h 159"/>
                    <a:gd name="T22" fmla="*/ 339167357 w 333"/>
                    <a:gd name="T23" fmla="*/ 458045610 h 159"/>
                    <a:gd name="T24" fmla="*/ 339167357 w 333"/>
                    <a:gd name="T25" fmla="*/ 458045610 h 159"/>
                    <a:gd name="T26" fmla="*/ 339167357 w 333"/>
                    <a:gd name="T27" fmla="*/ 458045610 h 159"/>
                    <a:gd name="T28" fmla="*/ 339167357 w 333"/>
                    <a:gd name="T29" fmla="*/ 458045610 h 159"/>
                    <a:gd name="T30" fmla="*/ 339167357 w 333"/>
                    <a:gd name="T31" fmla="*/ 458045610 h 159"/>
                    <a:gd name="T32" fmla="*/ 339167357 w 333"/>
                    <a:gd name="T33" fmla="*/ 458045610 h 159"/>
                    <a:gd name="T34" fmla="*/ 339167357 w 333"/>
                    <a:gd name="T35" fmla="*/ 458045610 h 159"/>
                    <a:gd name="T36" fmla="*/ 339167357 w 333"/>
                    <a:gd name="T37" fmla="*/ 458045610 h 159"/>
                    <a:gd name="T38" fmla="*/ 339167357 w 333"/>
                    <a:gd name="T39" fmla="*/ 458045610 h 159"/>
                    <a:gd name="T40" fmla="*/ 339167357 w 333"/>
                    <a:gd name="T41" fmla="*/ 458045610 h 159"/>
                    <a:gd name="T42" fmla="*/ 339167357 w 333"/>
                    <a:gd name="T43" fmla="*/ 458045610 h 159"/>
                    <a:gd name="T44" fmla="*/ 339167357 w 333"/>
                    <a:gd name="T45" fmla="*/ 458045610 h 159"/>
                    <a:gd name="T46" fmla="*/ 339167357 w 333"/>
                    <a:gd name="T47" fmla="*/ 458045610 h 159"/>
                    <a:gd name="T48" fmla="*/ 339167357 w 333"/>
                    <a:gd name="T49" fmla="*/ 458045610 h 159"/>
                    <a:gd name="T50" fmla="*/ 339167357 w 333"/>
                    <a:gd name="T51" fmla="*/ 458045610 h 159"/>
                    <a:gd name="T52" fmla="*/ 339167357 w 333"/>
                    <a:gd name="T53" fmla="*/ 458045610 h 159"/>
                    <a:gd name="T54" fmla="*/ 339167357 w 333"/>
                    <a:gd name="T55" fmla="*/ 458045610 h 159"/>
                    <a:gd name="T56" fmla="*/ 339167357 w 333"/>
                    <a:gd name="T57" fmla="*/ 458045610 h 159"/>
                    <a:gd name="T58" fmla="*/ 339167357 w 333"/>
                    <a:gd name="T59" fmla="*/ 458045610 h 159"/>
                    <a:gd name="T60" fmla="*/ 339167357 w 333"/>
                    <a:gd name="T61" fmla="*/ 458045610 h 159"/>
                    <a:gd name="T62" fmla="*/ 339167357 w 333"/>
                    <a:gd name="T63" fmla="*/ 458045610 h 159"/>
                    <a:gd name="T64" fmla="*/ 339167357 w 333"/>
                    <a:gd name="T65" fmla="*/ 458045610 h 159"/>
                    <a:gd name="T66" fmla="*/ 339167357 w 333"/>
                    <a:gd name="T67" fmla="*/ 458045610 h 159"/>
                    <a:gd name="T68" fmla="*/ 339167357 w 333"/>
                    <a:gd name="T69" fmla="*/ 458045610 h 159"/>
                    <a:gd name="T70" fmla="*/ 339167357 w 333"/>
                    <a:gd name="T71" fmla="*/ 458045610 h 159"/>
                    <a:gd name="T72" fmla="*/ 104370989 w 333"/>
                    <a:gd name="T73" fmla="*/ 458045610 h 159"/>
                    <a:gd name="T74" fmla="*/ 0 w 333"/>
                    <a:gd name="T75" fmla="*/ 458045610 h 159"/>
                    <a:gd name="T76" fmla="*/ 0 w 333"/>
                    <a:gd name="T77" fmla="*/ 458045610 h 159"/>
                    <a:gd name="T78" fmla="*/ 339167357 w 333"/>
                    <a:gd name="T79" fmla="*/ 458045610 h 159"/>
                    <a:gd name="T80" fmla="*/ 339167357 w 333"/>
                    <a:gd name="T81" fmla="*/ 458045610 h 159"/>
                    <a:gd name="T82" fmla="*/ 339167357 w 333"/>
                    <a:gd name="T83" fmla="*/ 458045610 h 159"/>
                    <a:gd name="T84" fmla="*/ 339167357 w 333"/>
                    <a:gd name="T85" fmla="*/ 458045610 h 159"/>
                    <a:gd name="T86" fmla="*/ 339167357 w 333"/>
                    <a:gd name="T87" fmla="*/ 458045610 h 159"/>
                    <a:gd name="T88" fmla="*/ 339167357 w 333"/>
                    <a:gd name="T89" fmla="*/ 458045610 h 159"/>
                    <a:gd name="T90" fmla="*/ 339167357 w 333"/>
                    <a:gd name="T91" fmla="*/ 458045610 h 159"/>
                    <a:gd name="T92" fmla="*/ 339167357 w 333"/>
                    <a:gd name="T93" fmla="*/ 458045610 h 159"/>
                    <a:gd name="T94" fmla="*/ 339167357 w 333"/>
                    <a:gd name="T95" fmla="*/ 458045610 h 159"/>
                    <a:gd name="T96" fmla="*/ 339167357 w 333"/>
                    <a:gd name="T97" fmla="*/ 458045610 h 159"/>
                    <a:gd name="T98" fmla="*/ 339167357 w 333"/>
                    <a:gd name="T99" fmla="*/ 458045610 h 159"/>
                    <a:gd name="T100" fmla="*/ 339167357 w 333"/>
                    <a:gd name="T101" fmla="*/ 458045610 h 159"/>
                    <a:gd name="T102" fmla="*/ 339167357 w 333"/>
                    <a:gd name="T103" fmla="*/ 458045610 h 159"/>
                    <a:gd name="T104" fmla="*/ 339167357 w 333"/>
                    <a:gd name="T105" fmla="*/ 458045610 h 159"/>
                    <a:gd name="T106" fmla="*/ 339167357 w 333"/>
                    <a:gd name="T107" fmla="*/ 458045610 h 159"/>
                    <a:gd name="T108" fmla="*/ 339167357 w 333"/>
                    <a:gd name="T109" fmla="*/ 458045610 h 159"/>
                    <a:gd name="T110" fmla="*/ 339167357 w 333"/>
                    <a:gd name="T111" fmla="*/ 458045610 h 159"/>
                    <a:gd name="T112" fmla="*/ 339167357 w 333"/>
                    <a:gd name="T113" fmla="*/ 458045610 h 159"/>
                    <a:gd name="T114" fmla="*/ 339167357 w 333"/>
                    <a:gd name="T115" fmla="*/ 458045610 h 159"/>
                    <a:gd name="T116" fmla="*/ 339167357 w 333"/>
                    <a:gd name="T117" fmla="*/ 458045610 h 159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333"/>
                    <a:gd name="T178" fmla="*/ 0 h 159"/>
                    <a:gd name="T179" fmla="*/ 333 w 333"/>
                    <a:gd name="T180" fmla="*/ 159 h 159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333" h="159">
                      <a:moveTo>
                        <a:pt x="49" y="36"/>
                      </a:moveTo>
                      <a:lnTo>
                        <a:pt x="53" y="20"/>
                      </a:lnTo>
                      <a:lnTo>
                        <a:pt x="66" y="17"/>
                      </a:lnTo>
                      <a:lnTo>
                        <a:pt x="93" y="20"/>
                      </a:lnTo>
                      <a:lnTo>
                        <a:pt x="122" y="31"/>
                      </a:lnTo>
                      <a:lnTo>
                        <a:pt x="127" y="10"/>
                      </a:lnTo>
                      <a:lnTo>
                        <a:pt x="147" y="0"/>
                      </a:lnTo>
                      <a:lnTo>
                        <a:pt x="162" y="10"/>
                      </a:lnTo>
                      <a:lnTo>
                        <a:pt x="183" y="13"/>
                      </a:lnTo>
                      <a:lnTo>
                        <a:pt x="236" y="10"/>
                      </a:lnTo>
                      <a:lnTo>
                        <a:pt x="301" y="19"/>
                      </a:lnTo>
                      <a:lnTo>
                        <a:pt x="310" y="30"/>
                      </a:lnTo>
                      <a:lnTo>
                        <a:pt x="333" y="38"/>
                      </a:lnTo>
                      <a:lnTo>
                        <a:pt x="331" y="52"/>
                      </a:lnTo>
                      <a:lnTo>
                        <a:pt x="284" y="74"/>
                      </a:lnTo>
                      <a:lnTo>
                        <a:pt x="272" y="89"/>
                      </a:lnTo>
                      <a:lnTo>
                        <a:pt x="231" y="98"/>
                      </a:lnTo>
                      <a:lnTo>
                        <a:pt x="222" y="114"/>
                      </a:lnTo>
                      <a:lnTo>
                        <a:pt x="215" y="119"/>
                      </a:lnTo>
                      <a:lnTo>
                        <a:pt x="194" y="120"/>
                      </a:lnTo>
                      <a:lnTo>
                        <a:pt x="191" y="113"/>
                      </a:lnTo>
                      <a:lnTo>
                        <a:pt x="185" y="112"/>
                      </a:lnTo>
                      <a:lnTo>
                        <a:pt x="171" y="113"/>
                      </a:lnTo>
                      <a:lnTo>
                        <a:pt x="167" y="121"/>
                      </a:lnTo>
                      <a:lnTo>
                        <a:pt x="144" y="132"/>
                      </a:lnTo>
                      <a:lnTo>
                        <a:pt x="139" y="142"/>
                      </a:lnTo>
                      <a:lnTo>
                        <a:pt x="139" y="148"/>
                      </a:lnTo>
                      <a:lnTo>
                        <a:pt x="127" y="146"/>
                      </a:lnTo>
                      <a:lnTo>
                        <a:pt x="126" y="154"/>
                      </a:lnTo>
                      <a:lnTo>
                        <a:pt x="106" y="153"/>
                      </a:lnTo>
                      <a:lnTo>
                        <a:pt x="90" y="159"/>
                      </a:lnTo>
                      <a:lnTo>
                        <a:pt x="76" y="158"/>
                      </a:lnTo>
                      <a:lnTo>
                        <a:pt x="74" y="149"/>
                      </a:lnTo>
                      <a:lnTo>
                        <a:pt x="65" y="147"/>
                      </a:lnTo>
                      <a:lnTo>
                        <a:pt x="49" y="151"/>
                      </a:lnTo>
                      <a:lnTo>
                        <a:pt x="38" y="146"/>
                      </a:lnTo>
                      <a:lnTo>
                        <a:pt x="2" y="148"/>
                      </a:lnTo>
                      <a:lnTo>
                        <a:pt x="0" y="143"/>
                      </a:lnTo>
                      <a:lnTo>
                        <a:pt x="0" y="131"/>
                      </a:lnTo>
                      <a:lnTo>
                        <a:pt x="12" y="126"/>
                      </a:lnTo>
                      <a:lnTo>
                        <a:pt x="25" y="126"/>
                      </a:lnTo>
                      <a:lnTo>
                        <a:pt x="38" y="130"/>
                      </a:lnTo>
                      <a:lnTo>
                        <a:pt x="51" y="119"/>
                      </a:lnTo>
                      <a:lnTo>
                        <a:pt x="79" y="120"/>
                      </a:lnTo>
                      <a:lnTo>
                        <a:pt x="88" y="111"/>
                      </a:lnTo>
                      <a:lnTo>
                        <a:pt x="100" y="109"/>
                      </a:lnTo>
                      <a:lnTo>
                        <a:pt x="116" y="97"/>
                      </a:lnTo>
                      <a:lnTo>
                        <a:pt x="89" y="88"/>
                      </a:lnTo>
                      <a:lnTo>
                        <a:pt x="78" y="80"/>
                      </a:lnTo>
                      <a:lnTo>
                        <a:pt x="78" y="76"/>
                      </a:lnTo>
                      <a:lnTo>
                        <a:pt x="71" y="70"/>
                      </a:lnTo>
                      <a:lnTo>
                        <a:pt x="63" y="84"/>
                      </a:lnTo>
                      <a:lnTo>
                        <a:pt x="46" y="80"/>
                      </a:lnTo>
                      <a:lnTo>
                        <a:pt x="42" y="72"/>
                      </a:lnTo>
                      <a:lnTo>
                        <a:pt x="30" y="70"/>
                      </a:lnTo>
                      <a:lnTo>
                        <a:pt x="30" y="66"/>
                      </a:lnTo>
                      <a:lnTo>
                        <a:pt x="59" y="43"/>
                      </a:lnTo>
                      <a:lnTo>
                        <a:pt x="58" y="39"/>
                      </a:lnTo>
                      <a:lnTo>
                        <a:pt x="49" y="36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4" name="Freeform 64"/>
                <p:cNvSpPr>
                  <a:spLocks noChangeAspect="1"/>
                </p:cNvSpPr>
                <p:nvPr/>
              </p:nvSpPr>
              <p:spPr bwMode="auto">
                <a:xfrm>
                  <a:off x="3409" y="2416"/>
                  <a:ext cx="229" cy="197"/>
                </a:xfrm>
                <a:custGeom>
                  <a:avLst/>
                  <a:gdLst>
                    <a:gd name="T0" fmla="*/ 338932724 w 433"/>
                    <a:gd name="T1" fmla="*/ 463856008 h 330"/>
                    <a:gd name="T2" fmla="*/ 338932724 w 433"/>
                    <a:gd name="T3" fmla="*/ 463856008 h 330"/>
                    <a:gd name="T4" fmla="*/ 0 w 433"/>
                    <a:gd name="T5" fmla="*/ 463856008 h 330"/>
                    <a:gd name="T6" fmla="*/ 338932724 w 433"/>
                    <a:gd name="T7" fmla="*/ 463856008 h 330"/>
                    <a:gd name="T8" fmla="*/ 105031777 w 433"/>
                    <a:gd name="T9" fmla="*/ 463856008 h 330"/>
                    <a:gd name="T10" fmla="*/ 338932724 w 433"/>
                    <a:gd name="T11" fmla="*/ 463856008 h 330"/>
                    <a:gd name="T12" fmla="*/ 338932724 w 433"/>
                    <a:gd name="T13" fmla="*/ 463856008 h 330"/>
                    <a:gd name="T14" fmla="*/ 338932724 w 433"/>
                    <a:gd name="T15" fmla="*/ 463856008 h 330"/>
                    <a:gd name="T16" fmla="*/ 338932724 w 433"/>
                    <a:gd name="T17" fmla="*/ 463856008 h 330"/>
                    <a:gd name="T18" fmla="*/ 338932724 w 433"/>
                    <a:gd name="T19" fmla="*/ 463856008 h 330"/>
                    <a:gd name="T20" fmla="*/ 338932724 w 433"/>
                    <a:gd name="T21" fmla="*/ 463856008 h 330"/>
                    <a:gd name="T22" fmla="*/ 338932724 w 433"/>
                    <a:gd name="T23" fmla="*/ 463856008 h 330"/>
                    <a:gd name="T24" fmla="*/ 338932724 w 433"/>
                    <a:gd name="T25" fmla="*/ 463856008 h 330"/>
                    <a:gd name="T26" fmla="*/ 338932724 w 433"/>
                    <a:gd name="T27" fmla="*/ 463856008 h 330"/>
                    <a:gd name="T28" fmla="*/ 338932724 w 433"/>
                    <a:gd name="T29" fmla="*/ 463856008 h 330"/>
                    <a:gd name="T30" fmla="*/ 338932724 w 433"/>
                    <a:gd name="T31" fmla="*/ 463856008 h 330"/>
                    <a:gd name="T32" fmla="*/ 338932724 w 433"/>
                    <a:gd name="T33" fmla="*/ 463856008 h 330"/>
                    <a:gd name="T34" fmla="*/ 338932724 w 433"/>
                    <a:gd name="T35" fmla="*/ 463856008 h 330"/>
                    <a:gd name="T36" fmla="*/ 338932724 w 433"/>
                    <a:gd name="T37" fmla="*/ 463856008 h 330"/>
                    <a:gd name="T38" fmla="*/ 338932724 w 433"/>
                    <a:gd name="T39" fmla="*/ 463856008 h 330"/>
                    <a:gd name="T40" fmla="*/ 338932724 w 433"/>
                    <a:gd name="T41" fmla="*/ 463856008 h 330"/>
                    <a:gd name="T42" fmla="*/ 338932724 w 433"/>
                    <a:gd name="T43" fmla="*/ 463856008 h 330"/>
                    <a:gd name="T44" fmla="*/ 338932724 w 433"/>
                    <a:gd name="T45" fmla="*/ 463856008 h 330"/>
                    <a:gd name="T46" fmla="*/ 338932724 w 433"/>
                    <a:gd name="T47" fmla="*/ 463856008 h 330"/>
                    <a:gd name="T48" fmla="*/ 338932724 w 433"/>
                    <a:gd name="T49" fmla="*/ 463856008 h 330"/>
                    <a:gd name="T50" fmla="*/ 338932724 w 433"/>
                    <a:gd name="T51" fmla="*/ 463856008 h 330"/>
                    <a:gd name="T52" fmla="*/ 338932724 w 433"/>
                    <a:gd name="T53" fmla="*/ 463856008 h 330"/>
                    <a:gd name="T54" fmla="*/ 338932724 w 433"/>
                    <a:gd name="T55" fmla="*/ 463856008 h 330"/>
                    <a:gd name="T56" fmla="*/ 338932724 w 433"/>
                    <a:gd name="T57" fmla="*/ 463856008 h 330"/>
                    <a:gd name="T58" fmla="*/ 338932724 w 433"/>
                    <a:gd name="T59" fmla="*/ 463856008 h 330"/>
                    <a:gd name="T60" fmla="*/ 338932724 w 433"/>
                    <a:gd name="T61" fmla="*/ 463856008 h 330"/>
                    <a:gd name="T62" fmla="*/ 338932724 w 433"/>
                    <a:gd name="T63" fmla="*/ 463856008 h 330"/>
                    <a:gd name="T64" fmla="*/ 338932724 w 433"/>
                    <a:gd name="T65" fmla="*/ 463856008 h 330"/>
                    <a:gd name="T66" fmla="*/ 338932724 w 433"/>
                    <a:gd name="T67" fmla="*/ 463856008 h 330"/>
                    <a:gd name="T68" fmla="*/ 338932724 w 433"/>
                    <a:gd name="T69" fmla="*/ 463856008 h 330"/>
                    <a:gd name="T70" fmla="*/ 338932724 w 433"/>
                    <a:gd name="T71" fmla="*/ 463856008 h 330"/>
                    <a:gd name="T72" fmla="*/ 338932724 w 433"/>
                    <a:gd name="T73" fmla="*/ 452541529 h 330"/>
                    <a:gd name="T74" fmla="*/ 338932724 w 433"/>
                    <a:gd name="T75" fmla="*/ 56589809 h 330"/>
                    <a:gd name="T76" fmla="*/ 338932724 w 433"/>
                    <a:gd name="T77" fmla="*/ 463856008 h 330"/>
                    <a:gd name="T78" fmla="*/ 338932724 w 433"/>
                    <a:gd name="T79" fmla="*/ 463856008 h 330"/>
                    <a:gd name="T80" fmla="*/ 338932724 w 433"/>
                    <a:gd name="T81" fmla="*/ 463856008 h 330"/>
                    <a:gd name="T82" fmla="*/ 338932724 w 433"/>
                    <a:gd name="T83" fmla="*/ 463856008 h 330"/>
                    <a:gd name="T84" fmla="*/ 338932724 w 433"/>
                    <a:gd name="T85" fmla="*/ 463856008 h 330"/>
                    <a:gd name="T86" fmla="*/ 338932724 w 433"/>
                    <a:gd name="T87" fmla="*/ 463856008 h 330"/>
                    <a:gd name="T88" fmla="*/ 338932724 w 433"/>
                    <a:gd name="T89" fmla="*/ 463856008 h 330"/>
                    <a:gd name="T90" fmla="*/ 338932724 w 433"/>
                    <a:gd name="T91" fmla="*/ 463856008 h 330"/>
                    <a:gd name="T92" fmla="*/ 338932724 w 433"/>
                    <a:gd name="T93" fmla="*/ 463856008 h 330"/>
                    <a:gd name="T94" fmla="*/ 338932724 w 433"/>
                    <a:gd name="T95" fmla="*/ 463856008 h 330"/>
                    <a:gd name="T96" fmla="*/ 338932724 w 433"/>
                    <a:gd name="T97" fmla="*/ 463856008 h 330"/>
                    <a:gd name="T98" fmla="*/ 338932724 w 433"/>
                    <a:gd name="T99" fmla="*/ 463856008 h 330"/>
                    <a:gd name="T100" fmla="*/ 338932724 w 433"/>
                    <a:gd name="T101" fmla="*/ 463856008 h 330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433"/>
                    <a:gd name="T154" fmla="*/ 0 h 330"/>
                    <a:gd name="T155" fmla="*/ 433 w 433"/>
                    <a:gd name="T156" fmla="*/ 330 h 330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433" h="330">
                      <a:moveTo>
                        <a:pt x="23" y="107"/>
                      </a:moveTo>
                      <a:lnTo>
                        <a:pt x="18" y="135"/>
                      </a:lnTo>
                      <a:lnTo>
                        <a:pt x="12" y="147"/>
                      </a:lnTo>
                      <a:lnTo>
                        <a:pt x="12" y="155"/>
                      </a:lnTo>
                      <a:lnTo>
                        <a:pt x="0" y="160"/>
                      </a:lnTo>
                      <a:lnTo>
                        <a:pt x="0" y="166"/>
                      </a:lnTo>
                      <a:lnTo>
                        <a:pt x="0" y="176"/>
                      </a:lnTo>
                      <a:lnTo>
                        <a:pt x="7" y="179"/>
                      </a:lnTo>
                      <a:lnTo>
                        <a:pt x="7" y="185"/>
                      </a:lnTo>
                      <a:lnTo>
                        <a:pt x="2" y="205"/>
                      </a:lnTo>
                      <a:lnTo>
                        <a:pt x="7" y="220"/>
                      </a:lnTo>
                      <a:lnTo>
                        <a:pt x="7" y="247"/>
                      </a:lnTo>
                      <a:lnTo>
                        <a:pt x="13" y="252"/>
                      </a:lnTo>
                      <a:lnTo>
                        <a:pt x="26" y="254"/>
                      </a:lnTo>
                      <a:lnTo>
                        <a:pt x="35" y="269"/>
                      </a:lnTo>
                      <a:lnTo>
                        <a:pt x="32" y="287"/>
                      </a:lnTo>
                      <a:lnTo>
                        <a:pt x="20" y="301"/>
                      </a:lnTo>
                      <a:lnTo>
                        <a:pt x="13" y="316"/>
                      </a:lnTo>
                      <a:lnTo>
                        <a:pt x="60" y="330"/>
                      </a:lnTo>
                      <a:lnTo>
                        <a:pt x="89" y="327"/>
                      </a:lnTo>
                      <a:lnTo>
                        <a:pt x="108" y="330"/>
                      </a:lnTo>
                      <a:lnTo>
                        <a:pt x="117" y="323"/>
                      </a:lnTo>
                      <a:lnTo>
                        <a:pt x="138" y="324"/>
                      </a:lnTo>
                      <a:lnTo>
                        <a:pt x="173" y="316"/>
                      </a:lnTo>
                      <a:lnTo>
                        <a:pt x="177" y="312"/>
                      </a:lnTo>
                      <a:lnTo>
                        <a:pt x="175" y="304"/>
                      </a:lnTo>
                      <a:lnTo>
                        <a:pt x="178" y="279"/>
                      </a:lnTo>
                      <a:lnTo>
                        <a:pt x="191" y="266"/>
                      </a:lnTo>
                      <a:lnTo>
                        <a:pt x="218" y="263"/>
                      </a:lnTo>
                      <a:lnTo>
                        <a:pt x="221" y="260"/>
                      </a:lnTo>
                      <a:lnTo>
                        <a:pt x="215" y="258"/>
                      </a:lnTo>
                      <a:lnTo>
                        <a:pt x="230" y="248"/>
                      </a:lnTo>
                      <a:lnTo>
                        <a:pt x="243" y="250"/>
                      </a:lnTo>
                      <a:lnTo>
                        <a:pt x="240" y="248"/>
                      </a:lnTo>
                      <a:lnTo>
                        <a:pt x="244" y="246"/>
                      </a:lnTo>
                      <a:lnTo>
                        <a:pt x="254" y="254"/>
                      </a:lnTo>
                      <a:lnTo>
                        <a:pt x="266" y="242"/>
                      </a:lnTo>
                      <a:lnTo>
                        <a:pt x="264" y="224"/>
                      </a:lnTo>
                      <a:lnTo>
                        <a:pt x="269" y="217"/>
                      </a:lnTo>
                      <a:lnTo>
                        <a:pt x="274" y="200"/>
                      </a:lnTo>
                      <a:lnTo>
                        <a:pt x="285" y="199"/>
                      </a:lnTo>
                      <a:lnTo>
                        <a:pt x="297" y="190"/>
                      </a:lnTo>
                      <a:lnTo>
                        <a:pt x="292" y="177"/>
                      </a:lnTo>
                      <a:lnTo>
                        <a:pt x="286" y="171"/>
                      </a:lnTo>
                      <a:lnTo>
                        <a:pt x="286" y="167"/>
                      </a:lnTo>
                      <a:lnTo>
                        <a:pt x="307" y="169"/>
                      </a:lnTo>
                      <a:lnTo>
                        <a:pt x="317" y="166"/>
                      </a:lnTo>
                      <a:lnTo>
                        <a:pt x="323" y="155"/>
                      </a:lnTo>
                      <a:lnTo>
                        <a:pt x="318" y="148"/>
                      </a:lnTo>
                      <a:lnTo>
                        <a:pt x="336" y="126"/>
                      </a:lnTo>
                      <a:lnTo>
                        <a:pt x="337" y="113"/>
                      </a:lnTo>
                      <a:lnTo>
                        <a:pt x="334" y="101"/>
                      </a:lnTo>
                      <a:lnTo>
                        <a:pt x="325" y="92"/>
                      </a:lnTo>
                      <a:lnTo>
                        <a:pt x="327" y="87"/>
                      </a:lnTo>
                      <a:lnTo>
                        <a:pt x="337" y="77"/>
                      </a:lnTo>
                      <a:lnTo>
                        <a:pt x="345" y="78"/>
                      </a:lnTo>
                      <a:lnTo>
                        <a:pt x="352" y="69"/>
                      </a:lnTo>
                      <a:lnTo>
                        <a:pt x="366" y="63"/>
                      </a:lnTo>
                      <a:lnTo>
                        <a:pt x="399" y="60"/>
                      </a:lnTo>
                      <a:lnTo>
                        <a:pt x="414" y="62"/>
                      </a:lnTo>
                      <a:lnTo>
                        <a:pt x="428" y="56"/>
                      </a:lnTo>
                      <a:lnTo>
                        <a:pt x="423" y="50"/>
                      </a:lnTo>
                      <a:lnTo>
                        <a:pt x="431" y="47"/>
                      </a:lnTo>
                      <a:lnTo>
                        <a:pt x="433" y="42"/>
                      </a:lnTo>
                      <a:lnTo>
                        <a:pt x="423" y="41"/>
                      </a:lnTo>
                      <a:lnTo>
                        <a:pt x="403" y="48"/>
                      </a:lnTo>
                      <a:lnTo>
                        <a:pt x="400" y="40"/>
                      </a:lnTo>
                      <a:lnTo>
                        <a:pt x="391" y="39"/>
                      </a:lnTo>
                      <a:lnTo>
                        <a:pt x="369" y="55"/>
                      </a:lnTo>
                      <a:lnTo>
                        <a:pt x="338" y="68"/>
                      </a:lnTo>
                      <a:lnTo>
                        <a:pt x="329" y="50"/>
                      </a:lnTo>
                      <a:lnTo>
                        <a:pt x="334" y="22"/>
                      </a:lnTo>
                      <a:lnTo>
                        <a:pt x="326" y="19"/>
                      </a:lnTo>
                      <a:lnTo>
                        <a:pt x="327" y="8"/>
                      </a:lnTo>
                      <a:lnTo>
                        <a:pt x="315" y="0"/>
                      </a:lnTo>
                      <a:lnTo>
                        <a:pt x="308" y="1"/>
                      </a:lnTo>
                      <a:lnTo>
                        <a:pt x="294" y="22"/>
                      </a:lnTo>
                      <a:lnTo>
                        <a:pt x="296" y="29"/>
                      </a:lnTo>
                      <a:lnTo>
                        <a:pt x="292" y="36"/>
                      </a:lnTo>
                      <a:lnTo>
                        <a:pt x="273" y="32"/>
                      </a:lnTo>
                      <a:lnTo>
                        <a:pt x="268" y="39"/>
                      </a:lnTo>
                      <a:lnTo>
                        <a:pt x="269" y="48"/>
                      </a:lnTo>
                      <a:lnTo>
                        <a:pt x="267" y="50"/>
                      </a:lnTo>
                      <a:lnTo>
                        <a:pt x="255" y="45"/>
                      </a:lnTo>
                      <a:lnTo>
                        <a:pt x="228" y="57"/>
                      </a:lnTo>
                      <a:lnTo>
                        <a:pt x="218" y="46"/>
                      </a:lnTo>
                      <a:lnTo>
                        <a:pt x="181" y="41"/>
                      </a:lnTo>
                      <a:lnTo>
                        <a:pt x="174" y="42"/>
                      </a:lnTo>
                      <a:lnTo>
                        <a:pt x="158" y="36"/>
                      </a:lnTo>
                      <a:lnTo>
                        <a:pt x="154" y="38"/>
                      </a:lnTo>
                      <a:lnTo>
                        <a:pt x="152" y="46"/>
                      </a:lnTo>
                      <a:lnTo>
                        <a:pt x="134" y="46"/>
                      </a:lnTo>
                      <a:lnTo>
                        <a:pt x="128" y="53"/>
                      </a:lnTo>
                      <a:lnTo>
                        <a:pt x="123" y="81"/>
                      </a:lnTo>
                      <a:lnTo>
                        <a:pt x="98" y="96"/>
                      </a:lnTo>
                      <a:lnTo>
                        <a:pt x="81" y="98"/>
                      </a:lnTo>
                      <a:lnTo>
                        <a:pt x="84" y="105"/>
                      </a:lnTo>
                      <a:lnTo>
                        <a:pt x="78" y="115"/>
                      </a:lnTo>
                      <a:lnTo>
                        <a:pt x="68" y="121"/>
                      </a:lnTo>
                      <a:lnTo>
                        <a:pt x="54" y="122"/>
                      </a:lnTo>
                      <a:lnTo>
                        <a:pt x="44" y="113"/>
                      </a:lnTo>
                      <a:lnTo>
                        <a:pt x="31" y="113"/>
                      </a:lnTo>
                      <a:lnTo>
                        <a:pt x="23" y="107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ap="flat" cmpd="sng">
                  <a:solidFill>
                    <a:srgbClr val="80808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5" name="Freeform 65"/>
                <p:cNvSpPr>
                  <a:spLocks noChangeAspect="1"/>
                </p:cNvSpPr>
                <p:nvPr/>
              </p:nvSpPr>
              <p:spPr bwMode="auto">
                <a:xfrm>
                  <a:off x="3520" y="2356"/>
                  <a:ext cx="127" cy="100"/>
                </a:xfrm>
                <a:custGeom>
                  <a:avLst/>
                  <a:gdLst>
                    <a:gd name="T0" fmla="*/ 352270931 w 232"/>
                    <a:gd name="T1" fmla="*/ 422030585 h 172"/>
                    <a:gd name="T2" fmla="*/ 352270931 w 232"/>
                    <a:gd name="T3" fmla="*/ 422030585 h 172"/>
                    <a:gd name="T4" fmla="*/ 352270931 w 232"/>
                    <a:gd name="T5" fmla="*/ 422030585 h 172"/>
                    <a:gd name="T6" fmla="*/ 352270931 w 232"/>
                    <a:gd name="T7" fmla="*/ 422030585 h 172"/>
                    <a:gd name="T8" fmla="*/ 352270931 w 232"/>
                    <a:gd name="T9" fmla="*/ 422030585 h 172"/>
                    <a:gd name="T10" fmla="*/ 352270931 w 232"/>
                    <a:gd name="T11" fmla="*/ 422030585 h 172"/>
                    <a:gd name="T12" fmla="*/ 352270931 w 232"/>
                    <a:gd name="T13" fmla="*/ 422030585 h 172"/>
                    <a:gd name="T14" fmla="*/ 352270931 w 232"/>
                    <a:gd name="T15" fmla="*/ 422030585 h 172"/>
                    <a:gd name="T16" fmla="*/ 352270931 w 232"/>
                    <a:gd name="T17" fmla="*/ 422030585 h 172"/>
                    <a:gd name="T18" fmla="*/ 352270931 w 232"/>
                    <a:gd name="T19" fmla="*/ 422030585 h 172"/>
                    <a:gd name="T20" fmla="*/ 352270931 w 232"/>
                    <a:gd name="T21" fmla="*/ 422030585 h 172"/>
                    <a:gd name="T22" fmla="*/ 352270931 w 232"/>
                    <a:gd name="T23" fmla="*/ 422030585 h 172"/>
                    <a:gd name="T24" fmla="*/ 352270931 w 232"/>
                    <a:gd name="T25" fmla="*/ 422030585 h 172"/>
                    <a:gd name="T26" fmla="*/ 352270931 w 232"/>
                    <a:gd name="T27" fmla="*/ 422030585 h 172"/>
                    <a:gd name="T28" fmla="*/ 352270931 w 232"/>
                    <a:gd name="T29" fmla="*/ 422030585 h 172"/>
                    <a:gd name="T30" fmla="*/ 352270931 w 232"/>
                    <a:gd name="T31" fmla="*/ 422030585 h 172"/>
                    <a:gd name="T32" fmla="*/ 352270931 w 232"/>
                    <a:gd name="T33" fmla="*/ 422030585 h 172"/>
                    <a:gd name="T34" fmla="*/ 352270931 w 232"/>
                    <a:gd name="T35" fmla="*/ 422030585 h 172"/>
                    <a:gd name="T36" fmla="*/ 352270931 w 232"/>
                    <a:gd name="T37" fmla="*/ 422030585 h 172"/>
                    <a:gd name="T38" fmla="*/ 352270931 w 232"/>
                    <a:gd name="T39" fmla="*/ 422030585 h 172"/>
                    <a:gd name="T40" fmla="*/ 278884289 w 232"/>
                    <a:gd name="T41" fmla="*/ 422030585 h 172"/>
                    <a:gd name="T42" fmla="*/ 352270931 w 232"/>
                    <a:gd name="T43" fmla="*/ 422030585 h 172"/>
                    <a:gd name="T44" fmla="*/ 352270931 w 232"/>
                    <a:gd name="T45" fmla="*/ 422030585 h 172"/>
                    <a:gd name="T46" fmla="*/ 352270931 w 232"/>
                    <a:gd name="T47" fmla="*/ 422030585 h 172"/>
                    <a:gd name="T48" fmla="*/ 352270931 w 232"/>
                    <a:gd name="T49" fmla="*/ 0 h 172"/>
                    <a:gd name="T50" fmla="*/ 352270931 w 232"/>
                    <a:gd name="T51" fmla="*/ 422030585 h 172"/>
                    <a:gd name="T52" fmla="*/ 352270931 w 232"/>
                    <a:gd name="T53" fmla="*/ 422030585 h 172"/>
                    <a:gd name="T54" fmla="*/ 352270931 w 232"/>
                    <a:gd name="T55" fmla="*/ 422030585 h 172"/>
                    <a:gd name="T56" fmla="*/ 352270931 w 232"/>
                    <a:gd name="T57" fmla="*/ 422030585 h 172"/>
                    <a:gd name="T58" fmla="*/ 352270931 w 232"/>
                    <a:gd name="T59" fmla="*/ 422030585 h 172"/>
                    <a:gd name="T60" fmla="*/ 352270931 w 232"/>
                    <a:gd name="T61" fmla="*/ 422030585 h 172"/>
                    <a:gd name="T62" fmla="*/ 352270931 w 232"/>
                    <a:gd name="T63" fmla="*/ 422030585 h 172"/>
                    <a:gd name="T64" fmla="*/ 352270931 w 232"/>
                    <a:gd name="T65" fmla="*/ 422030585 h 172"/>
                    <a:gd name="T66" fmla="*/ 352270931 w 232"/>
                    <a:gd name="T67" fmla="*/ 422030585 h 172"/>
                    <a:gd name="T68" fmla="*/ 352270931 w 232"/>
                    <a:gd name="T69" fmla="*/ 422030585 h 172"/>
                    <a:gd name="T70" fmla="*/ 352270931 w 232"/>
                    <a:gd name="T71" fmla="*/ 422030585 h 172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232"/>
                    <a:gd name="T109" fmla="*/ 0 h 172"/>
                    <a:gd name="T110" fmla="*/ 232 w 232"/>
                    <a:gd name="T111" fmla="*/ 172 h 172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232" h="172">
                      <a:moveTo>
                        <a:pt x="197" y="60"/>
                      </a:moveTo>
                      <a:lnTo>
                        <a:pt x="192" y="90"/>
                      </a:lnTo>
                      <a:lnTo>
                        <a:pt x="194" y="100"/>
                      </a:lnTo>
                      <a:lnTo>
                        <a:pt x="201" y="104"/>
                      </a:lnTo>
                      <a:lnTo>
                        <a:pt x="222" y="102"/>
                      </a:lnTo>
                      <a:lnTo>
                        <a:pt x="225" y="108"/>
                      </a:lnTo>
                      <a:lnTo>
                        <a:pt x="225" y="119"/>
                      </a:lnTo>
                      <a:lnTo>
                        <a:pt x="232" y="132"/>
                      </a:lnTo>
                      <a:lnTo>
                        <a:pt x="232" y="151"/>
                      </a:lnTo>
                      <a:lnTo>
                        <a:pt x="225" y="151"/>
                      </a:lnTo>
                      <a:lnTo>
                        <a:pt x="227" y="146"/>
                      </a:lnTo>
                      <a:lnTo>
                        <a:pt x="217" y="145"/>
                      </a:lnTo>
                      <a:lnTo>
                        <a:pt x="197" y="152"/>
                      </a:lnTo>
                      <a:lnTo>
                        <a:pt x="194" y="144"/>
                      </a:lnTo>
                      <a:lnTo>
                        <a:pt x="185" y="143"/>
                      </a:lnTo>
                      <a:lnTo>
                        <a:pt x="163" y="159"/>
                      </a:lnTo>
                      <a:lnTo>
                        <a:pt x="132" y="172"/>
                      </a:lnTo>
                      <a:lnTo>
                        <a:pt x="123" y="154"/>
                      </a:lnTo>
                      <a:lnTo>
                        <a:pt x="128" y="126"/>
                      </a:lnTo>
                      <a:lnTo>
                        <a:pt x="120" y="123"/>
                      </a:lnTo>
                      <a:lnTo>
                        <a:pt x="121" y="112"/>
                      </a:lnTo>
                      <a:lnTo>
                        <a:pt x="109" y="104"/>
                      </a:lnTo>
                      <a:lnTo>
                        <a:pt x="102" y="105"/>
                      </a:lnTo>
                      <a:lnTo>
                        <a:pt x="88" y="126"/>
                      </a:lnTo>
                      <a:lnTo>
                        <a:pt x="90" y="133"/>
                      </a:lnTo>
                      <a:lnTo>
                        <a:pt x="86" y="140"/>
                      </a:lnTo>
                      <a:lnTo>
                        <a:pt x="67" y="136"/>
                      </a:lnTo>
                      <a:lnTo>
                        <a:pt x="62" y="143"/>
                      </a:lnTo>
                      <a:lnTo>
                        <a:pt x="63" y="152"/>
                      </a:lnTo>
                      <a:lnTo>
                        <a:pt x="61" y="154"/>
                      </a:lnTo>
                      <a:lnTo>
                        <a:pt x="49" y="149"/>
                      </a:lnTo>
                      <a:lnTo>
                        <a:pt x="22" y="161"/>
                      </a:lnTo>
                      <a:lnTo>
                        <a:pt x="12" y="150"/>
                      </a:lnTo>
                      <a:lnTo>
                        <a:pt x="13" y="146"/>
                      </a:lnTo>
                      <a:lnTo>
                        <a:pt x="12" y="140"/>
                      </a:lnTo>
                      <a:lnTo>
                        <a:pt x="16" y="132"/>
                      </a:lnTo>
                      <a:lnTo>
                        <a:pt x="30" y="113"/>
                      </a:lnTo>
                      <a:lnTo>
                        <a:pt x="21" y="94"/>
                      </a:lnTo>
                      <a:lnTo>
                        <a:pt x="22" y="81"/>
                      </a:lnTo>
                      <a:lnTo>
                        <a:pt x="10" y="79"/>
                      </a:lnTo>
                      <a:lnTo>
                        <a:pt x="0" y="69"/>
                      </a:lnTo>
                      <a:lnTo>
                        <a:pt x="5" y="66"/>
                      </a:lnTo>
                      <a:lnTo>
                        <a:pt x="6" y="58"/>
                      </a:lnTo>
                      <a:lnTo>
                        <a:pt x="36" y="58"/>
                      </a:lnTo>
                      <a:lnTo>
                        <a:pt x="42" y="41"/>
                      </a:lnTo>
                      <a:lnTo>
                        <a:pt x="58" y="34"/>
                      </a:lnTo>
                      <a:lnTo>
                        <a:pt x="57" y="22"/>
                      </a:lnTo>
                      <a:lnTo>
                        <a:pt x="61" y="14"/>
                      </a:lnTo>
                      <a:lnTo>
                        <a:pt x="73" y="15"/>
                      </a:lnTo>
                      <a:lnTo>
                        <a:pt x="94" y="0"/>
                      </a:lnTo>
                      <a:lnTo>
                        <a:pt x="98" y="0"/>
                      </a:lnTo>
                      <a:lnTo>
                        <a:pt x="102" y="12"/>
                      </a:lnTo>
                      <a:lnTo>
                        <a:pt x="93" y="21"/>
                      </a:lnTo>
                      <a:lnTo>
                        <a:pt x="96" y="30"/>
                      </a:lnTo>
                      <a:lnTo>
                        <a:pt x="98" y="33"/>
                      </a:lnTo>
                      <a:lnTo>
                        <a:pt x="109" y="31"/>
                      </a:lnTo>
                      <a:lnTo>
                        <a:pt x="96" y="42"/>
                      </a:lnTo>
                      <a:lnTo>
                        <a:pt x="83" y="38"/>
                      </a:lnTo>
                      <a:lnTo>
                        <a:pt x="70" y="38"/>
                      </a:lnTo>
                      <a:lnTo>
                        <a:pt x="58" y="43"/>
                      </a:lnTo>
                      <a:lnTo>
                        <a:pt x="58" y="55"/>
                      </a:lnTo>
                      <a:lnTo>
                        <a:pt x="60" y="60"/>
                      </a:lnTo>
                      <a:lnTo>
                        <a:pt x="96" y="58"/>
                      </a:lnTo>
                      <a:lnTo>
                        <a:pt x="107" y="63"/>
                      </a:lnTo>
                      <a:lnTo>
                        <a:pt x="123" y="59"/>
                      </a:lnTo>
                      <a:lnTo>
                        <a:pt x="132" y="61"/>
                      </a:lnTo>
                      <a:lnTo>
                        <a:pt x="134" y="70"/>
                      </a:lnTo>
                      <a:lnTo>
                        <a:pt x="148" y="71"/>
                      </a:lnTo>
                      <a:lnTo>
                        <a:pt x="164" y="65"/>
                      </a:lnTo>
                      <a:lnTo>
                        <a:pt x="184" y="66"/>
                      </a:lnTo>
                      <a:lnTo>
                        <a:pt x="185" y="58"/>
                      </a:lnTo>
                      <a:lnTo>
                        <a:pt x="197" y="6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6" name="Freeform 66"/>
                <p:cNvSpPr>
                  <a:spLocks noChangeAspect="1"/>
                </p:cNvSpPr>
                <p:nvPr/>
              </p:nvSpPr>
              <p:spPr bwMode="auto">
                <a:xfrm>
                  <a:off x="3276" y="2315"/>
                  <a:ext cx="232" cy="175"/>
                </a:xfrm>
                <a:custGeom>
                  <a:avLst/>
                  <a:gdLst>
                    <a:gd name="T0" fmla="*/ 344053042 w 429"/>
                    <a:gd name="T1" fmla="*/ 436216353 h 296"/>
                    <a:gd name="T2" fmla="*/ 344053042 w 429"/>
                    <a:gd name="T3" fmla="*/ 436216353 h 296"/>
                    <a:gd name="T4" fmla="*/ 344053042 w 429"/>
                    <a:gd name="T5" fmla="*/ 436216353 h 296"/>
                    <a:gd name="T6" fmla="*/ 344053042 w 429"/>
                    <a:gd name="T7" fmla="*/ 436216353 h 296"/>
                    <a:gd name="T8" fmla="*/ 344053042 w 429"/>
                    <a:gd name="T9" fmla="*/ 436216353 h 296"/>
                    <a:gd name="T10" fmla="*/ 344053042 w 429"/>
                    <a:gd name="T11" fmla="*/ 436216353 h 296"/>
                    <a:gd name="T12" fmla="*/ 344053042 w 429"/>
                    <a:gd name="T13" fmla="*/ 436216353 h 296"/>
                    <a:gd name="T14" fmla="*/ 344053042 w 429"/>
                    <a:gd name="T15" fmla="*/ 436216353 h 296"/>
                    <a:gd name="T16" fmla="*/ 344053042 w 429"/>
                    <a:gd name="T17" fmla="*/ 436216353 h 296"/>
                    <a:gd name="T18" fmla="*/ 344053042 w 429"/>
                    <a:gd name="T19" fmla="*/ 436216353 h 296"/>
                    <a:gd name="T20" fmla="*/ 344053042 w 429"/>
                    <a:gd name="T21" fmla="*/ 436216353 h 296"/>
                    <a:gd name="T22" fmla="*/ 344053042 w 429"/>
                    <a:gd name="T23" fmla="*/ 436216353 h 296"/>
                    <a:gd name="T24" fmla="*/ 344053042 w 429"/>
                    <a:gd name="T25" fmla="*/ 436216353 h 296"/>
                    <a:gd name="T26" fmla="*/ 344053042 w 429"/>
                    <a:gd name="T27" fmla="*/ 436216353 h 296"/>
                    <a:gd name="T28" fmla="*/ 344053042 w 429"/>
                    <a:gd name="T29" fmla="*/ 436216353 h 296"/>
                    <a:gd name="T30" fmla="*/ 344053042 w 429"/>
                    <a:gd name="T31" fmla="*/ 436216353 h 296"/>
                    <a:gd name="T32" fmla="*/ 344053042 w 429"/>
                    <a:gd name="T33" fmla="*/ 436216353 h 296"/>
                    <a:gd name="T34" fmla="*/ 344053042 w 429"/>
                    <a:gd name="T35" fmla="*/ 436216353 h 296"/>
                    <a:gd name="T36" fmla="*/ 344053042 w 429"/>
                    <a:gd name="T37" fmla="*/ 436216353 h 296"/>
                    <a:gd name="T38" fmla="*/ 344053042 w 429"/>
                    <a:gd name="T39" fmla="*/ 436216353 h 296"/>
                    <a:gd name="T40" fmla="*/ 344053042 w 429"/>
                    <a:gd name="T41" fmla="*/ 436216353 h 296"/>
                    <a:gd name="T42" fmla="*/ 344053042 w 429"/>
                    <a:gd name="T43" fmla="*/ 436216353 h 296"/>
                    <a:gd name="T44" fmla="*/ 344053042 w 429"/>
                    <a:gd name="T45" fmla="*/ 436216353 h 296"/>
                    <a:gd name="T46" fmla="*/ 344053042 w 429"/>
                    <a:gd name="T47" fmla="*/ 436216353 h 296"/>
                    <a:gd name="T48" fmla="*/ 344053042 w 429"/>
                    <a:gd name="T49" fmla="*/ 436216353 h 296"/>
                    <a:gd name="T50" fmla="*/ 344053042 w 429"/>
                    <a:gd name="T51" fmla="*/ 436216353 h 296"/>
                    <a:gd name="T52" fmla="*/ 344053042 w 429"/>
                    <a:gd name="T53" fmla="*/ 250902178 h 296"/>
                    <a:gd name="T54" fmla="*/ 344053042 w 429"/>
                    <a:gd name="T55" fmla="*/ 436216353 h 296"/>
                    <a:gd name="T56" fmla="*/ 344053042 w 429"/>
                    <a:gd name="T57" fmla="*/ 436216353 h 296"/>
                    <a:gd name="T58" fmla="*/ 344053042 w 429"/>
                    <a:gd name="T59" fmla="*/ 436216353 h 296"/>
                    <a:gd name="T60" fmla="*/ 344053042 w 429"/>
                    <a:gd name="T61" fmla="*/ 436216353 h 296"/>
                    <a:gd name="T62" fmla="*/ 344053042 w 429"/>
                    <a:gd name="T63" fmla="*/ 436216353 h 296"/>
                    <a:gd name="T64" fmla="*/ 344053042 w 429"/>
                    <a:gd name="T65" fmla="*/ 436216353 h 296"/>
                    <a:gd name="T66" fmla="*/ 344053042 w 429"/>
                    <a:gd name="T67" fmla="*/ 436216353 h 296"/>
                    <a:gd name="T68" fmla="*/ 344053042 w 429"/>
                    <a:gd name="T69" fmla="*/ 436216353 h 296"/>
                    <a:gd name="T70" fmla="*/ 161825326 w 429"/>
                    <a:gd name="T71" fmla="*/ 436216353 h 296"/>
                    <a:gd name="T72" fmla="*/ 344053042 w 429"/>
                    <a:gd name="T73" fmla="*/ 436216353 h 296"/>
                    <a:gd name="T74" fmla="*/ 344053042 w 429"/>
                    <a:gd name="T75" fmla="*/ 436216353 h 296"/>
                    <a:gd name="T76" fmla="*/ 344053042 w 429"/>
                    <a:gd name="T77" fmla="*/ 436216353 h 296"/>
                    <a:gd name="T78" fmla="*/ 344053042 w 429"/>
                    <a:gd name="T79" fmla="*/ 436216353 h 296"/>
                    <a:gd name="T80" fmla="*/ 344053042 w 429"/>
                    <a:gd name="T81" fmla="*/ 436216353 h 296"/>
                    <a:gd name="T82" fmla="*/ 344053042 w 429"/>
                    <a:gd name="T83" fmla="*/ 436216353 h 296"/>
                    <a:gd name="T84" fmla="*/ 344053042 w 429"/>
                    <a:gd name="T85" fmla="*/ 436216353 h 296"/>
                    <a:gd name="T86" fmla="*/ 344053042 w 429"/>
                    <a:gd name="T87" fmla="*/ 436216353 h 296"/>
                    <a:gd name="T88" fmla="*/ 344053042 w 429"/>
                    <a:gd name="T89" fmla="*/ 436216353 h 296"/>
                    <a:gd name="T90" fmla="*/ 344053042 w 429"/>
                    <a:gd name="T91" fmla="*/ 436216353 h 296"/>
                    <a:gd name="T92" fmla="*/ 344053042 w 429"/>
                    <a:gd name="T93" fmla="*/ 436216353 h 296"/>
                    <a:gd name="T94" fmla="*/ 344053042 w 429"/>
                    <a:gd name="T95" fmla="*/ 436216353 h 296"/>
                    <a:gd name="T96" fmla="*/ 344053042 w 429"/>
                    <a:gd name="T97" fmla="*/ 436216353 h 29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429"/>
                    <a:gd name="T148" fmla="*/ 0 h 296"/>
                    <a:gd name="T149" fmla="*/ 429 w 429"/>
                    <a:gd name="T150" fmla="*/ 296 h 29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429" h="296">
                      <a:moveTo>
                        <a:pt x="45" y="211"/>
                      </a:moveTo>
                      <a:lnTo>
                        <a:pt x="63" y="209"/>
                      </a:lnTo>
                      <a:lnTo>
                        <a:pt x="89" y="186"/>
                      </a:lnTo>
                      <a:lnTo>
                        <a:pt x="116" y="186"/>
                      </a:lnTo>
                      <a:lnTo>
                        <a:pt x="120" y="179"/>
                      </a:lnTo>
                      <a:lnTo>
                        <a:pt x="140" y="179"/>
                      </a:lnTo>
                      <a:lnTo>
                        <a:pt x="153" y="191"/>
                      </a:lnTo>
                      <a:lnTo>
                        <a:pt x="181" y="203"/>
                      </a:lnTo>
                      <a:lnTo>
                        <a:pt x="207" y="206"/>
                      </a:lnTo>
                      <a:lnTo>
                        <a:pt x="214" y="221"/>
                      </a:lnTo>
                      <a:lnTo>
                        <a:pt x="249" y="243"/>
                      </a:lnTo>
                      <a:lnTo>
                        <a:pt x="264" y="243"/>
                      </a:lnTo>
                      <a:lnTo>
                        <a:pt x="268" y="273"/>
                      </a:lnTo>
                      <a:lnTo>
                        <a:pt x="267" y="281"/>
                      </a:lnTo>
                      <a:lnTo>
                        <a:pt x="275" y="287"/>
                      </a:lnTo>
                      <a:lnTo>
                        <a:pt x="288" y="287"/>
                      </a:lnTo>
                      <a:lnTo>
                        <a:pt x="298" y="296"/>
                      </a:lnTo>
                      <a:lnTo>
                        <a:pt x="312" y="295"/>
                      </a:lnTo>
                      <a:lnTo>
                        <a:pt x="322" y="289"/>
                      </a:lnTo>
                      <a:lnTo>
                        <a:pt x="328" y="279"/>
                      </a:lnTo>
                      <a:lnTo>
                        <a:pt x="325" y="272"/>
                      </a:lnTo>
                      <a:lnTo>
                        <a:pt x="342" y="270"/>
                      </a:lnTo>
                      <a:lnTo>
                        <a:pt x="367" y="255"/>
                      </a:lnTo>
                      <a:lnTo>
                        <a:pt x="372" y="227"/>
                      </a:lnTo>
                      <a:lnTo>
                        <a:pt x="378" y="220"/>
                      </a:lnTo>
                      <a:lnTo>
                        <a:pt x="396" y="220"/>
                      </a:lnTo>
                      <a:lnTo>
                        <a:pt x="398" y="212"/>
                      </a:lnTo>
                      <a:lnTo>
                        <a:pt x="402" y="210"/>
                      </a:lnTo>
                      <a:lnTo>
                        <a:pt x="418" y="216"/>
                      </a:lnTo>
                      <a:lnTo>
                        <a:pt x="425" y="215"/>
                      </a:lnTo>
                      <a:lnTo>
                        <a:pt x="425" y="199"/>
                      </a:lnTo>
                      <a:lnTo>
                        <a:pt x="429" y="191"/>
                      </a:lnTo>
                      <a:lnTo>
                        <a:pt x="426" y="188"/>
                      </a:lnTo>
                      <a:lnTo>
                        <a:pt x="407" y="178"/>
                      </a:lnTo>
                      <a:lnTo>
                        <a:pt x="393" y="180"/>
                      </a:lnTo>
                      <a:lnTo>
                        <a:pt x="368" y="155"/>
                      </a:lnTo>
                      <a:lnTo>
                        <a:pt x="350" y="150"/>
                      </a:lnTo>
                      <a:lnTo>
                        <a:pt x="335" y="134"/>
                      </a:lnTo>
                      <a:lnTo>
                        <a:pt x="308" y="119"/>
                      </a:lnTo>
                      <a:lnTo>
                        <a:pt x="301" y="106"/>
                      </a:lnTo>
                      <a:lnTo>
                        <a:pt x="299" y="93"/>
                      </a:lnTo>
                      <a:lnTo>
                        <a:pt x="290" y="83"/>
                      </a:lnTo>
                      <a:lnTo>
                        <a:pt x="286" y="66"/>
                      </a:lnTo>
                      <a:lnTo>
                        <a:pt x="276" y="59"/>
                      </a:lnTo>
                      <a:lnTo>
                        <a:pt x="267" y="66"/>
                      </a:lnTo>
                      <a:lnTo>
                        <a:pt x="231" y="58"/>
                      </a:lnTo>
                      <a:lnTo>
                        <a:pt x="229" y="54"/>
                      </a:lnTo>
                      <a:lnTo>
                        <a:pt x="230" y="41"/>
                      </a:lnTo>
                      <a:lnTo>
                        <a:pt x="234" y="40"/>
                      </a:lnTo>
                      <a:lnTo>
                        <a:pt x="227" y="34"/>
                      </a:lnTo>
                      <a:lnTo>
                        <a:pt x="226" y="22"/>
                      </a:lnTo>
                      <a:lnTo>
                        <a:pt x="207" y="19"/>
                      </a:lnTo>
                      <a:lnTo>
                        <a:pt x="186" y="0"/>
                      </a:lnTo>
                      <a:lnTo>
                        <a:pt x="181" y="5"/>
                      </a:lnTo>
                      <a:lnTo>
                        <a:pt x="173" y="8"/>
                      </a:lnTo>
                      <a:lnTo>
                        <a:pt x="180" y="19"/>
                      </a:lnTo>
                      <a:lnTo>
                        <a:pt x="169" y="12"/>
                      </a:lnTo>
                      <a:lnTo>
                        <a:pt x="165" y="14"/>
                      </a:lnTo>
                      <a:lnTo>
                        <a:pt x="164" y="22"/>
                      </a:lnTo>
                      <a:lnTo>
                        <a:pt x="146" y="25"/>
                      </a:lnTo>
                      <a:lnTo>
                        <a:pt x="137" y="35"/>
                      </a:lnTo>
                      <a:lnTo>
                        <a:pt x="135" y="39"/>
                      </a:lnTo>
                      <a:lnTo>
                        <a:pt x="140" y="60"/>
                      </a:lnTo>
                      <a:lnTo>
                        <a:pt x="136" y="63"/>
                      </a:lnTo>
                      <a:lnTo>
                        <a:pt x="107" y="59"/>
                      </a:lnTo>
                      <a:lnTo>
                        <a:pt x="99" y="61"/>
                      </a:lnTo>
                      <a:lnTo>
                        <a:pt x="84" y="58"/>
                      </a:lnTo>
                      <a:lnTo>
                        <a:pt x="67" y="25"/>
                      </a:lnTo>
                      <a:lnTo>
                        <a:pt x="51" y="17"/>
                      </a:lnTo>
                      <a:lnTo>
                        <a:pt x="17" y="25"/>
                      </a:lnTo>
                      <a:lnTo>
                        <a:pt x="0" y="40"/>
                      </a:lnTo>
                      <a:lnTo>
                        <a:pt x="3" y="51"/>
                      </a:lnTo>
                      <a:lnTo>
                        <a:pt x="12" y="66"/>
                      </a:lnTo>
                      <a:lnTo>
                        <a:pt x="9" y="45"/>
                      </a:lnTo>
                      <a:lnTo>
                        <a:pt x="14" y="40"/>
                      </a:lnTo>
                      <a:lnTo>
                        <a:pt x="33" y="32"/>
                      </a:lnTo>
                      <a:lnTo>
                        <a:pt x="40" y="33"/>
                      </a:lnTo>
                      <a:lnTo>
                        <a:pt x="49" y="51"/>
                      </a:lnTo>
                      <a:lnTo>
                        <a:pt x="70" y="70"/>
                      </a:lnTo>
                      <a:lnTo>
                        <a:pt x="63" y="80"/>
                      </a:lnTo>
                      <a:lnTo>
                        <a:pt x="55" y="82"/>
                      </a:lnTo>
                      <a:lnTo>
                        <a:pt x="60" y="86"/>
                      </a:lnTo>
                      <a:lnTo>
                        <a:pt x="56" y="89"/>
                      </a:lnTo>
                      <a:lnTo>
                        <a:pt x="19" y="83"/>
                      </a:lnTo>
                      <a:lnTo>
                        <a:pt x="13" y="71"/>
                      </a:lnTo>
                      <a:lnTo>
                        <a:pt x="14" y="86"/>
                      </a:lnTo>
                      <a:lnTo>
                        <a:pt x="9" y="101"/>
                      </a:lnTo>
                      <a:lnTo>
                        <a:pt x="13" y="118"/>
                      </a:lnTo>
                      <a:lnTo>
                        <a:pt x="29" y="111"/>
                      </a:lnTo>
                      <a:lnTo>
                        <a:pt x="40" y="114"/>
                      </a:lnTo>
                      <a:lnTo>
                        <a:pt x="44" y="121"/>
                      </a:lnTo>
                      <a:lnTo>
                        <a:pt x="35" y="115"/>
                      </a:lnTo>
                      <a:lnTo>
                        <a:pt x="29" y="121"/>
                      </a:lnTo>
                      <a:lnTo>
                        <a:pt x="44" y="129"/>
                      </a:lnTo>
                      <a:lnTo>
                        <a:pt x="28" y="139"/>
                      </a:lnTo>
                      <a:lnTo>
                        <a:pt x="48" y="152"/>
                      </a:lnTo>
                      <a:lnTo>
                        <a:pt x="42" y="172"/>
                      </a:lnTo>
                      <a:lnTo>
                        <a:pt x="45" y="211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7" name="Freeform 67"/>
                <p:cNvSpPr>
                  <a:spLocks noChangeAspect="1"/>
                </p:cNvSpPr>
                <p:nvPr/>
              </p:nvSpPr>
              <p:spPr bwMode="auto">
                <a:xfrm>
                  <a:off x="3412" y="2450"/>
                  <a:ext cx="280" cy="274"/>
                </a:xfrm>
                <a:custGeom>
                  <a:avLst/>
                  <a:gdLst>
                    <a:gd name="T0" fmla="*/ 359593781 w 508"/>
                    <a:gd name="T1" fmla="*/ 439361838 h 465"/>
                    <a:gd name="T2" fmla="*/ 359593781 w 508"/>
                    <a:gd name="T3" fmla="*/ 439361838 h 465"/>
                    <a:gd name="T4" fmla="*/ 359593781 w 508"/>
                    <a:gd name="T5" fmla="*/ 439361838 h 465"/>
                    <a:gd name="T6" fmla="*/ 359593781 w 508"/>
                    <a:gd name="T7" fmla="*/ 439361838 h 465"/>
                    <a:gd name="T8" fmla="*/ 359593781 w 508"/>
                    <a:gd name="T9" fmla="*/ 439361838 h 465"/>
                    <a:gd name="T10" fmla="*/ 359593781 w 508"/>
                    <a:gd name="T11" fmla="*/ 439361838 h 465"/>
                    <a:gd name="T12" fmla="*/ 359593781 w 508"/>
                    <a:gd name="T13" fmla="*/ 439361838 h 465"/>
                    <a:gd name="T14" fmla="*/ 359593781 w 508"/>
                    <a:gd name="T15" fmla="*/ 439361838 h 465"/>
                    <a:gd name="T16" fmla="*/ 359593781 w 508"/>
                    <a:gd name="T17" fmla="*/ 439361838 h 465"/>
                    <a:gd name="T18" fmla="*/ 359593781 w 508"/>
                    <a:gd name="T19" fmla="*/ 439361838 h 465"/>
                    <a:gd name="T20" fmla="*/ 359593781 w 508"/>
                    <a:gd name="T21" fmla="*/ 439361838 h 465"/>
                    <a:gd name="T22" fmla="*/ 359593781 w 508"/>
                    <a:gd name="T23" fmla="*/ 439361838 h 465"/>
                    <a:gd name="T24" fmla="*/ 359593781 w 508"/>
                    <a:gd name="T25" fmla="*/ 439361838 h 465"/>
                    <a:gd name="T26" fmla="*/ 359593781 w 508"/>
                    <a:gd name="T27" fmla="*/ 202881511 h 465"/>
                    <a:gd name="T28" fmla="*/ 359593781 w 508"/>
                    <a:gd name="T29" fmla="*/ 152181177 h 465"/>
                    <a:gd name="T30" fmla="*/ 359593781 w 508"/>
                    <a:gd name="T31" fmla="*/ 439361838 h 465"/>
                    <a:gd name="T32" fmla="*/ 359593781 w 508"/>
                    <a:gd name="T33" fmla="*/ 439361838 h 465"/>
                    <a:gd name="T34" fmla="*/ 359593781 w 508"/>
                    <a:gd name="T35" fmla="*/ 439361838 h 465"/>
                    <a:gd name="T36" fmla="*/ 359593781 w 508"/>
                    <a:gd name="T37" fmla="*/ 439361838 h 465"/>
                    <a:gd name="T38" fmla="*/ 359593781 w 508"/>
                    <a:gd name="T39" fmla="*/ 439361838 h 465"/>
                    <a:gd name="T40" fmla="*/ 359593781 w 508"/>
                    <a:gd name="T41" fmla="*/ 439361838 h 465"/>
                    <a:gd name="T42" fmla="*/ 359593781 w 508"/>
                    <a:gd name="T43" fmla="*/ 439361838 h 465"/>
                    <a:gd name="T44" fmla="*/ 359593781 w 508"/>
                    <a:gd name="T45" fmla="*/ 439361838 h 465"/>
                    <a:gd name="T46" fmla="*/ 359593781 w 508"/>
                    <a:gd name="T47" fmla="*/ 439361838 h 465"/>
                    <a:gd name="T48" fmla="*/ 359593781 w 508"/>
                    <a:gd name="T49" fmla="*/ 439361838 h 465"/>
                    <a:gd name="T50" fmla="*/ 359593781 w 508"/>
                    <a:gd name="T51" fmla="*/ 439361838 h 465"/>
                    <a:gd name="T52" fmla="*/ 359593781 w 508"/>
                    <a:gd name="T53" fmla="*/ 439361838 h 465"/>
                    <a:gd name="T54" fmla="*/ 359593781 w 508"/>
                    <a:gd name="T55" fmla="*/ 439361838 h 465"/>
                    <a:gd name="T56" fmla="*/ 359593781 w 508"/>
                    <a:gd name="T57" fmla="*/ 439361838 h 465"/>
                    <a:gd name="T58" fmla="*/ 359593781 w 508"/>
                    <a:gd name="T59" fmla="*/ 439361838 h 465"/>
                    <a:gd name="T60" fmla="*/ 359593781 w 508"/>
                    <a:gd name="T61" fmla="*/ 439361838 h 465"/>
                    <a:gd name="T62" fmla="*/ 359593781 w 508"/>
                    <a:gd name="T63" fmla="*/ 439361838 h 465"/>
                    <a:gd name="T64" fmla="*/ 359593781 w 508"/>
                    <a:gd name="T65" fmla="*/ 439361838 h 465"/>
                    <a:gd name="T66" fmla="*/ 359593781 w 508"/>
                    <a:gd name="T67" fmla="*/ 439361838 h 465"/>
                    <a:gd name="T68" fmla="*/ 359593781 w 508"/>
                    <a:gd name="T69" fmla="*/ 439361838 h 465"/>
                    <a:gd name="T70" fmla="*/ 359593781 w 508"/>
                    <a:gd name="T71" fmla="*/ 439361838 h 465"/>
                    <a:gd name="T72" fmla="*/ 359593781 w 508"/>
                    <a:gd name="T73" fmla="*/ 439361838 h 465"/>
                    <a:gd name="T74" fmla="*/ 359593781 w 508"/>
                    <a:gd name="T75" fmla="*/ 439361838 h 465"/>
                    <a:gd name="T76" fmla="*/ 359593781 w 508"/>
                    <a:gd name="T77" fmla="*/ 439361838 h 465"/>
                    <a:gd name="T78" fmla="*/ 359593781 w 508"/>
                    <a:gd name="T79" fmla="*/ 439361838 h 465"/>
                    <a:gd name="T80" fmla="*/ 359593781 w 508"/>
                    <a:gd name="T81" fmla="*/ 439361838 h 465"/>
                    <a:gd name="T82" fmla="*/ 359593781 w 508"/>
                    <a:gd name="T83" fmla="*/ 439361838 h 465"/>
                    <a:gd name="T84" fmla="*/ 359593781 w 508"/>
                    <a:gd name="T85" fmla="*/ 439361838 h 465"/>
                    <a:gd name="T86" fmla="*/ 359593781 w 508"/>
                    <a:gd name="T87" fmla="*/ 439361838 h 465"/>
                    <a:gd name="T88" fmla="*/ 359593781 w 508"/>
                    <a:gd name="T89" fmla="*/ 439361838 h 465"/>
                    <a:gd name="T90" fmla="*/ 359593781 w 508"/>
                    <a:gd name="T91" fmla="*/ 439361838 h 465"/>
                    <a:gd name="T92" fmla="*/ 359593781 w 508"/>
                    <a:gd name="T93" fmla="*/ 439361838 h 465"/>
                    <a:gd name="T94" fmla="*/ 116394993 w 508"/>
                    <a:gd name="T95" fmla="*/ 439361838 h 465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508"/>
                    <a:gd name="T145" fmla="*/ 0 h 465"/>
                    <a:gd name="T146" fmla="*/ 508 w 508"/>
                    <a:gd name="T147" fmla="*/ 465 h 465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508" h="465">
                      <a:moveTo>
                        <a:pt x="2" y="260"/>
                      </a:moveTo>
                      <a:lnTo>
                        <a:pt x="49" y="274"/>
                      </a:lnTo>
                      <a:lnTo>
                        <a:pt x="78" y="271"/>
                      </a:lnTo>
                      <a:lnTo>
                        <a:pt x="97" y="274"/>
                      </a:lnTo>
                      <a:lnTo>
                        <a:pt x="106" y="267"/>
                      </a:lnTo>
                      <a:lnTo>
                        <a:pt x="127" y="268"/>
                      </a:lnTo>
                      <a:lnTo>
                        <a:pt x="162" y="260"/>
                      </a:lnTo>
                      <a:lnTo>
                        <a:pt x="166" y="256"/>
                      </a:lnTo>
                      <a:lnTo>
                        <a:pt x="164" y="248"/>
                      </a:lnTo>
                      <a:lnTo>
                        <a:pt x="167" y="223"/>
                      </a:lnTo>
                      <a:lnTo>
                        <a:pt x="180" y="210"/>
                      </a:lnTo>
                      <a:lnTo>
                        <a:pt x="207" y="207"/>
                      </a:lnTo>
                      <a:lnTo>
                        <a:pt x="210" y="204"/>
                      </a:lnTo>
                      <a:lnTo>
                        <a:pt x="204" y="202"/>
                      </a:lnTo>
                      <a:lnTo>
                        <a:pt x="219" y="192"/>
                      </a:lnTo>
                      <a:lnTo>
                        <a:pt x="232" y="194"/>
                      </a:lnTo>
                      <a:lnTo>
                        <a:pt x="229" y="192"/>
                      </a:lnTo>
                      <a:lnTo>
                        <a:pt x="233" y="190"/>
                      </a:lnTo>
                      <a:lnTo>
                        <a:pt x="243" y="198"/>
                      </a:lnTo>
                      <a:lnTo>
                        <a:pt x="255" y="186"/>
                      </a:lnTo>
                      <a:lnTo>
                        <a:pt x="253" y="168"/>
                      </a:lnTo>
                      <a:lnTo>
                        <a:pt x="258" y="161"/>
                      </a:lnTo>
                      <a:lnTo>
                        <a:pt x="263" y="144"/>
                      </a:lnTo>
                      <a:lnTo>
                        <a:pt x="274" y="143"/>
                      </a:lnTo>
                      <a:lnTo>
                        <a:pt x="286" y="134"/>
                      </a:lnTo>
                      <a:lnTo>
                        <a:pt x="281" y="121"/>
                      </a:lnTo>
                      <a:lnTo>
                        <a:pt x="275" y="115"/>
                      </a:lnTo>
                      <a:lnTo>
                        <a:pt x="275" y="111"/>
                      </a:lnTo>
                      <a:lnTo>
                        <a:pt x="296" y="113"/>
                      </a:lnTo>
                      <a:lnTo>
                        <a:pt x="306" y="110"/>
                      </a:lnTo>
                      <a:lnTo>
                        <a:pt x="312" y="99"/>
                      </a:lnTo>
                      <a:lnTo>
                        <a:pt x="307" y="92"/>
                      </a:lnTo>
                      <a:lnTo>
                        <a:pt x="325" y="70"/>
                      </a:lnTo>
                      <a:lnTo>
                        <a:pt x="326" y="57"/>
                      </a:lnTo>
                      <a:lnTo>
                        <a:pt x="323" y="45"/>
                      </a:lnTo>
                      <a:lnTo>
                        <a:pt x="314" y="36"/>
                      </a:lnTo>
                      <a:lnTo>
                        <a:pt x="316" y="31"/>
                      </a:lnTo>
                      <a:lnTo>
                        <a:pt x="326" y="21"/>
                      </a:lnTo>
                      <a:lnTo>
                        <a:pt x="334" y="22"/>
                      </a:lnTo>
                      <a:lnTo>
                        <a:pt x="341" y="13"/>
                      </a:lnTo>
                      <a:lnTo>
                        <a:pt x="355" y="7"/>
                      </a:lnTo>
                      <a:lnTo>
                        <a:pt x="388" y="4"/>
                      </a:lnTo>
                      <a:lnTo>
                        <a:pt x="403" y="6"/>
                      </a:lnTo>
                      <a:lnTo>
                        <a:pt x="417" y="0"/>
                      </a:lnTo>
                      <a:lnTo>
                        <a:pt x="438" y="3"/>
                      </a:lnTo>
                      <a:lnTo>
                        <a:pt x="440" y="12"/>
                      </a:lnTo>
                      <a:lnTo>
                        <a:pt x="447" y="9"/>
                      </a:lnTo>
                      <a:lnTo>
                        <a:pt x="453" y="13"/>
                      </a:lnTo>
                      <a:lnTo>
                        <a:pt x="457" y="20"/>
                      </a:lnTo>
                      <a:lnTo>
                        <a:pt x="458" y="31"/>
                      </a:lnTo>
                      <a:lnTo>
                        <a:pt x="455" y="34"/>
                      </a:lnTo>
                      <a:lnTo>
                        <a:pt x="464" y="44"/>
                      </a:lnTo>
                      <a:lnTo>
                        <a:pt x="475" y="41"/>
                      </a:lnTo>
                      <a:lnTo>
                        <a:pt x="475" y="46"/>
                      </a:lnTo>
                      <a:lnTo>
                        <a:pt x="480" y="50"/>
                      </a:lnTo>
                      <a:lnTo>
                        <a:pt x="508" y="59"/>
                      </a:lnTo>
                      <a:lnTo>
                        <a:pt x="488" y="72"/>
                      </a:lnTo>
                      <a:lnTo>
                        <a:pt x="483" y="84"/>
                      </a:lnTo>
                      <a:lnTo>
                        <a:pt x="469" y="83"/>
                      </a:lnTo>
                      <a:lnTo>
                        <a:pt x="464" y="87"/>
                      </a:lnTo>
                      <a:lnTo>
                        <a:pt x="456" y="86"/>
                      </a:lnTo>
                      <a:lnTo>
                        <a:pt x="444" y="92"/>
                      </a:lnTo>
                      <a:lnTo>
                        <a:pt x="406" y="80"/>
                      </a:lnTo>
                      <a:lnTo>
                        <a:pt x="394" y="84"/>
                      </a:lnTo>
                      <a:lnTo>
                        <a:pt x="389" y="96"/>
                      </a:lnTo>
                      <a:lnTo>
                        <a:pt x="396" y="101"/>
                      </a:lnTo>
                      <a:lnTo>
                        <a:pt x="393" y="106"/>
                      </a:lnTo>
                      <a:lnTo>
                        <a:pt x="404" y="112"/>
                      </a:lnTo>
                      <a:lnTo>
                        <a:pt x="396" y="120"/>
                      </a:lnTo>
                      <a:lnTo>
                        <a:pt x="404" y="130"/>
                      </a:lnTo>
                      <a:lnTo>
                        <a:pt x="395" y="139"/>
                      </a:lnTo>
                      <a:lnTo>
                        <a:pt x="407" y="149"/>
                      </a:lnTo>
                      <a:lnTo>
                        <a:pt x="406" y="153"/>
                      </a:lnTo>
                      <a:lnTo>
                        <a:pt x="417" y="155"/>
                      </a:lnTo>
                      <a:lnTo>
                        <a:pt x="418" y="165"/>
                      </a:lnTo>
                      <a:lnTo>
                        <a:pt x="435" y="168"/>
                      </a:lnTo>
                      <a:lnTo>
                        <a:pt x="438" y="177"/>
                      </a:lnTo>
                      <a:lnTo>
                        <a:pt x="435" y="182"/>
                      </a:lnTo>
                      <a:lnTo>
                        <a:pt x="417" y="186"/>
                      </a:lnTo>
                      <a:lnTo>
                        <a:pt x="414" y="196"/>
                      </a:lnTo>
                      <a:lnTo>
                        <a:pt x="418" y="205"/>
                      </a:lnTo>
                      <a:lnTo>
                        <a:pt x="414" y="212"/>
                      </a:lnTo>
                      <a:lnTo>
                        <a:pt x="423" y="217"/>
                      </a:lnTo>
                      <a:lnTo>
                        <a:pt x="415" y="217"/>
                      </a:lnTo>
                      <a:lnTo>
                        <a:pt x="407" y="224"/>
                      </a:lnTo>
                      <a:lnTo>
                        <a:pt x="392" y="244"/>
                      </a:lnTo>
                      <a:lnTo>
                        <a:pt x="390" y="252"/>
                      </a:lnTo>
                      <a:lnTo>
                        <a:pt x="378" y="258"/>
                      </a:lnTo>
                      <a:lnTo>
                        <a:pt x="362" y="287"/>
                      </a:lnTo>
                      <a:lnTo>
                        <a:pt x="346" y="301"/>
                      </a:lnTo>
                      <a:lnTo>
                        <a:pt x="331" y="325"/>
                      </a:lnTo>
                      <a:lnTo>
                        <a:pt x="311" y="327"/>
                      </a:lnTo>
                      <a:lnTo>
                        <a:pt x="302" y="333"/>
                      </a:lnTo>
                      <a:lnTo>
                        <a:pt x="291" y="322"/>
                      </a:lnTo>
                      <a:lnTo>
                        <a:pt x="263" y="353"/>
                      </a:lnTo>
                      <a:lnTo>
                        <a:pt x="263" y="368"/>
                      </a:lnTo>
                      <a:lnTo>
                        <a:pt x="283" y="374"/>
                      </a:lnTo>
                      <a:lnTo>
                        <a:pt x="281" y="395"/>
                      </a:lnTo>
                      <a:lnTo>
                        <a:pt x="286" y="401"/>
                      </a:lnTo>
                      <a:lnTo>
                        <a:pt x="296" y="402"/>
                      </a:lnTo>
                      <a:lnTo>
                        <a:pt x="296" y="413"/>
                      </a:lnTo>
                      <a:lnTo>
                        <a:pt x="308" y="431"/>
                      </a:lnTo>
                      <a:lnTo>
                        <a:pt x="306" y="442"/>
                      </a:lnTo>
                      <a:lnTo>
                        <a:pt x="309" y="444"/>
                      </a:lnTo>
                      <a:lnTo>
                        <a:pt x="298" y="448"/>
                      </a:lnTo>
                      <a:lnTo>
                        <a:pt x="291" y="442"/>
                      </a:lnTo>
                      <a:lnTo>
                        <a:pt x="276" y="451"/>
                      </a:lnTo>
                      <a:lnTo>
                        <a:pt x="268" y="451"/>
                      </a:lnTo>
                      <a:lnTo>
                        <a:pt x="264" y="446"/>
                      </a:lnTo>
                      <a:lnTo>
                        <a:pt x="243" y="447"/>
                      </a:lnTo>
                      <a:lnTo>
                        <a:pt x="241" y="444"/>
                      </a:lnTo>
                      <a:lnTo>
                        <a:pt x="239" y="456"/>
                      </a:lnTo>
                      <a:lnTo>
                        <a:pt x="224" y="456"/>
                      </a:lnTo>
                      <a:lnTo>
                        <a:pt x="217" y="465"/>
                      </a:lnTo>
                      <a:lnTo>
                        <a:pt x="216" y="464"/>
                      </a:lnTo>
                      <a:lnTo>
                        <a:pt x="201" y="459"/>
                      </a:lnTo>
                      <a:lnTo>
                        <a:pt x="198" y="455"/>
                      </a:lnTo>
                      <a:lnTo>
                        <a:pt x="190" y="433"/>
                      </a:lnTo>
                      <a:lnTo>
                        <a:pt x="177" y="428"/>
                      </a:lnTo>
                      <a:lnTo>
                        <a:pt x="175" y="417"/>
                      </a:lnTo>
                      <a:lnTo>
                        <a:pt x="170" y="412"/>
                      </a:lnTo>
                      <a:lnTo>
                        <a:pt x="161" y="408"/>
                      </a:lnTo>
                      <a:lnTo>
                        <a:pt x="125" y="413"/>
                      </a:lnTo>
                      <a:lnTo>
                        <a:pt x="116" y="412"/>
                      </a:lnTo>
                      <a:lnTo>
                        <a:pt x="113" y="418"/>
                      </a:lnTo>
                      <a:lnTo>
                        <a:pt x="98" y="411"/>
                      </a:lnTo>
                      <a:lnTo>
                        <a:pt x="83" y="411"/>
                      </a:lnTo>
                      <a:lnTo>
                        <a:pt x="72" y="416"/>
                      </a:lnTo>
                      <a:lnTo>
                        <a:pt x="50" y="415"/>
                      </a:lnTo>
                      <a:lnTo>
                        <a:pt x="42" y="418"/>
                      </a:lnTo>
                      <a:lnTo>
                        <a:pt x="37" y="416"/>
                      </a:lnTo>
                      <a:lnTo>
                        <a:pt x="26" y="422"/>
                      </a:lnTo>
                      <a:lnTo>
                        <a:pt x="23" y="418"/>
                      </a:lnTo>
                      <a:lnTo>
                        <a:pt x="30" y="386"/>
                      </a:lnTo>
                      <a:lnTo>
                        <a:pt x="42" y="374"/>
                      </a:lnTo>
                      <a:lnTo>
                        <a:pt x="64" y="367"/>
                      </a:lnTo>
                      <a:lnTo>
                        <a:pt x="72" y="359"/>
                      </a:lnTo>
                      <a:lnTo>
                        <a:pt x="73" y="352"/>
                      </a:lnTo>
                      <a:lnTo>
                        <a:pt x="60" y="347"/>
                      </a:lnTo>
                      <a:lnTo>
                        <a:pt x="57" y="316"/>
                      </a:lnTo>
                      <a:lnTo>
                        <a:pt x="23" y="297"/>
                      </a:lnTo>
                      <a:lnTo>
                        <a:pt x="12" y="274"/>
                      </a:lnTo>
                      <a:lnTo>
                        <a:pt x="0" y="262"/>
                      </a:lnTo>
                      <a:lnTo>
                        <a:pt x="2" y="26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8" name="Freeform 68"/>
                <p:cNvSpPr>
                  <a:spLocks noChangeAspect="1"/>
                </p:cNvSpPr>
                <p:nvPr/>
              </p:nvSpPr>
              <p:spPr bwMode="auto">
                <a:xfrm>
                  <a:off x="3138" y="2385"/>
                  <a:ext cx="315" cy="311"/>
                </a:xfrm>
                <a:custGeom>
                  <a:avLst/>
                  <a:gdLst>
                    <a:gd name="T0" fmla="*/ 347598015 w 578"/>
                    <a:gd name="T1" fmla="*/ 438842435 h 528"/>
                    <a:gd name="T2" fmla="*/ 347598015 w 578"/>
                    <a:gd name="T3" fmla="*/ 438842435 h 528"/>
                    <a:gd name="T4" fmla="*/ 347598015 w 578"/>
                    <a:gd name="T5" fmla="*/ 438842435 h 528"/>
                    <a:gd name="T6" fmla="*/ 347598015 w 578"/>
                    <a:gd name="T7" fmla="*/ 438842435 h 528"/>
                    <a:gd name="T8" fmla="*/ 347598015 w 578"/>
                    <a:gd name="T9" fmla="*/ 438842435 h 528"/>
                    <a:gd name="T10" fmla="*/ 347598015 w 578"/>
                    <a:gd name="T11" fmla="*/ 438842435 h 528"/>
                    <a:gd name="T12" fmla="*/ 347598015 w 578"/>
                    <a:gd name="T13" fmla="*/ 438842435 h 528"/>
                    <a:gd name="T14" fmla="*/ 347598015 w 578"/>
                    <a:gd name="T15" fmla="*/ 438842435 h 528"/>
                    <a:gd name="T16" fmla="*/ 347598015 w 578"/>
                    <a:gd name="T17" fmla="*/ 438842435 h 528"/>
                    <a:gd name="T18" fmla="*/ 347598015 w 578"/>
                    <a:gd name="T19" fmla="*/ 438842435 h 528"/>
                    <a:gd name="T20" fmla="*/ 347598015 w 578"/>
                    <a:gd name="T21" fmla="*/ 438842435 h 528"/>
                    <a:gd name="T22" fmla="*/ 347598015 w 578"/>
                    <a:gd name="T23" fmla="*/ 438842435 h 528"/>
                    <a:gd name="T24" fmla="*/ 347598015 w 578"/>
                    <a:gd name="T25" fmla="*/ 438842435 h 528"/>
                    <a:gd name="T26" fmla="*/ 347598015 w 578"/>
                    <a:gd name="T27" fmla="*/ 438842435 h 528"/>
                    <a:gd name="T28" fmla="*/ 347598015 w 578"/>
                    <a:gd name="T29" fmla="*/ 438842435 h 528"/>
                    <a:gd name="T30" fmla="*/ 347598015 w 578"/>
                    <a:gd name="T31" fmla="*/ 438842435 h 528"/>
                    <a:gd name="T32" fmla="*/ 347598015 w 578"/>
                    <a:gd name="T33" fmla="*/ 438842435 h 528"/>
                    <a:gd name="T34" fmla="*/ 347598015 w 578"/>
                    <a:gd name="T35" fmla="*/ 438842435 h 528"/>
                    <a:gd name="T36" fmla="*/ 347598015 w 578"/>
                    <a:gd name="T37" fmla="*/ 438842435 h 528"/>
                    <a:gd name="T38" fmla="*/ 347598015 w 578"/>
                    <a:gd name="T39" fmla="*/ 438842435 h 528"/>
                    <a:gd name="T40" fmla="*/ 347598015 w 578"/>
                    <a:gd name="T41" fmla="*/ 438842435 h 528"/>
                    <a:gd name="T42" fmla="*/ 347598015 w 578"/>
                    <a:gd name="T43" fmla="*/ 438842435 h 528"/>
                    <a:gd name="T44" fmla="*/ 347598015 w 578"/>
                    <a:gd name="T45" fmla="*/ 438842435 h 528"/>
                    <a:gd name="T46" fmla="*/ 347598015 w 578"/>
                    <a:gd name="T47" fmla="*/ 438842435 h 528"/>
                    <a:gd name="T48" fmla="*/ 347598015 w 578"/>
                    <a:gd name="T49" fmla="*/ 438842435 h 528"/>
                    <a:gd name="T50" fmla="*/ 347598015 w 578"/>
                    <a:gd name="T51" fmla="*/ 438842435 h 528"/>
                    <a:gd name="T52" fmla="*/ 347598015 w 578"/>
                    <a:gd name="T53" fmla="*/ 438842435 h 528"/>
                    <a:gd name="T54" fmla="*/ 347598015 w 578"/>
                    <a:gd name="T55" fmla="*/ 438842435 h 528"/>
                    <a:gd name="T56" fmla="*/ 347598015 w 578"/>
                    <a:gd name="T57" fmla="*/ 438842435 h 528"/>
                    <a:gd name="T58" fmla="*/ 347598015 w 578"/>
                    <a:gd name="T59" fmla="*/ 438842435 h 528"/>
                    <a:gd name="T60" fmla="*/ 347598015 w 578"/>
                    <a:gd name="T61" fmla="*/ 253535301 h 528"/>
                    <a:gd name="T62" fmla="*/ 347598015 w 578"/>
                    <a:gd name="T63" fmla="*/ 438842435 h 528"/>
                    <a:gd name="T64" fmla="*/ 219781367 w 578"/>
                    <a:gd name="T65" fmla="*/ 438842435 h 528"/>
                    <a:gd name="T66" fmla="*/ 347598015 w 578"/>
                    <a:gd name="T67" fmla="*/ 438842435 h 528"/>
                    <a:gd name="T68" fmla="*/ 347598015 w 578"/>
                    <a:gd name="T69" fmla="*/ 438842435 h 528"/>
                    <a:gd name="T70" fmla="*/ 347598015 w 578"/>
                    <a:gd name="T71" fmla="*/ 438842435 h 528"/>
                    <a:gd name="T72" fmla="*/ 347598015 w 578"/>
                    <a:gd name="T73" fmla="*/ 438842435 h 528"/>
                    <a:gd name="T74" fmla="*/ 347598015 w 578"/>
                    <a:gd name="T75" fmla="*/ 438842435 h 528"/>
                    <a:gd name="T76" fmla="*/ 347598015 w 578"/>
                    <a:gd name="T77" fmla="*/ 438842435 h 528"/>
                    <a:gd name="T78" fmla="*/ 347598015 w 578"/>
                    <a:gd name="T79" fmla="*/ 438842435 h 528"/>
                    <a:gd name="T80" fmla="*/ 347598015 w 578"/>
                    <a:gd name="T81" fmla="*/ 438842435 h 528"/>
                    <a:gd name="T82" fmla="*/ 347598015 w 578"/>
                    <a:gd name="T83" fmla="*/ 438842435 h 528"/>
                    <a:gd name="T84" fmla="*/ 347598015 w 578"/>
                    <a:gd name="T85" fmla="*/ 438842435 h 528"/>
                    <a:gd name="T86" fmla="*/ 347598015 w 578"/>
                    <a:gd name="T87" fmla="*/ 438842435 h 528"/>
                    <a:gd name="T88" fmla="*/ 347598015 w 578"/>
                    <a:gd name="T89" fmla="*/ 438842435 h 528"/>
                    <a:gd name="T90" fmla="*/ 347598015 w 578"/>
                    <a:gd name="T91" fmla="*/ 438842435 h 528"/>
                    <a:gd name="T92" fmla="*/ 347598015 w 578"/>
                    <a:gd name="T93" fmla="*/ 438842435 h 528"/>
                    <a:gd name="T94" fmla="*/ 347598015 w 578"/>
                    <a:gd name="T95" fmla="*/ 438842435 h 528"/>
                    <a:gd name="T96" fmla="*/ 347598015 w 578"/>
                    <a:gd name="T97" fmla="*/ 438842435 h 528"/>
                    <a:gd name="T98" fmla="*/ 347598015 w 578"/>
                    <a:gd name="T99" fmla="*/ 438842435 h 528"/>
                    <a:gd name="T100" fmla="*/ 347598015 w 578"/>
                    <a:gd name="T101" fmla="*/ 438842435 h 528"/>
                    <a:gd name="T102" fmla="*/ 347598015 w 578"/>
                    <a:gd name="T103" fmla="*/ 438842435 h 528"/>
                    <a:gd name="T104" fmla="*/ 347598015 w 578"/>
                    <a:gd name="T105" fmla="*/ 438842435 h 528"/>
                    <a:gd name="T106" fmla="*/ 347598015 w 578"/>
                    <a:gd name="T107" fmla="*/ 438842435 h 528"/>
                    <a:gd name="T108" fmla="*/ 347598015 w 578"/>
                    <a:gd name="T109" fmla="*/ 438842435 h 528"/>
                    <a:gd name="T110" fmla="*/ 347598015 w 578"/>
                    <a:gd name="T111" fmla="*/ 438842435 h 528"/>
                    <a:gd name="T112" fmla="*/ 347598015 w 578"/>
                    <a:gd name="T113" fmla="*/ 438842435 h 528"/>
                    <a:gd name="T114" fmla="*/ 347598015 w 578"/>
                    <a:gd name="T115" fmla="*/ 438842435 h 528"/>
                    <a:gd name="T116" fmla="*/ 347598015 w 578"/>
                    <a:gd name="T117" fmla="*/ 438842435 h 528"/>
                    <a:gd name="T118" fmla="*/ 347598015 w 578"/>
                    <a:gd name="T119" fmla="*/ 438842435 h 528"/>
                    <a:gd name="T120" fmla="*/ 347598015 w 578"/>
                    <a:gd name="T121" fmla="*/ 438842435 h 528"/>
                    <a:gd name="T122" fmla="*/ 347598015 w 578"/>
                    <a:gd name="T123" fmla="*/ 438842435 h 528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578"/>
                    <a:gd name="T187" fmla="*/ 0 h 528"/>
                    <a:gd name="T188" fmla="*/ 578 w 578"/>
                    <a:gd name="T189" fmla="*/ 528 h 528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578" h="528">
                      <a:moveTo>
                        <a:pt x="528" y="528"/>
                      </a:moveTo>
                      <a:lnTo>
                        <a:pt x="535" y="496"/>
                      </a:lnTo>
                      <a:lnTo>
                        <a:pt x="547" y="484"/>
                      </a:lnTo>
                      <a:lnTo>
                        <a:pt x="569" y="477"/>
                      </a:lnTo>
                      <a:lnTo>
                        <a:pt x="577" y="469"/>
                      </a:lnTo>
                      <a:lnTo>
                        <a:pt x="578" y="462"/>
                      </a:lnTo>
                      <a:lnTo>
                        <a:pt x="565" y="457"/>
                      </a:lnTo>
                      <a:lnTo>
                        <a:pt x="562" y="426"/>
                      </a:lnTo>
                      <a:lnTo>
                        <a:pt x="528" y="407"/>
                      </a:lnTo>
                      <a:lnTo>
                        <a:pt x="517" y="384"/>
                      </a:lnTo>
                      <a:lnTo>
                        <a:pt x="505" y="372"/>
                      </a:lnTo>
                      <a:lnTo>
                        <a:pt x="507" y="370"/>
                      </a:lnTo>
                      <a:lnTo>
                        <a:pt x="514" y="355"/>
                      </a:lnTo>
                      <a:lnTo>
                        <a:pt x="526" y="341"/>
                      </a:lnTo>
                      <a:lnTo>
                        <a:pt x="529" y="323"/>
                      </a:lnTo>
                      <a:lnTo>
                        <a:pt x="520" y="308"/>
                      </a:lnTo>
                      <a:lnTo>
                        <a:pt x="507" y="306"/>
                      </a:lnTo>
                      <a:lnTo>
                        <a:pt x="501" y="301"/>
                      </a:lnTo>
                      <a:lnTo>
                        <a:pt x="501" y="274"/>
                      </a:lnTo>
                      <a:lnTo>
                        <a:pt x="496" y="259"/>
                      </a:lnTo>
                      <a:lnTo>
                        <a:pt x="501" y="239"/>
                      </a:lnTo>
                      <a:lnTo>
                        <a:pt x="501" y="233"/>
                      </a:lnTo>
                      <a:lnTo>
                        <a:pt x="494" y="230"/>
                      </a:lnTo>
                      <a:lnTo>
                        <a:pt x="494" y="220"/>
                      </a:lnTo>
                      <a:lnTo>
                        <a:pt x="494" y="214"/>
                      </a:lnTo>
                      <a:lnTo>
                        <a:pt x="506" y="209"/>
                      </a:lnTo>
                      <a:lnTo>
                        <a:pt x="506" y="201"/>
                      </a:lnTo>
                      <a:lnTo>
                        <a:pt x="512" y="189"/>
                      </a:lnTo>
                      <a:lnTo>
                        <a:pt x="517" y="161"/>
                      </a:lnTo>
                      <a:lnTo>
                        <a:pt x="518" y="153"/>
                      </a:lnTo>
                      <a:lnTo>
                        <a:pt x="514" y="123"/>
                      </a:lnTo>
                      <a:lnTo>
                        <a:pt x="499" y="123"/>
                      </a:lnTo>
                      <a:lnTo>
                        <a:pt x="464" y="101"/>
                      </a:lnTo>
                      <a:lnTo>
                        <a:pt x="457" y="86"/>
                      </a:lnTo>
                      <a:lnTo>
                        <a:pt x="431" y="83"/>
                      </a:lnTo>
                      <a:lnTo>
                        <a:pt x="403" y="71"/>
                      </a:lnTo>
                      <a:lnTo>
                        <a:pt x="390" y="59"/>
                      </a:lnTo>
                      <a:lnTo>
                        <a:pt x="370" y="59"/>
                      </a:lnTo>
                      <a:lnTo>
                        <a:pt x="366" y="66"/>
                      </a:lnTo>
                      <a:lnTo>
                        <a:pt x="339" y="66"/>
                      </a:lnTo>
                      <a:lnTo>
                        <a:pt x="313" y="89"/>
                      </a:lnTo>
                      <a:lnTo>
                        <a:pt x="295" y="91"/>
                      </a:lnTo>
                      <a:lnTo>
                        <a:pt x="299" y="113"/>
                      </a:lnTo>
                      <a:lnTo>
                        <a:pt x="277" y="114"/>
                      </a:lnTo>
                      <a:lnTo>
                        <a:pt x="227" y="124"/>
                      </a:lnTo>
                      <a:lnTo>
                        <a:pt x="197" y="111"/>
                      </a:lnTo>
                      <a:lnTo>
                        <a:pt x="182" y="93"/>
                      </a:lnTo>
                      <a:lnTo>
                        <a:pt x="167" y="94"/>
                      </a:lnTo>
                      <a:lnTo>
                        <a:pt x="149" y="85"/>
                      </a:lnTo>
                      <a:lnTo>
                        <a:pt x="143" y="51"/>
                      </a:lnTo>
                      <a:lnTo>
                        <a:pt x="133" y="51"/>
                      </a:lnTo>
                      <a:lnTo>
                        <a:pt x="115" y="39"/>
                      </a:lnTo>
                      <a:lnTo>
                        <a:pt x="125" y="31"/>
                      </a:lnTo>
                      <a:lnTo>
                        <a:pt x="122" y="12"/>
                      </a:lnTo>
                      <a:lnTo>
                        <a:pt x="112" y="6"/>
                      </a:lnTo>
                      <a:lnTo>
                        <a:pt x="92" y="15"/>
                      </a:lnTo>
                      <a:lnTo>
                        <a:pt x="76" y="36"/>
                      </a:lnTo>
                      <a:lnTo>
                        <a:pt x="69" y="35"/>
                      </a:lnTo>
                      <a:lnTo>
                        <a:pt x="57" y="38"/>
                      </a:lnTo>
                      <a:lnTo>
                        <a:pt x="54" y="35"/>
                      </a:lnTo>
                      <a:lnTo>
                        <a:pt x="38" y="34"/>
                      </a:lnTo>
                      <a:lnTo>
                        <a:pt x="17" y="5"/>
                      </a:lnTo>
                      <a:lnTo>
                        <a:pt x="14" y="0"/>
                      </a:lnTo>
                      <a:lnTo>
                        <a:pt x="7" y="13"/>
                      </a:lnTo>
                      <a:lnTo>
                        <a:pt x="0" y="18"/>
                      </a:lnTo>
                      <a:lnTo>
                        <a:pt x="4" y="32"/>
                      </a:lnTo>
                      <a:lnTo>
                        <a:pt x="4" y="76"/>
                      </a:lnTo>
                      <a:lnTo>
                        <a:pt x="18" y="90"/>
                      </a:lnTo>
                      <a:lnTo>
                        <a:pt x="19" y="99"/>
                      </a:lnTo>
                      <a:lnTo>
                        <a:pt x="22" y="117"/>
                      </a:lnTo>
                      <a:lnTo>
                        <a:pt x="34" y="132"/>
                      </a:lnTo>
                      <a:lnTo>
                        <a:pt x="38" y="144"/>
                      </a:lnTo>
                      <a:lnTo>
                        <a:pt x="44" y="150"/>
                      </a:lnTo>
                      <a:lnTo>
                        <a:pt x="65" y="153"/>
                      </a:lnTo>
                      <a:lnTo>
                        <a:pt x="57" y="164"/>
                      </a:lnTo>
                      <a:lnTo>
                        <a:pt x="61" y="175"/>
                      </a:lnTo>
                      <a:lnTo>
                        <a:pt x="48" y="193"/>
                      </a:lnTo>
                      <a:lnTo>
                        <a:pt x="48" y="196"/>
                      </a:lnTo>
                      <a:lnTo>
                        <a:pt x="42" y="202"/>
                      </a:lnTo>
                      <a:lnTo>
                        <a:pt x="36" y="221"/>
                      </a:lnTo>
                      <a:lnTo>
                        <a:pt x="37" y="230"/>
                      </a:lnTo>
                      <a:lnTo>
                        <a:pt x="45" y="232"/>
                      </a:lnTo>
                      <a:lnTo>
                        <a:pt x="55" y="246"/>
                      </a:lnTo>
                      <a:lnTo>
                        <a:pt x="55" y="253"/>
                      </a:lnTo>
                      <a:lnTo>
                        <a:pt x="95" y="278"/>
                      </a:lnTo>
                      <a:lnTo>
                        <a:pt x="106" y="302"/>
                      </a:lnTo>
                      <a:lnTo>
                        <a:pt x="104" y="327"/>
                      </a:lnTo>
                      <a:lnTo>
                        <a:pt x="112" y="332"/>
                      </a:lnTo>
                      <a:lnTo>
                        <a:pt x="116" y="347"/>
                      </a:lnTo>
                      <a:lnTo>
                        <a:pt x="134" y="362"/>
                      </a:lnTo>
                      <a:lnTo>
                        <a:pt x="135" y="356"/>
                      </a:lnTo>
                      <a:lnTo>
                        <a:pt x="139" y="356"/>
                      </a:lnTo>
                      <a:lnTo>
                        <a:pt x="138" y="345"/>
                      </a:lnTo>
                      <a:lnTo>
                        <a:pt x="142" y="344"/>
                      </a:lnTo>
                      <a:lnTo>
                        <a:pt x="148" y="347"/>
                      </a:lnTo>
                      <a:lnTo>
                        <a:pt x="152" y="357"/>
                      </a:lnTo>
                      <a:lnTo>
                        <a:pt x="162" y="365"/>
                      </a:lnTo>
                      <a:lnTo>
                        <a:pt x="173" y="358"/>
                      </a:lnTo>
                      <a:lnTo>
                        <a:pt x="176" y="361"/>
                      </a:lnTo>
                      <a:lnTo>
                        <a:pt x="185" y="377"/>
                      </a:lnTo>
                      <a:lnTo>
                        <a:pt x="189" y="380"/>
                      </a:lnTo>
                      <a:lnTo>
                        <a:pt x="194" y="393"/>
                      </a:lnTo>
                      <a:lnTo>
                        <a:pt x="205" y="402"/>
                      </a:lnTo>
                      <a:lnTo>
                        <a:pt x="220" y="437"/>
                      </a:lnTo>
                      <a:lnTo>
                        <a:pt x="249" y="447"/>
                      </a:lnTo>
                      <a:lnTo>
                        <a:pt x="259" y="462"/>
                      </a:lnTo>
                      <a:lnTo>
                        <a:pt x="282" y="469"/>
                      </a:lnTo>
                      <a:lnTo>
                        <a:pt x="279" y="472"/>
                      </a:lnTo>
                      <a:lnTo>
                        <a:pt x="285" y="477"/>
                      </a:lnTo>
                      <a:lnTo>
                        <a:pt x="296" y="476"/>
                      </a:lnTo>
                      <a:lnTo>
                        <a:pt x="316" y="484"/>
                      </a:lnTo>
                      <a:lnTo>
                        <a:pt x="337" y="476"/>
                      </a:lnTo>
                      <a:lnTo>
                        <a:pt x="345" y="469"/>
                      </a:lnTo>
                      <a:lnTo>
                        <a:pt x="371" y="462"/>
                      </a:lnTo>
                      <a:lnTo>
                        <a:pt x="385" y="469"/>
                      </a:lnTo>
                      <a:lnTo>
                        <a:pt x="400" y="509"/>
                      </a:lnTo>
                      <a:lnTo>
                        <a:pt x="437" y="514"/>
                      </a:lnTo>
                      <a:lnTo>
                        <a:pt x="451" y="521"/>
                      </a:lnTo>
                      <a:lnTo>
                        <a:pt x="455" y="517"/>
                      </a:lnTo>
                      <a:lnTo>
                        <a:pt x="471" y="522"/>
                      </a:lnTo>
                      <a:lnTo>
                        <a:pt x="490" y="523"/>
                      </a:lnTo>
                      <a:lnTo>
                        <a:pt x="494" y="519"/>
                      </a:lnTo>
                      <a:lnTo>
                        <a:pt x="507" y="527"/>
                      </a:lnTo>
                      <a:lnTo>
                        <a:pt x="528" y="528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49" name="Freeform 69"/>
                <p:cNvSpPr>
                  <a:spLocks noChangeAspect="1"/>
                </p:cNvSpPr>
                <p:nvPr/>
              </p:nvSpPr>
              <p:spPr bwMode="auto">
                <a:xfrm>
                  <a:off x="3126" y="2347"/>
                  <a:ext cx="52" cy="58"/>
                </a:xfrm>
                <a:custGeom>
                  <a:avLst/>
                  <a:gdLst>
                    <a:gd name="T0" fmla="*/ 363542813 w 94"/>
                    <a:gd name="T1" fmla="*/ 445179415 h 98"/>
                    <a:gd name="T2" fmla="*/ 363542813 w 94"/>
                    <a:gd name="T3" fmla="*/ 445179415 h 98"/>
                    <a:gd name="T4" fmla="*/ 363542813 w 94"/>
                    <a:gd name="T5" fmla="*/ 445179415 h 98"/>
                    <a:gd name="T6" fmla="*/ 363542813 w 94"/>
                    <a:gd name="T7" fmla="*/ 445179415 h 98"/>
                    <a:gd name="T8" fmla="*/ 363542813 w 94"/>
                    <a:gd name="T9" fmla="*/ 445179415 h 98"/>
                    <a:gd name="T10" fmla="*/ 363542813 w 94"/>
                    <a:gd name="T11" fmla="*/ 445179415 h 98"/>
                    <a:gd name="T12" fmla="*/ 363542813 w 94"/>
                    <a:gd name="T13" fmla="*/ 445179415 h 98"/>
                    <a:gd name="T14" fmla="*/ 363542813 w 94"/>
                    <a:gd name="T15" fmla="*/ 445179415 h 98"/>
                    <a:gd name="T16" fmla="*/ 363542813 w 94"/>
                    <a:gd name="T17" fmla="*/ 445179415 h 98"/>
                    <a:gd name="T18" fmla="*/ 363542813 w 94"/>
                    <a:gd name="T19" fmla="*/ 445179415 h 98"/>
                    <a:gd name="T20" fmla="*/ 363542813 w 94"/>
                    <a:gd name="T21" fmla="*/ 445179415 h 98"/>
                    <a:gd name="T22" fmla="*/ 363542813 w 94"/>
                    <a:gd name="T23" fmla="*/ 445179415 h 98"/>
                    <a:gd name="T24" fmla="*/ 363542813 w 94"/>
                    <a:gd name="T25" fmla="*/ 445179415 h 98"/>
                    <a:gd name="T26" fmla="*/ 363542813 w 94"/>
                    <a:gd name="T27" fmla="*/ 445179415 h 98"/>
                    <a:gd name="T28" fmla="*/ 363542813 w 94"/>
                    <a:gd name="T29" fmla="*/ 445179415 h 98"/>
                    <a:gd name="T30" fmla="*/ 363542813 w 94"/>
                    <a:gd name="T31" fmla="*/ 445179415 h 98"/>
                    <a:gd name="T32" fmla="*/ 363542813 w 94"/>
                    <a:gd name="T33" fmla="*/ 445179415 h 98"/>
                    <a:gd name="T34" fmla="*/ 363542813 w 94"/>
                    <a:gd name="T35" fmla="*/ 445179415 h 98"/>
                    <a:gd name="T36" fmla="*/ 363542813 w 94"/>
                    <a:gd name="T37" fmla="*/ 445179415 h 98"/>
                    <a:gd name="T38" fmla="*/ 363542813 w 94"/>
                    <a:gd name="T39" fmla="*/ 445179415 h 98"/>
                    <a:gd name="T40" fmla="*/ 363542813 w 94"/>
                    <a:gd name="T41" fmla="*/ 445179415 h 98"/>
                    <a:gd name="T42" fmla="*/ 363542813 w 94"/>
                    <a:gd name="T43" fmla="*/ 0 h 98"/>
                    <a:gd name="T44" fmla="*/ 363542813 w 94"/>
                    <a:gd name="T45" fmla="*/ 0 h 98"/>
                    <a:gd name="T46" fmla="*/ 0 w 94"/>
                    <a:gd name="T47" fmla="*/ 418169397 h 98"/>
                    <a:gd name="T48" fmla="*/ 362491449 w 94"/>
                    <a:gd name="T49" fmla="*/ 445179415 h 98"/>
                    <a:gd name="T50" fmla="*/ 363542813 w 94"/>
                    <a:gd name="T51" fmla="*/ 445179415 h 98"/>
                    <a:gd name="T52" fmla="*/ 363542813 w 94"/>
                    <a:gd name="T53" fmla="*/ 445179415 h 98"/>
                    <a:gd name="T54" fmla="*/ 363542813 w 94"/>
                    <a:gd name="T55" fmla="*/ 445179415 h 98"/>
                    <a:gd name="T56" fmla="*/ 363542813 w 94"/>
                    <a:gd name="T57" fmla="*/ 445179415 h 98"/>
                    <a:gd name="T58" fmla="*/ 363542813 w 94"/>
                    <a:gd name="T59" fmla="*/ 445179415 h 98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94"/>
                    <a:gd name="T91" fmla="*/ 0 h 98"/>
                    <a:gd name="T92" fmla="*/ 94 w 94"/>
                    <a:gd name="T93" fmla="*/ 98 h 98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94" h="98">
                      <a:moveTo>
                        <a:pt x="42" y="65"/>
                      </a:moveTo>
                      <a:lnTo>
                        <a:pt x="48" y="63"/>
                      </a:lnTo>
                      <a:lnTo>
                        <a:pt x="59" y="70"/>
                      </a:lnTo>
                      <a:lnTo>
                        <a:pt x="71" y="70"/>
                      </a:lnTo>
                      <a:lnTo>
                        <a:pt x="78" y="82"/>
                      </a:lnTo>
                      <a:lnTo>
                        <a:pt x="79" y="95"/>
                      </a:lnTo>
                      <a:lnTo>
                        <a:pt x="82" y="98"/>
                      </a:lnTo>
                      <a:lnTo>
                        <a:pt x="94" y="95"/>
                      </a:lnTo>
                      <a:lnTo>
                        <a:pt x="89" y="84"/>
                      </a:lnTo>
                      <a:lnTo>
                        <a:pt x="93" y="83"/>
                      </a:lnTo>
                      <a:lnTo>
                        <a:pt x="93" y="79"/>
                      </a:lnTo>
                      <a:lnTo>
                        <a:pt x="90" y="76"/>
                      </a:lnTo>
                      <a:lnTo>
                        <a:pt x="93" y="68"/>
                      </a:lnTo>
                      <a:lnTo>
                        <a:pt x="84" y="66"/>
                      </a:lnTo>
                      <a:lnTo>
                        <a:pt x="71" y="55"/>
                      </a:lnTo>
                      <a:lnTo>
                        <a:pt x="70" y="51"/>
                      </a:lnTo>
                      <a:lnTo>
                        <a:pt x="74" y="50"/>
                      </a:lnTo>
                      <a:lnTo>
                        <a:pt x="76" y="42"/>
                      </a:lnTo>
                      <a:lnTo>
                        <a:pt x="62" y="30"/>
                      </a:lnTo>
                      <a:lnTo>
                        <a:pt x="62" y="13"/>
                      </a:lnTo>
                      <a:lnTo>
                        <a:pt x="54" y="11"/>
                      </a:lnTo>
                      <a:lnTo>
                        <a:pt x="48" y="0"/>
                      </a:lnTo>
                      <a:lnTo>
                        <a:pt x="0" y="8"/>
                      </a:lnTo>
                      <a:lnTo>
                        <a:pt x="6" y="12"/>
                      </a:lnTo>
                      <a:lnTo>
                        <a:pt x="9" y="20"/>
                      </a:lnTo>
                      <a:lnTo>
                        <a:pt x="12" y="39"/>
                      </a:lnTo>
                      <a:lnTo>
                        <a:pt x="16" y="44"/>
                      </a:lnTo>
                      <a:lnTo>
                        <a:pt x="39" y="60"/>
                      </a:lnTo>
                      <a:lnTo>
                        <a:pt x="42" y="6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50" name="Freeform 70"/>
                <p:cNvSpPr>
                  <a:spLocks noChangeAspect="1"/>
                </p:cNvSpPr>
                <p:nvPr/>
              </p:nvSpPr>
              <p:spPr bwMode="auto">
                <a:xfrm>
                  <a:off x="3148" y="2385"/>
                  <a:ext cx="17" cy="18"/>
                </a:xfrm>
                <a:custGeom>
                  <a:avLst/>
                  <a:gdLst>
                    <a:gd name="T0" fmla="*/ 0 w 37"/>
                    <a:gd name="T1" fmla="*/ 112314228 h 32"/>
                    <a:gd name="T2" fmla="*/ 306577309 w 37"/>
                    <a:gd name="T3" fmla="*/ 0 h 32"/>
                    <a:gd name="T4" fmla="*/ 339167341 w 37"/>
                    <a:gd name="T5" fmla="*/ 393099933 h 32"/>
                    <a:gd name="T6" fmla="*/ 339167341 w 37"/>
                    <a:gd name="T7" fmla="*/ 393099933 h 32"/>
                    <a:gd name="T8" fmla="*/ 339167341 w 37"/>
                    <a:gd name="T9" fmla="*/ 449510754 h 32"/>
                    <a:gd name="T10" fmla="*/ 339167341 w 37"/>
                    <a:gd name="T11" fmla="*/ 449510754 h 32"/>
                    <a:gd name="T12" fmla="*/ 339167341 w 37"/>
                    <a:gd name="T13" fmla="*/ 449510754 h 32"/>
                    <a:gd name="T14" fmla="*/ 0 w 37"/>
                    <a:gd name="T15" fmla="*/ 112314228 h 3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7"/>
                    <a:gd name="T25" fmla="*/ 0 h 32"/>
                    <a:gd name="T26" fmla="*/ 37 w 37"/>
                    <a:gd name="T27" fmla="*/ 32 h 3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7" h="32">
                      <a:moveTo>
                        <a:pt x="0" y="2"/>
                      </a:moveTo>
                      <a:lnTo>
                        <a:pt x="6" y="0"/>
                      </a:lnTo>
                      <a:lnTo>
                        <a:pt x="17" y="7"/>
                      </a:lnTo>
                      <a:lnTo>
                        <a:pt x="29" y="7"/>
                      </a:lnTo>
                      <a:lnTo>
                        <a:pt x="36" y="19"/>
                      </a:lnTo>
                      <a:lnTo>
                        <a:pt x="37" y="32"/>
                      </a:lnTo>
                      <a:lnTo>
                        <a:pt x="21" y="31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51" name="Freeform 71"/>
                <p:cNvSpPr>
                  <a:spLocks noChangeAspect="1"/>
                </p:cNvSpPr>
                <p:nvPr/>
              </p:nvSpPr>
              <p:spPr bwMode="auto">
                <a:xfrm>
                  <a:off x="3047" y="2437"/>
                  <a:ext cx="164" cy="179"/>
                </a:xfrm>
                <a:custGeom>
                  <a:avLst/>
                  <a:gdLst>
                    <a:gd name="T0" fmla="*/ 350830337 w 300"/>
                    <a:gd name="T1" fmla="*/ 435372889 h 303"/>
                    <a:gd name="T2" fmla="*/ 350830337 w 300"/>
                    <a:gd name="T3" fmla="*/ 435372889 h 303"/>
                    <a:gd name="T4" fmla="*/ 350830337 w 300"/>
                    <a:gd name="T5" fmla="*/ 435372889 h 303"/>
                    <a:gd name="T6" fmla="*/ 350830337 w 300"/>
                    <a:gd name="T7" fmla="*/ 435372889 h 303"/>
                    <a:gd name="T8" fmla="*/ 350830337 w 300"/>
                    <a:gd name="T9" fmla="*/ 435372889 h 303"/>
                    <a:gd name="T10" fmla="*/ 350830337 w 300"/>
                    <a:gd name="T11" fmla="*/ 435372889 h 303"/>
                    <a:gd name="T12" fmla="*/ 350830337 w 300"/>
                    <a:gd name="T13" fmla="*/ 435372889 h 303"/>
                    <a:gd name="T14" fmla="*/ 350830337 w 300"/>
                    <a:gd name="T15" fmla="*/ 435372889 h 303"/>
                    <a:gd name="T16" fmla="*/ 350830337 w 300"/>
                    <a:gd name="T17" fmla="*/ 435372889 h 303"/>
                    <a:gd name="T18" fmla="*/ 350830337 w 300"/>
                    <a:gd name="T19" fmla="*/ 435372889 h 303"/>
                    <a:gd name="T20" fmla="*/ 350830337 w 300"/>
                    <a:gd name="T21" fmla="*/ 435372889 h 303"/>
                    <a:gd name="T22" fmla="*/ 350830337 w 300"/>
                    <a:gd name="T23" fmla="*/ 435372889 h 303"/>
                    <a:gd name="T24" fmla="*/ 350830337 w 300"/>
                    <a:gd name="T25" fmla="*/ 435372889 h 303"/>
                    <a:gd name="T26" fmla="*/ 350830337 w 300"/>
                    <a:gd name="T27" fmla="*/ 435372889 h 303"/>
                    <a:gd name="T28" fmla="*/ 350830337 w 300"/>
                    <a:gd name="T29" fmla="*/ 435372889 h 303"/>
                    <a:gd name="T30" fmla="*/ 350830337 w 300"/>
                    <a:gd name="T31" fmla="*/ 435372889 h 303"/>
                    <a:gd name="T32" fmla="*/ 350830337 w 300"/>
                    <a:gd name="T33" fmla="*/ 435372889 h 303"/>
                    <a:gd name="T34" fmla="*/ 350830337 w 300"/>
                    <a:gd name="T35" fmla="*/ 435372889 h 303"/>
                    <a:gd name="T36" fmla="*/ 350830337 w 300"/>
                    <a:gd name="T37" fmla="*/ 435372889 h 303"/>
                    <a:gd name="T38" fmla="*/ 350830337 w 300"/>
                    <a:gd name="T39" fmla="*/ 435372889 h 303"/>
                    <a:gd name="T40" fmla="*/ 350830337 w 300"/>
                    <a:gd name="T41" fmla="*/ 435372889 h 303"/>
                    <a:gd name="T42" fmla="*/ 350830337 w 300"/>
                    <a:gd name="T43" fmla="*/ 435372889 h 303"/>
                    <a:gd name="T44" fmla="*/ 350830337 w 300"/>
                    <a:gd name="T45" fmla="*/ 435372889 h 303"/>
                    <a:gd name="T46" fmla="*/ 350830337 w 300"/>
                    <a:gd name="T47" fmla="*/ 435372889 h 303"/>
                    <a:gd name="T48" fmla="*/ 350830337 w 300"/>
                    <a:gd name="T49" fmla="*/ 435372889 h 303"/>
                    <a:gd name="T50" fmla="*/ 350830337 w 300"/>
                    <a:gd name="T51" fmla="*/ 435372889 h 303"/>
                    <a:gd name="T52" fmla="*/ 350830337 w 300"/>
                    <a:gd name="T53" fmla="*/ 435372889 h 303"/>
                    <a:gd name="T54" fmla="*/ 350830337 w 300"/>
                    <a:gd name="T55" fmla="*/ 435372889 h 303"/>
                    <a:gd name="T56" fmla="*/ 350830337 w 300"/>
                    <a:gd name="T57" fmla="*/ 403092110 h 303"/>
                    <a:gd name="T58" fmla="*/ 350830337 w 300"/>
                    <a:gd name="T59" fmla="*/ 435372889 h 303"/>
                    <a:gd name="T60" fmla="*/ 350830337 w 300"/>
                    <a:gd name="T61" fmla="*/ 435372889 h 303"/>
                    <a:gd name="T62" fmla="*/ 350830337 w 300"/>
                    <a:gd name="T63" fmla="*/ 201546055 h 303"/>
                    <a:gd name="T64" fmla="*/ 350830337 w 300"/>
                    <a:gd name="T65" fmla="*/ 201546055 h 303"/>
                    <a:gd name="T66" fmla="*/ 350830337 w 300"/>
                    <a:gd name="T67" fmla="*/ 0 h 303"/>
                    <a:gd name="T68" fmla="*/ 350830337 w 300"/>
                    <a:gd name="T69" fmla="*/ 435372889 h 303"/>
                    <a:gd name="T70" fmla="*/ 350830337 w 300"/>
                    <a:gd name="T71" fmla="*/ 435372889 h 303"/>
                    <a:gd name="T72" fmla="*/ 350830337 w 300"/>
                    <a:gd name="T73" fmla="*/ 435372889 h 303"/>
                    <a:gd name="T74" fmla="*/ 350830337 w 300"/>
                    <a:gd name="T75" fmla="*/ 435372889 h 303"/>
                    <a:gd name="T76" fmla="*/ 350830337 w 300"/>
                    <a:gd name="T77" fmla="*/ 435372889 h 303"/>
                    <a:gd name="T78" fmla="*/ 350830337 w 300"/>
                    <a:gd name="T79" fmla="*/ 435372889 h 303"/>
                    <a:gd name="T80" fmla="*/ 0 w 300"/>
                    <a:gd name="T81" fmla="*/ 435372889 h 303"/>
                    <a:gd name="T82" fmla="*/ 350830337 w 300"/>
                    <a:gd name="T83" fmla="*/ 435372889 h 303"/>
                    <a:gd name="T84" fmla="*/ 350830337 w 300"/>
                    <a:gd name="T85" fmla="*/ 435372889 h 303"/>
                    <a:gd name="T86" fmla="*/ 350830337 w 300"/>
                    <a:gd name="T87" fmla="*/ 435372889 h 303"/>
                    <a:gd name="T88" fmla="*/ 350830337 w 300"/>
                    <a:gd name="T89" fmla="*/ 435372889 h 303"/>
                    <a:gd name="T90" fmla="*/ 350830337 w 300"/>
                    <a:gd name="T91" fmla="*/ 435372889 h 303"/>
                    <a:gd name="T92" fmla="*/ 350830337 w 300"/>
                    <a:gd name="T93" fmla="*/ 435372889 h 303"/>
                    <a:gd name="T94" fmla="*/ 350830337 w 300"/>
                    <a:gd name="T95" fmla="*/ 435372889 h 303"/>
                    <a:gd name="T96" fmla="*/ 350830337 w 300"/>
                    <a:gd name="T97" fmla="*/ 435372889 h 303"/>
                    <a:gd name="T98" fmla="*/ 350830337 w 300"/>
                    <a:gd name="T99" fmla="*/ 435372889 h 303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300"/>
                    <a:gd name="T151" fmla="*/ 0 h 303"/>
                    <a:gd name="T152" fmla="*/ 300 w 300"/>
                    <a:gd name="T153" fmla="*/ 303 h 303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300" h="303">
                      <a:moveTo>
                        <a:pt x="239" y="303"/>
                      </a:moveTo>
                      <a:lnTo>
                        <a:pt x="248" y="294"/>
                      </a:lnTo>
                      <a:lnTo>
                        <a:pt x="260" y="273"/>
                      </a:lnTo>
                      <a:lnTo>
                        <a:pt x="268" y="270"/>
                      </a:lnTo>
                      <a:lnTo>
                        <a:pt x="282" y="272"/>
                      </a:lnTo>
                      <a:lnTo>
                        <a:pt x="284" y="271"/>
                      </a:lnTo>
                      <a:lnTo>
                        <a:pt x="295" y="275"/>
                      </a:lnTo>
                      <a:lnTo>
                        <a:pt x="300" y="271"/>
                      </a:lnTo>
                      <a:lnTo>
                        <a:pt x="282" y="256"/>
                      </a:lnTo>
                      <a:lnTo>
                        <a:pt x="278" y="241"/>
                      </a:lnTo>
                      <a:lnTo>
                        <a:pt x="270" y="236"/>
                      </a:lnTo>
                      <a:lnTo>
                        <a:pt x="272" y="211"/>
                      </a:lnTo>
                      <a:lnTo>
                        <a:pt x="261" y="187"/>
                      </a:lnTo>
                      <a:lnTo>
                        <a:pt x="221" y="162"/>
                      </a:lnTo>
                      <a:lnTo>
                        <a:pt x="221" y="155"/>
                      </a:lnTo>
                      <a:lnTo>
                        <a:pt x="211" y="141"/>
                      </a:lnTo>
                      <a:lnTo>
                        <a:pt x="203" y="139"/>
                      </a:lnTo>
                      <a:lnTo>
                        <a:pt x="202" y="130"/>
                      </a:lnTo>
                      <a:lnTo>
                        <a:pt x="208" y="111"/>
                      </a:lnTo>
                      <a:lnTo>
                        <a:pt x="214" y="105"/>
                      </a:lnTo>
                      <a:lnTo>
                        <a:pt x="214" y="102"/>
                      </a:lnTo>
                      <a:lnTo>
                        <a:pt x="227" y="84"/>
                      </a:lnTo>
                      <a:lnTo>
                        <a:pt x="223" y="73"/>
                      </a:lnTo>
                      <a:lnTo>
                        <a:pt x="231" y="62"/>
                      </a:lnTo>
                      <a:lnTo>
                        <a:pt x="210" y="59"/>
                      </a:lnTo>
                      <a:lnTo>
                        <a:pt x="204" y="53"/>
                      </a:lnTo>
                      <a:lnTo>
                        <a:pt x="200" y="41"/>
                      </a:lnTo>
                      <a:lnTo>
                        <a:pt x="188" y="26"/>
                      </a:lnTo>
                      <a:lnTo>
                        <a:pt x="185" y="8"/>
                      </a:lnTo>
                      <a:lnTo>
                        <a:pt x="181" y="12"/>
                      </a:lnTo>
                      <a:lnTo>
                        <a:pt x="173" y="11"/>
                      </a:lnTo>
                      <a:lnTo>
                        <a:pt x="168" y="4"/>
                      </a:lnTo>
                      <a:lnTo>
                        <a:pt x="142" y="4"/>
                      </a:lnTo>
                      <a:lnTo>
                        <a:pt x="130" y="0"/>
                      </a:lnTo>
                      <a:lnTo>
                        <a:pt x="112" y="15"/>
                      </a:lnTo>
                      <a:lnTo>
                        <a:pt x="108" y="18"/>
                      </a:lnTo>
                      <a:lnTo>
                        <a:pt x="98" y="33"/>
                      </a:lnTo>
                      <a:lnTo>
                        <a:pt x="81" y="40"/>
                      </a:lnTo>
                      <a:lnTo>
                        <a:pt x="77" y="99"/>
                      </a:lnTo>
                      <a:lnTo>
                        <a:pt x="72" y="113"/>
                      </a:lnTo>
                      <a:lnTo>
                        <a:pt x="0" y="155"/>
                      </a:lnTo>
                      <a:lnTo>
                        <a:pt x="13" y="195"/>
                      </a:lnTo>
                      <a:lnTo>
                        <a:pt x="59" y="207"/>
                      </a:lnTo>
                      <a:lnTo>
                        <a:pt x="93" y="233"/>
                      </a:lnTo>
                      <a:lnTo>
                        <a:pt x="124" y="244"/>
                      </a:lnTo>
                      <a:lnTo>
                        <a:pt x="132" y="257"/>
                      </a:lnTo>
                      <a:lnTo>
                        <a:pt x="148" y="259"/>
                      </a:lnTo>
                      <a:lnTo>
                        <a:pt x="150" y="283"/>
                      </a:lnTo>
                      <a:lnTo>
                        <a:pt x="184" y="300"/>
                      </a:lnTo>
                      <a:lnTo>
                        <a:pt x="239" y="303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52" name="Freeform 72"/>
                <p:cNvSpPr>
                  <a:spLocks noChangeAspect="1"/>
                </p:cNvSpPr>
                <p:nvPr/>
              </p:nvSpPr>
              <p:spPr bwMode="auto">
                <a:xfrm>
                  <a:off x="3334" y="2675"/>
                  <a:ext cx="11" cy="11"/>
                </a:xfrm>
                <a:custGeom>
                  <a:avLst/>
                  <a:gdLst>
                    <a:gd name="T0" fmla="*/ 826078387 w 11"/>
                    <a:gd name="T1" fmla="*/ 463856002 h 20"/>
                    <a:gd name="T2" fmla="*/ 249777810 w 11"/>
                    <a:gd name="T3" fmla="*/ 463856002 h 20"/>
                    <a:gd name="T4" fmla="*/ 0 w 11"/>
                    <a:gd name="T5" fmla="*/ 331837467 h 20"/>
                    <a:gd name="T6" fmla="*/ 826078387 w 11"/>
                    <a:gd name="T7" fmla="*/ 55306251 h 20"/>
                    <a:gd name="T8" fmla="*/ 826078387 w 11"/>
                    <a:gd name="T9" fmla="*/ 0 h 20"/>
                    <a:gd name="T10" fmla="*/ 826078387 w 11"/>
                    <a:gd name="T11" fmla="*/ 463856002 h 2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1"/>
                    <a:gd name="T19" fmla="*/ 0 h 20"/>
                    <a:gd name="T20" fmla="*/ 11 w 11"/>
                    <a:gd name="T21" fmla="*/ 20 h 2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1" h="20">
                      <a:moveTo>
                        <a:pt x="7" y="20"/>
                      </a:moveTo>
                      <a:lnTo>
                        <a:pt x="1" y="18"/>
                      </a:lnTo>
                      <a:lnTo>
                        <a:pt x="0" y="6"/>
                      </a:lnTo>
                      <a:lnTo>
                        <a:pt x="5" y="1"/>
                      </a:lnTo>
                      <a:lnTo>
                        <a:pt x="11" y="0"/>
                      </a:lnTo>
                      <a:lnTo>
                        <a:pt x="7" y="2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53" name="Freeform 73"/>
                <p:cNvSpPr>
                  <a:spLocks noChangeAspect="1"/>
                </p:cNvSpPr>
                <p:nvPr/>
              </p:nvSpPr>
              <p:spPr bwMode="auto">
                <a:xfrm>
                  <a:off x="2824" y="2338"/>
                  <a:ext cx="309" cy="152"/>
                </a:xfrm>
                <a:custGeom>
                  <a:avLst/>
                  <a:gdLst>
                    <a:gd name="T0" fmla="*/ 346343507 w 564"/>
                    <a:gd name="T1" fmla="*/ 467637452 h 246"/>
                    <a:gd name="T2" fmla="*/ 346343507 w 564"/>
                    <a:gd name="T3" fmla="*/ 467637452 h 246"/>
                    <a:gd name="T4" fmla="*/ 346343507 w 564"/>
                    <a:gd name="T5" fmla="*/ 467637452 h 246"/>
                    <a:gd name="T6" fmla="*/ 346343507 w 564"/>
                    <a:gd name="T7" fmla="*/ 467637452 h 246"/>
                    <a:gd name="T8" fmla="*/ 346343507 w 564"/>
                    <a:gd name="T9" fmla="*/ 467637452 h 246"/>
                    <a:gd name="T10" fmla="*/ 346343507 w 564"/>
                    <a:gd name="T11" fmla="*/ 467637452 h 246"/>
                    <a:gd name="T12" fmla="*/ 346343507 w 564"/>
                    <a:gd name="T13" fmla="*/ 467637452 h 246"/>
                    <a:gd name="T14" fmla="*/ 346343507 w 564"/>
                    <a:gd name="T15" fmla="*/ 467637452 h 246"/>
                    <a:gd name="T16" fmla="*/ 346343507 w 564"/>
                    <a:gd name="T17" fmla="*/ 467637452 h 246"/>
                    <a:gd name="T18" fmla="*/ 346343507 w 564"/>
                    <a:gd name="T19" fmla="*/ 467637452 h 246"/>
                    <a:gd name="T20" fmla="*/ 346343507 w 564"/>
                    <a:gd name="T21" fmla="*/ 0 h 246"/>
                    <a:gd name="T22" fmla="*/ 346343507 w 564"/>
                    <a:gd name="T23" fmla="*/ 170385297 h 246"/>
                    <a:gd name="T24" fmla="*/ 346343507 w 564"/>
                    <a:gd name="T25" fmla="*/ 467637452 h 246"/>
                    <a:gd name="T26" fmla="*/ 346343507 w 564"/>
                    <a:gd name="T27" fmla="*/ 467637452 h 246"/>
                    <a:gd name="T28" fmla="*/ 346343507 w 564"/>
                    <a:gd name="T29" fmla="*/ 467637452 h 246"/>
                    <a:gd name="T30" fmla="*/ 346343507 w 564"/>
                    <a:gd name="T31" fmla="*/ 467637452 h 246"/>
                    <a:gd name="T32" fmla="*/ 346343507 w 564"/>
                    <a:gd name="T33" fmla="*/ 467637452 h 246"/>
                    <a:gd name="T34" fmla="*/ 346343507 w 564"/>
                    <a:gd name="T35" fmla="*/ 467637452 h 246"/>
                    <a:gd name="T36" fmla="*/ 346343507 w 564"/>
                    <a:gd name="T37" fmla="*/ 467637452 h 246"/>
                    <a:gd name="T38" fmla="*/ 346343507 w 564"/>
                    <a:gd name="T39" fmla="*/ 467637452 h 246"/>
                    <a:gd name="T40" fmla="*/ 162613257 w 564"/>
                    <a:gd name="T41" fmla="*/ 467637452 h 246"/>
                    <a:gd name="T42" fmla="*/ 346343507 w 564"/>
                    <a:gd name="T43" fmla="*/ 467637452 h 246"/>
                    <a:gd name="T44" fmla="*/ 346343507 w 564"/>
                    <a:gd name="T45" fmla="*/ 467637452 h 246"/>
                    <a:gd name="T46" fmla="*/ 346343507 w 564"/>
                    <a:gd name="T47" fmla="*/ 467637452 h 246"/>
                    <a:gd name="T48" fmla="*/ 346343507 w 564"/>
                    <a:gd name="T49" fmla="*/ 467637452 h 246"/>
                    <a:gd name="T50" fmla="*/ 325148201 w 564"/>
                    <a:gd name="T51" fmla="*/ 467637452 h 246"/>
                    <a:gd name="T52" fmla="*/ 346343507 w 564"/>
                    <a:gd name="T53" fmla="*/ 467637452 h 246"/>
                    <a:gd name="T54" fmla="*/ 346343507 w 564"/>
                    <a:gd name="T55" fmla="*/ 467637452 h 246"/>
                    <a:gd name="T56" fmla="*/ 346343507 w 564"/>
                    <a:gd name="T57" fmla="*/ 467637452 h 246"/>
                    <a:gd name="T58" fmla="*/ 346343507 w 564"/>
                    <a:gd name="T59" fmla="*/ 467637452 h 246"/>
                    <a:gd name="T60" fmla="*/ 346343507 w 564"/>
                    <a:gd name="T61" fmla="*/ 467637452 h 246"/>
                    <a:gd name="T62" fmla="*/ 346343507 w 564"/>
                    <a:gd name="T63" fmla="*/ 467637452 h 246"/>
                    <a:gd name="T64" fmla="*/ 346343507 w 564"/>
                    <a:gd name="T65" fmla="*/ 467637452 h 246"/>
                    <a:gd name="T66" fmla="*/ 346343507 w 564"/>
                    <a:gd name="T67" fmla="*/ 467637452 h 246"/>
                    <a:gd name="T68" fmla="*/ 346343507 w 564"/>
                    <a:gd name="T69" fmla="*/ 467637452 h 246"/>
                    <a:gd name="T70" fmla="*/ 346343507 w 564"/>
                    <a:gd name="T71" fmla="*/ 467637452 h 246"/>
                    <a:gd name="T72" fmla="*/ 346343507 w 564"/>
                    <a:gd name="T73" fmla="*/ 467637452 h 246"/>
                    <a:gd name="T74" fmla="*/ 346343507 w 564"/>
                    <a:gd name="T75" fmla="*/ 467637452 h 246"/>
                    <a:gd name="T76" fmla="*/ 346343507 w 564"/>
                    <a:gd name="T77" fmla="*/ 467637452 h 246"/>
                    <a:gd name="T78" fmla="*/ 346343507 w 564"/>
                    <a:gd name="T79" fmla="*/ 467637452 h 246"/>
                    <a:gd name="T80" fmla="*/ 346343507 w 564"/>
                    <a:gd name="T81" fmla="*/ 467637452 h 246"/>
                    <a:gd name="T82" fmla="*/ 346343507 w 564"/>
                    <a:gd name="T83" fmla="*/ 467637452 h 246"/>
                    <a:gd name="T84" fmla="*/ 346343507 w 564"/>
                    <a:gd name="T85" fmla="*/ 467637452 h 246"/>
                    <a:gd name="T86" fmla="*/ 346343507 w 564"/>
                    <a:gd name="T87" fmla="*/ 467637452 h 246"/>
                    <a:gd name="T88" fmla="*/ 346343507 w 564"/>
                    <a:gd name="T89" fmla="*/ 467637452 h 246"/>
                    <a:gd name="T90" fmla="*/ 346343507 w 564"/>
                    <a:gd name="T91" fmla="*/ 467637452 h 246"/>
                    <a:gd name="T92" fmla="*/ 346343507 w 564"/>
                    <a:gd name="T93" fmla="*/ 467637452 h 246"/>
                    <a:gd name="T94" fmla="*/ 346343507 w 564"/>
                    <a:gd name="T95" fmla="*/ 467637452 h 246"/>
                    <a:gd name="T96" fmla="*/ 346343507 w 564"/>
                    <a:gd name="T97" fmla="*/ 467637452 h 246"/>
                    <a:gd name="T98" fmla="*/ 346343507 w 564"/>
                    <a:gd name="T99" fmla="*/ 467637452 h 246"/>
                    <a:gd name="T100" fmla="*/ 346343507 w 564"/>
                    <a:gd name="T101" fmla="*/ 467637452 h 246"/>
                    <a:gd name="T102" fmla="*/ 346343507 w 564"/>
                    <a:gd name="T103" fmla="*/ 467637452 h 246"/>
                    <a:gd name="T104" fmla="*/ 346343507 w 564"/>
                    <a:gd name="T105" fmla="*/ 467637452 h 246"/>
                    <a:gd name="T106" fmla="*/ 346343507 w 564"/>
                    <a:gd name="T107" fmla="*/ 467637452 h 246"/>
                    <a:gd name="T108" fmla="*/ 346343507 w 564"/>
                    <a:gd name="T109" fmla="*/ 467637452 h 246"/>
                    <a:gd name="T110" fmla="*/ 346343507 w 564"/>
                    <a:gd name="T111" fmla="*/ 467637452 h 246"/>
                    <a:gd name="T112" fmla="*/ 346343507 w 564"/>
                    <a:gd name="T113" fmla="*/ 467637452 h 246"/>
                    <a:gd name="T114" fmla="*/ 346343507 w 564"/>
                    <a:gd name="T115" fmla="*/ 467637452 h 246"/>
                    <a:gd name="T116" fmla="*/ 346343507 w 564"/>
                    <a:gd name="T117" fmla="*/ 467637452 h 246"/>
                    <a:gd name="T118" fmla="*/ 346343507 w 564"/>
                    <a:gd name="T119" fmla="*/ 467637452 h 24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564"/>
                    <a:gd name="T181" fmla="*/ 0 h 246"/>
                    <a:gd name="T182" fmla="*/ 564 w 564"/>
                    <a:gd name="T183" fmla="*/ 246 h 24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564" h="246">
                      <a:moveTo>
                        <a:pt x="559" y="89"/>
                      </a:moveTo>
                      <a:lnTo>
                        <a:pt x="536" y="73"/>
                      </a:lnTo>
                      <a:lnTo>
                        <a:pt x="532" y="68"/>
                      </a:lnTo>
                      <a:lnTo>
                        <a:pt x="529" y="49"/>
                      </a:lnTo>
                      <a:lnTo>
                        <a:pt x="526" y="41"/>
                      </a:lnTo>
                      <a:lnTo>
                        <a:pt x="520" y="37"/>
                      </a:lnTo>
                      <a:lnTo>
                        <a:pt x="503" y="19"/>
                      </a:lnTo>
                      <a:lnTo>
                        <a:pt x="490" y="24"/>
                      </a:lnTo>
                      <a:lnTo>
                        <a:pt x="468" y="22"/>
                      </a:lnTo>
                      <a:lnTo>
                        <a:pt x="465" y="19"/>
                      </a:lnTo>
                      <a:lnTo>
                        <a:pt x="430" y="43"/>
                      </a:lnTo>
                      <a:lnTo>
                        <a:pt x="400" y="40"/>
                      </a:lnTo>
                      <a:lnTo>
                        <a:pt x="362" y="47"/>
                      </a:lnTo>
                      <a:lnTo>
                        <a:pt x="351" y="41"/>
                      </a:lnTo>
                      <a:lnTo>
                        <a:pt x="345" y="44"/>
                      </a:lnTo>
                      <a:lnTo>
                        <a:pt x="325" y="33"/>
                      </a:lnTo>
                      <a:lnTo>
                        <a:pt x="310" y="32"/>
                      </a:lnTo>
                      <a:lnTo>
                        <a:pt x="302" y="14"/>
                      </a:lnTo>
                      <a:lnTo>
                        <a:pt x="296" y="19"/>
                      </a:lnTo>
                      <a:lnTo>
                        <a:pt x="288" y="15"/>
                      </a:lnTo>
                      <a:lnTo>
                        <a:pt x="280" y="12"/>
                      </a:lnTo>
                      <a:lnTo>
                        <a:pt x="273" y="0"/>
                      </a:lnTo>
                      <a:lnTo>
                        <a:pt x="263" y="4"/>
                      </a:lnTo>
                      <a:lnTo>
                        <a:pt x="220" y="3"/>
                      </a:lnTo>
                      <a:lnTo>
                        <a:pt x="189" y="14"/>
                      </a:lnTo>
                      <a:lnTo>
                        <a:pt x="151" y="42"/>
                      </a:lnTo>
                      <a:lnTo>
                        <a:pt x="95" y="34"/>
                      </a:lnTo>
                      <a:lnTo>
                        <a:pt x="89" y="43"/>
                      </a:lnTo>
                      <a:lnTo>
                        <a:pt x="94" y="49"/>
                      </a:lnTo>
                      <a:lnTo>
                        <a:pt x="114" y="55"/>
                      </a:lnTo>
                      <a:lnTo>
                        <a:pt x="89" y="57"/>
                      </a:lnTo>
                      <a:lnTo>
                        <a:pt x="84" y="59"/>
                      </a:lnTo>
                      <a:lnTo>
                        <a:pt x="89" y="65"/>
                      </a:lnTo>
                      <a:lnTo>
                        <a:pt x="83" y="67"/>
                      </a:lnTo>
                      <a:lnTo>
                        <a:pt x="57" y="68"/>
                      </a:lnTo>
                      <a:lnTo>
                        <a:pt x="57" y="64"/>
                      </a:lnTo>
                      <a:lnTo>
                        <a:pt x="49" y="62"/>
                      </a:lnTo>
                      <a:lnTo>
                        <a:pt x="52" y="70"/>
                      </a:lnTo>
                      <a:lnTo>
                        <a:pt x="35" y="65"/>
                      </a:lnTo>
                      <a:lnTo>
                        <a:pt x="20" y="68"/>
                      </a:lnTo>
                      <a:lnTo>
                        <a:pt x="8" y="82"/>
                      </a:lnTo>
                      <a:lnTo>
                        <a:pt x="3" y="88"/>
                      </a:lnTo>
                      <a:lnTo>
                        <a:pt x="0" y="102"/>
                      </a:lnTo>
                      <a:lnTo>
                        <a:pt x="23" y="100"/>
                      </a:lnTo>
                      <a:lnTo>
                        <a:pt x="18" y="113"/>
                      </a:lnTo>
                      <a:lnTo>
                        <a:pt x="26" y="128"/>
                      </a:lnTo>
                      <a:lnTo>
                        <a:pt x="22" y="135"/>
                      </a:lnTo>
                      <a:lnTo>
                        <a:pt x="30" y="144"/>
                      </a:lnTo>
                      <a:lnTo>
                        <a:pt x="16" y="144"/>
                      </a:lnTo>
                      <a:lnTo>
                        <a:pt x="10" y="134"/>
                      </a:lnTo>
                      <a:lnTo>
                        <a:pt x="9" y="147"/>
                      </a:lnTo>
                      <a:lnTo>
                        <a:pt x="6" y="150"/>
                      </a:lnTo>
                      <a:lnTo>
                        <a:pt x="32" y="160"/>
                      </a:lnTo>
                      <a:lnTo>
                        <a:pt x="35" y="165"/>
                      </a:lnTo>
                      <a:lnTo>
                        <a:pt x="29" y="172"/>
                      </a:lnTo>
                      <a:lnTo>
                        <a:pt x="33" y="177"/>
                      </a:lnTo>
                      <a:lnTo>
                        <a:pt x="40" y="174"/>
                      </a:lnTo>
                      <a:lnTo>
                        <a:pt x="35" y="183"/>
                      </a:lnTo>
                      <a:lnTo>
                        <a:pt x="44" y="190"/>
                      </a:lnTo>
                      <a:lnTo>
                        <a:pt x="38" y="195"/>
                      </a:lnTo>
                      <a:lnTo>
                        <a:pt x="39" y="199"/>
                      </a:lnTo>
                      <a:lnTo>
                        <a:pt x="64" y="195"/>
                      </a:lnTo>
                      <a:lnTo>
                        <a:pt x="68" y="196"/>
                      </a:lnTo>
                      <a:lnTo>
                        <a:pt x="44" y="209"/>
                      </a:lnTo>
                      <a:lnTo>
                        <a:pt x="42" y="212"/>
                      </a:lnTo>
                      <a:lnTo>
                        <a:pt x="59" y="206"/>
                      </a:lnTo>
                      <a:lnTo>
                        <a:pt x="60" y="213"/>
                      </a:lnTo>
                      <a:lnTo>
                        <a:pt x="67" y="206"/>
                      </a:lnTo>
                      <a:lnTo>
                        <a:pt x="75" y="205"/>
                      </a:lnTo>
                      <a:lnTo>
                        <a:pt x="84" y="212"/>
                      </a:lnTo>
                      <a:lnTo>
                        <a:pt x="87" y="209"/>
                      </a:lnTo>
                      <a:lnTo>
                        <a:pt x="92" y="210"/>
                      </a:lnTo>
                      <a:lnTo>
                        <a:pt x="93" y="221"/>
                      </a:lnTo>
                      <a:lnTo>
                        <a:pt x="98" y="225"/>
                      </a:lnTo>
                      <a:lnTo>
                        <a:pt x="115" y="230"/>
                      </a:lnTo>
                      <a:lnTo>
                        <a:pt x="134" y="224"/>
                      </a:lnTo>
                      <a:lnTo>
                        <a:pt x="138" y="204"/>
                      </a:lnTo>
                      <a:lnTo>
                        <a:pt x="148" y="203"/>
                      </a:lnTo>
                      <a:lnTo>
                        <a:pt x="178" y="215"/>
                      </a:lnTo>
                      <a:lnTo>
                        <a:pt x="194" y="232"/>
                      </a:lnTo>
                      <a:lnTo>
                        <a:pt x="205" y="235"/>
                      </a:lnTo>
                      <a:lnTo>
                        <a:pt x="241" y="223"/>
                      </a:lnTo>
                      <a:lnTo>
                        <a:pt x="254" y="209"/>
                      </a:lnTo>
                      <a:lnTo>
                        <a:pt x="258" y="206"/>
                      </a:lnTo>
                      <a:lnTo>
                        <a:pt x="286" y="215"/>
                      </a:lnTo>
                      <a:lnTo>
                        <a:pt x="290" y="214"/>
                      </a:lnTo>
                      <a:lnTo>
                        <a:pt x="290" y="209"/>
                      </a:lnTo>
                      <a:lnTo>
                        <a:pt x="300" y="204"/>
                      </a:lnTo>
                      <a:lnTo>
                        <a:pt x="306" y="209"/>
                      </a:lnTo>
                      <a:lnTo>
                        <a:pt x="298" y="218"/>
                      </a:lnTo>
                      <a:lnTo>
                        <a:pt x="296" y="244"/>
                      </a:lnTo>
                      <a:lnTo>
                        <a:pt x="301" y="246"/>
                      </a:lnTo>
                      <a:lnTo>
                        <a:pt x="304" y="242"/>
                      </a:lnTo>
                      <a:lnTo>
                        <a:pt x="310" y="235"/>
                      </a:lnTo>
                      <a:lnTo>
                        <a:pt x="310" y="229"/>
                      </a:lnTo>
                      <a:lnTo>
                        <a:pt x="320" y="226"/>
                      </a:lnTo>
                      <a:lnTo>
                        <a:pt x="315" y="218"/>
                      </a:lnTo>
                      <a:lnTo>
                        <a:pt x="319" y="204"/>
                      </a:lnTo>
                      <a:lnTo>
                        <a:pt x="330" y="208"/>
                      </a:lnTo>
                      <a:lnTo>
                        <a:pt x="331" y="211"/>
                      </a:lnTo>
                      <a:lnTo>
                        <a:pt x="344" y="211"/>
                      </a:lnTo>
                      <a:lnTo>
                        <a:pt x="370" y="201"/>
                      </a:lnTo>
                      <a:lnTo>
                        <a:pt x="381" y="208"/>
                      </a:lnTo>
                      <a:lnTo>
                        <a:pt x="396" y="211"/>
                      </a:lnTo>
                      <a:lnTo>
                        <a:pt x="442" y="193"/>
                      </a:lnTo>
                      <a:lnTo>
                        <a:pt x="472" y="194"/>
                      </a:lnTo>
                      <a:lnTo>
                        <a:pt x="487" y="185"/>
                      </a:lnTo>
                      <a:lnTo>
                        <a:pt x="490" y="192"/>
                      </a:lnTo>
                      <a:lnTo>
                        <a:pt x="491" y="195"/>
                      </a:lnTo>
                      <a:lnTo>
                        <a:pt x="509" y="180"/>
                      </a:lnTo>
                      <a:lnTo>
                        <a:pt x="521" y="184"/>
                      </a:lnTo>
                      <a:lnTo>
                        <a:pt x="547" y="184"/>
                      </a:lnTo>
                      <a:lnTo>
                        <a:pt x="552" y="191"/>
                      </a:lnTo>
                      <a:lnTo>
                        <a:pt x="560" y="192"/>
                      </a:lnTo>
                      <a:lnTo>
                        <a:pt x="564" y="188"/>
                      </a:lnTo>
                      <a:lnTo>
                        <a:pt x="563" y="179"/>
                      </a:lnTo>
                      <a:lnTo>
                        <a:pt x="549" y="165"/>
                      </a:lnTo>
                      <a:lnTo>
                        <a:pt x="549" y="121"/>
                      </a:lnTo>
                      <a:lnTo>
                        <a:pt x="545" y="107"/>
                      </a:lnTo>
                      <a:lnTo>
                        <a:pt x="552" y="102"/>
                      </a:lnTo>
                      <a:lnTo>
                        <a:pt x="559" y="89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ap="flat" cmpd="sng">
                  <a:solidFill>
                    <a:srgbClr val="80808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54" name="Freeform 74"/>
                <p:cNvSpPr>
                  <a:spLocks noChangeAspect="1"/>
                </p:cNvSpPr>
                <p:nvPr/>
              </p:nvSpPr>
              <p:spPr bwMode="auto">
                <a:xfrm>
                  <a:off x="2995" y="2443"/>
                  <a:ext cx="114" cy="108"/>
                </a:xfrm>
                <a:custGeom>
                  <a:avLst/>
                  <a:gdLst>
                    <a:gd name="T0" fmla="*/ 348501961 w 209"/>
                    <a:gd name="T1" fmla="*/ 420399148 h 186"/>
                    <a:gd name="T2" fmla="*/ 348501961 w 209"/>
                    <a:gd name="T3" fmla="*/ 331412751 h 186"/>
                    <a:gd name="T4" fmla="*/ 348501961 w 209"/>
                    <a:gd name="T5" fmla="*/ 0 h 186"/>
                    <a:gd name="T6" fmla="*/ 348501961 w 209"/>
                    <a:gd name="T7" fmla="*/ 420399148 h 186"/>
                    <a:gd name="T8" fmla="*/ 348501961 w 209"/>
                    <a:gd name="T9" fmla="*/ 378757409 h 186"/>
                    <a:gd name="T10" fmla="*/ 348501961 w 209"/>
                    <a:gd name="T11" fmla="*/ 420399148 h 186"/>
                    <a:gd name="T12" fmla="*/ 348501961 w 209"/>
                    <a:gd name="T13" fmla="*/ 420399148 h 186"/>
                    <a:gd name="T14" fmla="*/ 348501961 w 209"/>
                    <a:gd name="T15" fmla="*/ 420399148 h 186"/>
                    <a:gd name="T16" fmla="*/ 348501961 w 209"/>
                    <a:gd name="T17" fmla="*/ 420399148 h 186"/>
                    <a:gd name="T18" fmla="*/ 348501961 w 209"/>
                    <a:gd name="T19" fmla="*/ 420399148 h 186"/>
                    <a:gd name="T20" fmla="*/ 348501961 w 209"/>
                    <a:gd name="T21" fmla="*/ 420399148 h 186"/>
                    <a:gd name="T22" fmla="*/ 348501961 w 209"/>
                    <a:gd name="T23" fmla="*/ 420399148 h 186"/>
                    <a:gd name="T24" fmla="*/ 348501961 w 209"/>
                    <a:gd name="T25" fmla="*/ 420399148 h 186"/>
                    <a:gd name="T26" fmla="*/ 348501961 w 209"/>
                    <a:gd name="T27" fmla="*/ 420399148 h 186"/>
                    <a:gd name="T28" fmla="*/ 348501961 w 209"/>
                    <a:gd name="T29" fmla="*/ 420399148 h 186"/>
                    <a:gd name="T30" fmla="*/ 348501961 w 209"/>
                    <a:gd name="T31" fmla="*/ 420399148 h 186"/>
                    <a:gd name="T32" fmla="*/ 348501961 w 209"/>
                    <a:gd name="T33" fmla="*/ 420399148 h 186"/>
                    <a:gd name="T34" fmla="*/ 348501961 w 209"/>
                    <a:gd name="T35" fmla="*/ 420399148 h 186"/>
                    <a:gd name="T36" fmla="*/ 348501961 w 209"/>
                    <a:gd name="T37" fmla="*/ 420399148 h 186"/>
                    <a:gd name="T38" fmla="*/ 348501961 w 209"/>
                    <a:gd name="T39" fmla="*/ 420399148 h 186"/>
                    <a:gd name="T40" fmla="*/ 348501961 w 209"/>
                    <a:gd name="T41" fmla="*/ 420399148 h 186"/>
                    <a:gd name="T42" fmla="*/ 348501961 w 209"/>
                    <a:gd name="T43" fmla="*/ 420399148 h 186"/>
                    <a:gd name="T44" fmla="*/ 348501961 w 209"/>
                    <a:gd name="T45" fmla="*/ 420399148 h 186"/>
                    <a:gd name="T46" fmla="*/ 348501961 w 209"/>
                    <a:gd name="T47" fmla="*/ 420399148 h 186"/>
                    <a:gd name="T48" fmla="*/ 348501961 w 209"/>
                    <a:gd name="T49" fmla="*/ 420399148 h 186"/>
                    <a:gd name="T50" fmla="*/ 348501961 w 209"/>
                    <a:gd name="T51" fmla="*/ 420399148 h 186"/>
                    <a:gd name="T52" fmla="*/ 348501961 w 209"/>
                    <a:gd name="T53" fmla="*/ 420399148 h 186"/>
                    <a:gd name="T54" fmla="*/ 348501961 w 209"/>
                    <a:gd name="T55" fmla="*/ 420399148 h 186"/>
                    <a:gd name="T56" fmla="*/ 348501961 w 209"/>
                    <a:gd name="T57" fmla="*/ 420399148 h 186"/>
                    <a:gd name="T58" fmla="*/ 348501961 w 209"/>
                    <a:gd name="T59" fmla="*/ 420399148 h 186"/>
                    <a:gd name="T60" fmla="*/ 348501961 w 209"/>
                    <a:gd name="T61" fmla="*/ 420399148 h 186"/>
                    <a:gd name="T62" fmla="*/ 166102922 w 209"/>
                    <a:gd name="T63" fmla="*/ 420399148 h 186"/>
                    <a:gd name="T64" fmla="*/ 0 w 209"/>
                    <a:gd name="T65" fmla="*/ 420399148 h 186"/>
                    <a:gd name="T66" fmla="*/ 348501961 w 209"/>
                    <a:gd name="T67" fmla="*/ 420399148 h 186"/>
                    <a:gd name="T68" fmla="*/ 348501961 w 209"/>
                    <a:gd name="T69" fmla="*/ 420399148 h 186"/>
                    <a:gd name="T70" fmla="*/ 348501961 w 209"/>
                    <a:gd name="T71" fmla="*/ 420399148 h 186"/>
                    <a:gd name="T72" fmla="*/ 348501961 w 209"/>
                    <a:gd name="T73" fmla="*/ 420399148 h 186"/>
                    <a:gd name="T74" fmla="*/ 348501961 w 209"/>
                    <a:gd name="T75" fmla="*/ 420399148 h 186"/>
                    <a:gd name="T76" fmla="*/ 348501961 w 209"/>
                    <a:gd name="T77" fmla="*/ 420399148 h 186"/>
                    <a:gd name="T78" fmla="*/ 348501961 w 209"/>
                    <a:gd name="T79" fmla="*/ 420399148 h 186"/>
                    <a:gd name="T80" fmla="*/ 348501961 w 209"/>
                    <a:gd name="T81" fmla="*/ 420399148 h 186"/>
                    <a:gd name="T82" fmla="*/ 348501961 w 209"/>
                    <a:gd name="T83" fmla="*/ 420399148 h 186"/>
                    <a:gd name="T84" fmla="*/ 348501961 w 209"/>
                    <a:gd name="T85" fmla="*/ 420399148 h 18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209"/>
                    <a:gd name="T130" fmla="*/ 0 h 186"/>
                    <a:gd name="T131" fmla="*/ 209 w 209"/>
                    <a:gd name="T132" fmla="*/ 186 h 18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209" h="186">
                      <a:moveTo>
                        <a:pt x="209" y="10"/>
                      </a:moveTo>
                      <a:lnTo>
                        <a:pt x="208" y="7"/>
                      </a:lnTo>
                      <a:lnTo>
                        <a:pt x="205" y="0"/>
                      </a:lnTo>
                      <a:lnTo>
                        <a:pt x="190" y="9"/>
                      </a:lnTo>
                      <a:lnTo>
                        <a:pt x="160" y="8"/>
                      </a:lnTo>
                      <a:lnTo>
                        <a:pt x="114" y="26"/>
                      </a:lnTo>
                      <a:lnTo>
                        <a:pt x="99" y="23"/>
                      </a:lnTo>
                      <a:lnTo>
                        <a:pt x="88" y="16"/>
                      </a:lnTo>
                      <a:lnTo>
                        <a:pt x="62" y="26"/>
                      </a:lnTo>
                      <a:lnTo>
                        <a:pt x="49" y="26"/>
                      </a:lnTo>
                      <a:lnTo>
                        <a:pt x="48" y="23"/>
                      </a:lnTo>
                      <a:lnTo>
                        <a:pt x="37" y="19"/>
                      </a:lnTo>
                      <a:lnTo>
                        <a:pt x="33" y="33"/>
                      </a:lnTo>
                      <a:lnTo>
                        <a:pt x="38" y="41"/>
                      </a:lnTo>
                      <a:lnTo>
                        <a:pt x="28" y="44"/>
                      </a:lnTo>
                      <a:lnTo>
                        <a:pt x="28" y="50"/>
                      </a:lnTo>
                      <a:lnTo>
                        <a:pt x="22" y="57"/>
                      </a:lnTo>
                      <a:lnTo>
                        <a:pt x="19" y="61"/>
                      </a:lnTo>
                      <a:lnTo>
                        <a:pt x="14" y="59"/>
                      </a:lnTo>
                      <a:lnTo>
                        <a:pt x="12" y="67"/>
                      </a:lnTo>
                      <a:lnTo>
                        <a:pt x="16" y="76"/>
                      </a:lnTo>
                      <a:lnTo>
                        <a:pt x="16" y="99"/>
                      </a:lnTo>
                      <a:lnTo>
                        <a:pt x="32" y="99"/>
                      </a:lnTo>
                      <a:lnTo>
                        <a:pt x="28" y="105"/>
                      </a:lnTo>
                      <a:lnTo>
                        <a:pt x="35" y="108"/>
                      </a:lnTo>
                      <a:lnTo>
                        <a:pt x="37" y="117"/>
                      </a:lnTo>
                      <a:lnTo>
                        <a:pt x="26" y="126"/>
                      </a:lnTo>
                      <a:lnTo>
                        <a:pt x="28" y="131"/>
                      </a:lnTo>
                      <a:lnTo>
                        <a:pt x="17" y="131"/>
                      </a:lnTo>
                      <a:lnTo>
                        <a:pt x="14" y="138"/>
                      </a:lnTo>
                      <a:lnTo>
                        <a:pt x="17" y="143"/>
                      </a:lnTo>
                      <a:lnTo>
                        <a:pt x="3" y="154"/>
                      </a:lnTo>
                      <a:lnTo>
                        <a:pt x="0" y="172"/>
                      </a:lnTo>
                      <a:lnTo>
                        <a:pt x="9" y="171"/>
                      </a:lnTo>
                      <a:lnTo>
                        <a:pt x="22" y="184"/>
                      </a:lnTo>
                      <a:lnTo>
                        <a:pt x="30" y="186"/>
                      </a:lnTo>
                      <a:lnTo>
                        <a:pt x="97" y="150"/>
                      </a:lnTo>
                      <a:lnTo>
                        <a:pt x="169" y="108"/>
                      </a:lnTo>
                      <a:lnTo>
                        <a:pt x="174" y="94"/>
                      </a:lnTo>
                      <a:lnTo>
                        <a:pt x="178" y="35"/>
                      </a:lnTo>
                      <a:lnTo>
                        <a:pt x="195" y="28"/>
                      </a:lnTo>
                      <a:lnTo>
                        <a:pt x="205" y="13"/>
                      </a:lnTo>
                      <a:lnTo>
                        <a:pt x="209" y="1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55" name="Freeform 75"/>
                <p:cNvSpPr>
                  <a:spLocks noChangeAspect="1"/>
                </p:cNvSpPr>
                <p:nvPr/>
              </p:nvSpPr>
              <p:spPr bwMode="auto">
                <a:xfrm>
                  <a:off x="3069" y="2294"/>
                  <a:ext cx="113" cy="59"/>
                </a:xfrm>
                <a:custGeom>
                  <a:avLst/>
                  <a:gdLst>
                    <a:gd name="T0" fmla="*/ 0 w 203"/>
                    <a:gd name="T1" fmla="*/ 157760439 h 100"/>
                    <a:gd name="T2" fmla="*/ 341679882 w 203"/>
                    <a:gd name="T3" fmla="*/ 0 h 100"/>
                    <a:gd name="T4" fmla="*/ 341679882 w 203"/>
                    <a:gd name="T5" fmla="*/ 441047691 h 100"/>
                    <a:gd name="T6" fmla="*/ 341679882 w 203"/>
                    <a:gd name="T7" fmla="*/ 441047691 h 100"/>
                    <a:gd name="T8" fmla="*/ 341679882 w 203"/>
                    <a:gd name="T9" fmla="*/ 441047691 h 100"/>
                    <a:gd name="T10" fmla="*/ 341679882 w 203"/>
                    <a:gd name="T11" fmla="*/ 441047691 h 100"/>
                    <a:gd name="T12" fmla="*/ 341679882 w 203"/>
                    <a:gd name="T13" fmla="*/ 441047691 h 100"/>
                    <a:gd name="T14" fmla="*/ 341679882 w 203"/>
                    <a:gd name="T15" fmla="*/ 441047691 h 100"/>
                    <a:gd name="T16" fmla="*/ 341679882 w 203"/>
                    <a:gd name="T17" fmla="*/ 441047691 h 100"/>
                    <a:gd name="T18" fmla="*/ 341679882 w 203"/>
                    <a:gd name="T19" fmla="*/ 441047691 h 100"/>
                    <a:gd name="T20" fmla="*/ 341679882 w 203"/>
                    <a:gd name="T21" fmla="*/ 441047691 h 100"/>
                    <a:gd name="T22" fmla="*/ 341679882 w 203"/>
                    <a:gd name="T23" fmla="*/ 441047691 h 100"/>
                    <a:gd name="T24" fmla="*/ 341679882 w 203"/>
                    <a:gd name="T25" fmla="*/ 441047691 h 100"/>
                    <a:gd name="T26" fmla="*/ 341679882 w 203"/>
                    <a:gd name="T27" fmla="*/ 441047691 h 100"/>
                    <a:gd name="T28" fmla="*/ 341679882 w 203"/>
                    <a:gd name="T29" fmla="*/ 441047691 h 100"/>
                    <a:gd name="T30" fmla="*/ 341679882 w 203"/>
                    <a:gd name="T31" fmla="*/ 441047691 h 100"/>
                    <a:gd name="T32" fmla="*/ 341679882 w 203"/>
                    <a:gd name="T33" fmla="*/ 441047691 h 100"/>
                    <a:gd name="T34" fmla="*/ 341679882 w 203"/>
                    <a:gd name="T35" fmla="*/ 441047691 h 100"/>
                    <a:gd name="T36" fmla="*/ 341679882 w 203"/>
                    <a:gd name="T37" fmla="*/ 441047691 h 100"/>
                    <a:gd name="T38" fmla="*/ 341679882 w 203"/>
                    <a:gd name="T39" fmla="*/ 441047691 h 100"/>
                    <a:gd name="T40" fmla="*/ 341679882 w 203"/>
                    <a:gd name="T41" fmla="*/ 441047691 h 100"/>
                    <a:gd name="T42" fmla="*/ 341679882 w 203"/>
                    <a:gd name="T43" fmla="*/ 441047691 h 100"/>
                    <a:gd name="T44" fmla="*/ 341679882 w 203"/>
                    <a:gd name="T45" fmla="*/ 441047691 h 100"/>
                    <a:gd name="T46" fmla="*/ 341679882 w 203"/>
                    <a:gd name="T47" fmla="*/ 441047691 h 100"/>
                    <a:gd name="T48" fmla="*/ 341679882 w 203"/>
                    <a:gd name="T49" fmla="*/ 441047691 h 100"/>
                    <a:gd name="T50" fmla="*/ 341679882 w 203"/>
                    <a:gd name="T51" fmla="*/ 441047691 h 100"/>
                    <a:gd name="T52" fmla="*/ 0 w 203"/>
                    <a:gd name="T53" fmla="*/ 157760439 h 100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203"/>
                    <a:gd name="T82" fmla="*/ 0 h 100"/>
                    <a:gd name="T83" fmla="*/ 203 w 203"/>
                    <a:gd name="T84" fmla="*/ 100 h 100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203" h="100">
                      <a:moveTo>
                        <a:pt x="0" y="3"/>
                      </a:moveTo>
                      <a:lnTo>
                        <a:pt x="22" y="0"/>
                      </a:lnTo>
                      <a:lnTo>
                        <a:pt x="54" y="13"/>
                      </a:lnTo>
                      <a:lnTo>
                        <a:pt x="91" y="15"/>
                      </a:lnTo>
                      <a:lnTo>
                        <a:pt x="123" y="40"/>
                      </a:lnTo>
                      <a:lnTo>
                        <a:pt x="159" y="35"/>
                      </a:lnTo>
                      <a:lnTo>
                        <a:pt x="175" y="43"/>
                      </a:lnTo>
                      <a:lnTo>
                        <a:pt x="175" y="55"/>
                      </a:lnTo>
                      <a:lnTo>
                        <a:pt x="196" y="69"/>
                      </a:lnTo>
                      <a:lnTo>
                        <a:pt x="189" y="78"/>
                      </a:lnTo>
                      <a:lnTo>
                        <a:pt x="201" y="91"/>
                      </a:lnTo>
                      <a:lnTo>
                        <a:pt x="203" y="95"/>
                      </a:lnTo>
                      <a:lnTo>
                        <a:pt x="201" y="98"/>
                      </a:lnTo>
                      <a:lnTo>
                        <a:pt x="183" y="95"/>
                      </a:lnTo>
                      <a:lnTo>
                        <a:pt x="167" y="86"/>
                      </a:lnTo>
                      <a:lnTo>
                        <a:pt x="153" y="92"/>
                      </a:lnTo>
                      <a:lnTo>
                        <a:pt x="105" y="100"/>
                      </a:lnTo>
                      <a:lnTo>
                        <a:pt x="88" y="82"/>
                      </a:lnTo>
                      <a:lnTo>
                        <a:pt x="75" y="87"/>
                      </a:lnTo>
                      <a:lnTo>
                        <a:pt x="53" y="85"/>
                      </a:lnTo>
                      <a:lnTo>
                        <a:pt x="50" y="82"/>
                      </a:lnTo>
                      <a:lnTo>
                        <a:pt x="55" y="77"/>
                      </a:lnTo>
                      <a:lnTo>
                        <a:pt x="56" y="63"/>
                      </a:lnTo>
                      <a:lnTo>
                        <a:pt x="44" y="33"/>
                      </a:lnTo>
                      <a:lnTo>
                        <a:pt x="32" y="22"/>
                      </a:lnTo>
                      <a:lnTo>
                        <a:pt x="13" y="16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56" name="Freeform 76"/>
                <p:cNvSpPr>
                  <a:spLocks noChangeAspect="1"/>
                </p:cNvSpPr>
                <p:nvPr/>
              </p:nvSpPr>
              <p:spPr bwMode="auto">
                <a:xfrm>
                  <a:off x="2841" y="2333"/>
                  <a:ext cx="49" cy="45"/>
                </a:xfrm>
                <a:custGeom>
                  <a:avLst/>
                  <a:gdLst>
                    <a:gd name="T0" fmla="*/ 335269165 w 91"/>
                    <a:gd name="T1" fmla="*/ 236174493 h 77"/>
                    <a:gd name="T2" fmla="*/ 335269165 w 91"/>
                    <a:gd name="T3" fmla="*/ 283363686 h 77"/>
                    <a:gd name="T4" fmla="*/ 335269165 w 91"/>
                    <a:gd name="T5" fmla="*/ 0 h 77"/>
                    <a:gd name="T6" fmla="*/ 335269165 w 91"/>
                    <a:gd name="T7" fmla="*/ 425083493 h 77"/>
                    <a:gd name="T8" fmla="*/ 335269165 w 91"/>
                    <a:gd name="T9" fmla="*/ 428641825 h 77"/>
                    <a:gd name="T10" fmla="*/ 335269165 w 91"/>
                    <a:gd name="T11" fmla="*/ 428641825 h 77"/>
                    <a:gd name="T12" fmla="*/ 335269165 w 91"/>
                    <a:gd name="T13" fmla="*/ 428641825 h 77"/>
                    <a:gd name="T14" fmla="*/ 294996873 w 91"/>
                    <a:gd name="T15" fmla="*/ 428641825 h 77"/>
                    <a:gd name="T16" fmla="*/ 0 w 91"/>
                    <a:gd name="T17" fmla="*/ 428641825 h 77"/>
                    <a:gd name="T18" fmla="*/ 294996873 w 91"/>
                    <a:gd name="T19" fmla="*/ 428641825 h 77"/>
                    <a:gd name="T20" fmla="*/ 335269165 w 91"/>
                    <a:gd name="T21" fmla="*/ 428641825 h 77"/>
                    <a:gd name="T22" fmla="*/ 294996873 w 91"/>
                    <a:gd name="T23" fmla="*/ 428641825 h 77"/>
                    <a:gd name="T24" fmla="*/ 294996873 w 91"/>
                    <a:gd name="T25" fmla="*/ 428641825 h 77"/>
                    <a:gd name="T26" fmla="*/ 335269165 w 91"/>
                    <a:gd name="T27" fmla="*/ 428641825 h 77"/>
                    <a:gd name="T28" fmla="*/ 335269165 w 91"/>
                    <a:gd name="T29" fmla="*/ 428641825 h 77"/>
                    <a:gd name="T30" fmla="*/ 335269165 w 91"/>
                    <a:gd name="T31" fmla="*/ 428641825 h 77"/>
                    <a:gd name="T32" fmla="*/ 335269165 w 91"/>
                    <a:gd name="T33" fmla="*/ 428641825 h 77"/>
                    <a:gd name="T34" fmla="*/ 335269165 w 91"/>
                    <a:gd name="T35" fmla="*/ 428641825 h 77"/>
                    <a:gd name="T36" fmla="*/ 335269165 w 91"/>
                    <a:gd name="T37" fmla="*/ 236174493 h 7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91"/>
                    <a:gd name="T58" fmla="*/ 0 h 77"/>
                    <a:gd name="T59" fmla="*/ 91 w 91"/>
                    <a:gd name="T60" fmla="*/ 77 h 77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91" h="77">
                      <a:moveTo>
                        <a:pt x="60" y="5"/>
                      </a:moveTo>
                      <a:lnTo>
                        <a:pt x="43" y="6"/>
                      </a:lnTo>
                      <a:lnTo>
                        <a:pt x="33" y="0"/>
                      </a:lnTo>
                      <a:lnTo>
                        <a:pt x="9" y="9"/>
                      </a:lnTo>
                      <a:lnTo>
                        <a:pt x="16" y="17"/>
                      </a:lnTo>
                      <a:lnTo>
                        <a:pt x="16" y="24"/>
                      </a:lnTo>
                      <a:lnTo>
                        <a:pt x="9" y="28"/>
                      </a:lnTo>
                      <a:lnTo>
                        <a:pt x="6" y="45"/>
                      </a:lnTo>
                      <a:lnTo>
                        <a:pt x="0" y="52"/>
                      </a:lnTo>
                      <a:lnTo>
                        <a:pt x="6" y="57"/>
                      </a:lnTo>
                      <a:lnTo>
                        <a:pt x="25" y="55"/>
                      </a:lnTo>
                      <a:lnTo>
                        <a:pt x="6" y="66"/>
                      </a:lnTo>
                      <a:lnTo>
                        <a:pt x="6" y="77"/>
                      </a:lnTo>
                      <a:lnTo>
                        <a:pt x="47" y="41"/>
                      </a:lnTo>
                      <a:lnTo>
                        <a:pt x="89" y="40"/>
                      </a:lnTo>
                      <a:lnTo>
                        <a:pt x="91" y="30"/>
                      </a:lnTo>
                      <a:lnTo>
                        <a:pt x="65" y="19"/>
                      </a:lnTo>
                      <a:lnTo>
                        <a:pt x="61" y="15"/>
                      </a:lnTo>
                      <a:lnTo>
                        <a:pt x="60" y="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57" name="Freeform 77"/>
                <p:cNvSpPr>
                  <a:spLocks noChangeAspect="1"/>
                </p:cNvSpPr>
                <p:nvPr/>
              </p:nvSpPr>
              <p:spPr bwMode="auto">
                <a:xfrm>
                  <a:off x="2745" y="2340"/>
                  <a:ext cx="105" cy="94"/>
                </a:xfrm>
                <a:custGeom>
                  <a:avLst/>
                  <a:gdLst>
                    <a:gd name="T0" fmla="*/ 0 w 193"/>
                    <a:gd name="T1" fmla="*/ 433066827 h 162"/>
                    <a:gd name="T2" fmla="*/ 345800227 w 193"/>
                    <a:gd name="T3" fmla="*/ 433066827 h 162"/>
                    <a:gd name="T4" fmla="*/ 345800227 w 193"/>
                    <a:gd name="T5" fmla="*/ 433066827 h 162"/>
                    <a:gd name="T6" fmla="*/ 345800227 w 193"/>
                    <a:gd name="T7" fmla="*/ 433066827 h 162"/>
                    <a:gd name="T8" fmla="*/ 345800227 w 193"/>
                    <a:gd name="T9" fmla="*/ 433066827 h 162"/>
                    <a:gd name="T10" fmla="*/ 345800227 w 193"/>
                    <a:gd name="T11" fmla="*/ 433066827 h 162"/>
                    <a:gd name="T12" fmla="*/ 345800227 w 193"/>
                    <a:gd name="T13" fmla="*/ 433066827 h 162"/>
                    <a:gd name="T14" fmla="*/ 345800227 w 193"/>
                    <a:gd name="T15" fmla="*/ 433066827 h 162"/>
                    <a:gd name="T16" fmla="*/ 345800227 w 193"/>
                    <a:gd name="T17" fmla="*/ 433066827 h 162"/>
                    <a:gd name="T18" fmla="*/ 345800227 w 193"/>
                    <a:gd name="T19" fmla="*/ 433066827 h 162"/>
                    <a:gd name="T20" fmla="*/ 345800227 w 193"/>
                    <a:gd name="T21" fmla="*/ 433066827 h 162"/>
                    <a:gd name="T22" fmla="*/ 345800227 w 193"/>
                    <a:gd name="T23" fmla="*/ 49733687 h 162"/>
                    <a:gd name="T24" fmla="*/ 345800227 w 193"/>
                    <a:gd name="T25" fmla="*/ 0 h 162"/>
                    <a:gd name="T26" fmla="*/ 345800227 w 193"/>
                    <a:gd name="T27" fmla="*/ 397948160 h 162"/>
                    <a:gd name="T28" fmla="*/ 345800227 w 193"/>
                    <a:gd name="T29" fmla="*/ 433066827 h 162"/>
                    <a:gd name="T30" fmla="*/ 345800227 w 193"/>
                    <a:gd name="T31" fmla="*/ 433066827 h 162"/>
                    <a:gd name="T32" fmla="*/ 345800227 w 193"/>
                    <a:gd name="T33" fmla="*/ 433066827 h 162"/>
                    <a:gd name="T34" fmla="*/ 345800227 w 193"/>
                    <a:gd name="T35" fmla="*/ 433066827 h 162"/>
                    <a:gd name="T36" fmla="*/ 345800227 w 193"/>
                    <a:gd name="T37" fmla="*/ 433066827 h 162"/>
                    <a:gd name="T38" fmla="*/ 345800227 w 193"/>
                    <a:gd name="T39" fmla="*/ 433066827 h 162"/>
                    <a:gd name="T40" fmla="*/ 345800227 w 193"/>
                    <a:gd name="T41" fmla="*/ 433066827 h 162"/>
                    <a:gd name="T42" fmla="*/ 345800227 w 193"/>
                    <a:gd name="T43" fmla="*/ 433066827 h 162"/>
                    <a:gd name="T44" fmla="*/ 345800227 w 193"/>
                    <a:gd name="T45" fmla="*/ 433066827 h 162"/>
                    <a:gd name="T46" fmla="*/ 345800227 w 193"/>
                    <a:gd name="T47" fmla="*/ 433066827 h 162"/>
                    <a:gd name="T48" fmla="*/ 345800227 w 193"/>
                    <a:gd name="T49" fmla="*/ 433066827 h 162"/>
                    <a:gd name="T50" fmla="*/ 345800227 w 193"/>
                    <a:gd name="T51" fmla="*/ 433066827 h 162"/>
                    <a:gd name="T52" fmla="*/ 345800227 w 193"/>
                    <a:gd name="T53" fmla="*/ 433066827 h 162"/>
                    <a:gd name="T54" fmla="*/ 345800227 w 193"/>
                    <a:gd name="T55" fmla="*/ 433066827 h 162"/>
                    <a:gd name="T56" fmla="*/ 345800227 w 193"/>
                    <a:gd name="T57" fmla="*/ 433066827 h 162"/>
                    <a:gd name="T58" fmla="*/ 345800227 w 193"/>
                    <a:gd name="T59" fmla="*/ 433066827 h 162"/>
                    <a:gd name="T60" fmla="*/ 345800227 w 193"/>
                    <a:gd name="T61" fmla="*/ 433066827 h 162"/>
                    <a:gd name="T62" fmla="*/ 345800227 w 193"/>
                    <a:gd name="T63" fmla="*/ 433066827 h 162"/>
                    <a:gd name="T64" fmla="*/ 345800227 w 193"/>
                    <a:gd name="T65" fmla="*/ 433066827 h 162"/>
                    <a:gd name="T66" fmla="*/ 345800227 w 193"/>
                    <a:gd name="T67" fmla="*/ 433066827 h 162"/>
                    <a:gd name="T68" fmla="*/ 345800227 w 193"/>
                    <a:gd name="T69" fmla="*/ 433066827 h 162"/>
                    <a:gd name="T70" fmla="*/ 345800227 w 193"/>
                    <a:gd name="T71" fmla="*/ 433066827 h 162"/>
                    <a:gd name="T72" fmla="*/ 345800227 w 193"/>
                    <a:gd name="T73" fmla="*/ 433066827 h 162"/>
                    <a:gd name="T74" fmla="*/ 345800227 w 193"/>
                    <a:gd name="T75" fmla="*/ 433066827 h 162"/>
                    <a:gd name="T76" fmla="*/ 345800227 w 193"/>
                    <a:gd name="T77" fmla="*/ 433066827 h 162"/>
                    <a:gd name="T78" fmla="*/ 345800227 w 193"/>
                    <a:gd name="T79" fmla="*/ 433066827 h 162"/>
                    <a:gd name="T80" fmla="*/ 345800227 w 193"/>
                    <a:gd name="T81" fmla="*/ 433066827 h 162"/>
                    <a:gd name="T82" fmla="*/ 345800227 w 193"/>
                    <a:gd name="T83" fmla="*/ 433066827 h 162"/>
                    <a:gd name="T84" fmla="*/ 345800227 w 193"/>
                    <a:gd name="T85" fmla="*/ 433066827 h 162"/>
                    <a:gd name="T86" fmla="*/ 345800227 w 193"/>
                    <a:gd name="T87" fmla="*/ 433066827 h 162"/>
                    <a:gd name="T88" fmla="*/ 345800227 w 193"/>
                    <a:gd name="T89" fmla="*/ 433066827 h 162"/>
                    <a:gd name="T90" fmla="*/ 345800227 w 193"/>
                    <a:gd name="T91" fmla="*/ 433066827 h 162"/>
                    <a:gd name="T92" fmla="*/ 345800227 w 193"/>
                    <a:gd name="T93" fmla="*/ 433066827 h 162"/>
                    <a:gd name="T94" fmla="*/ 345800227 w 193"/>
                    <a:gd name="T95" fmla="*/ 433066827 h 162"/>
                    <a:gd name="T96" fmla="*/ 345800227 w 193"/>
                    <a:gd name="T97" fmla="*/ 433066827 h 162"/>
                    <a:gd name="T98" fmla="*/ 345800227 w 193"/>
                    <a:gd name="T99" fmla="*/ 433066827 h 162"/>
                    <a:gd name="T100" fmla="*/ 345800227 w 193"/>
                    <a:gd name="T101" fmla="*/ 433066827 h 162"/>
                    <a:gd name="T102" fmla="*/ 345800227 w 193"/>
                    <a:gd name="T103" fmla="*/ 433066827 h 162"/>
                    <a:gd name="T104" fmla="*/ 345800227 w 193"/>
                    <a:gd name="T105" fmla="*/ 433066827 h 162"/>
                    <a:gd name="T106" fmla="*/ 345800227 w 193"/>
                    <a:gd name="T107" fmla="*/ 433066827 h 162"/>
                    <a:gd name="T108" fmla="*/ 345800227 w 193"/>
                    <a:gd name="T109" fmla="*/ 433066827 h 162"/>
                    <a:gd name="T110" fmla="*/ 345800227 w 193"/>
                    <a:gd name="T111" fmla="*/ 433066827 h 162"/>
                    <a:gd name="T112" fmla="*/ 345800227 w 193"/>
                    <a:gd name="T113" fmla="*/ 433066827 h 162"/>
                    <a:gd name="T114" fmla="*/ 345800227 w 193"/>
                    <a:gd name="T115" fmla="*/ 433066827 h 162"/>
                    <a:gd name="T116" fmla="*/ 345800227 w 193"/>
                    <a:gd name="T117" fmla="*/ 433066827 h 162"/>
                    <a:gd name="T118" fmla="*/ 345800227 w 193"/>
                    <a:gd name="T119" fmla="*/ 433066827 h 162"/>
                    <a:gd name="T120" fmla="*/ 345800227 w 193"/>
                    <a:gd name="T121" fmla="*/ 433066827 h 162"/>
                    <a:gd name="T122" fmla="*/ 0 w 193"/>
                    <a:gd name="T123" fmla="*/ 433066827 h 162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193"/>
                    <a:gd name="T187" fmla="*/ 0 h 162"/>
                    <a:gd name="T188" fmla="*/ 193 w 193"/>
                    <a:gd name="T189" fmla="*/ 162 h 162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193" h="162">
                      <a:moveTo>
                        <a:pt x="0" y="85"/>
                      </a:moveTo>
                      <a:lnTo>
                        <a:pt x="26" y="51"/>
                      </a:lnTo>
                      <a:lnTo>
                        <a:pt x="25" y="38"/>
                      </a:lnTo>
                      <a:lnTo>
                        <a:pt x="44" y="35"/>
                      </a:lnTo>
                      <a:lnTo>
                        <a:pt x="61" y="26"/>
                      </a:lnTo>
                      <a:lnTo>
                        <a:pt x="72" y="26"/>
                      </a:lnTo>
                      <a:lnTo>
                        <a:pt x="84" y="17"/>
                      </a:lnTo>
                      <a:lnTo>
                        <a:pt x="129" y="9"/>
                      </a:lnTo>
                      <a:lnTo>
                        <a:pt x="161" y="21"/>
                      </a:lnTo>
                      <a:lnTo>
                        <a:pt x="172" y="19"/>
                      </a:lnTo>
                      <a:lnTo>
                        <a:pt x="179" y="12"/>
                      </a:lnTo>
                      <a:lnTo>
                        <a:pt x="180" y="1"/>
                      </a:lnTo>
                      <a:lnTo>
                        <a:pt x="186" y="0"/>
                      </a:lnTo>
                      <a:lnTo>
                        <a:pt x="193" y="8"/>
                      </a:lnTo>
                      <a:lnTo>
                        <a:pt x="193" y="15"/>
                      </a:lnTo>
                      <a:lnTo>
                        <a:pt x="186" y="19"/>
                      </a:lnTo>
                      <a:lnTo>
                        <a:pt x="183" y="36"/>
                      </a:lnTo>
                      <a:lnTo>
                        <a:pt x="177" y="43"/>
                      </a:lnTo>
                      <a:lnTo>
                        <a:pt x="146" y="32"/>
                      </a:lnTo>
                      <a:lnTo>
                        <a:pt x="138" y="37"/>
                      </a:lnTo>
                      <a:lnTo>
                        <a:pt x="128" y="35"/>
                      </a:lnTo>
                      <a:lnTo>
                        <a:pt x="105" y="48"/>
                      </a:lnTo>
                      <a:lnTo>
                        <a:pt x="117" y="56"/>
                      </a:lnTo>
                      <a:lnTo>
                        <a:pt x="124" y="65"/>
                      </a:lnTo>
                      <a:lnTo>
                        <a:pt x="109" y="58"/>
                      </a:lnTo>
                      <a:lnTo>
                        <a:pt x="107" y="62"/>
                      </a:lnTo>
                      <a:lnTo>
                        <a:pt x="114" y="67"/>
                      </a:lnTo>
                      <a:lnTo>
                        <a:pt x="114" y="73"/>
                      </a:lnTo>
                      <a:lnTo>
                        <a:pt x="106" y="63"/>
                      </a:lnTo>
                      <a:lnTo>
                        <a:pt x="98" y="62"/>
                      </a:lnTo>
                      <a:lnTo>
                        <a:pt x="105" y="72"/>
                      </a:lnTo>
                      <a:lnTo>
                        <a:pt x="102" y="75"/>
                      </a:lnTo>
                      <a:lnTo>
                        <a:pt x="94" y="62"/>
                      </a:lnTo>
                      <a:lnTo>
                        <a:pt x="81" y="53"/>
                      </a:lnTo>
                      <a:lnTo>
                        <a:pt x="82" y="48"/>
                      </a:lnTo>
                      <a:lnTo>
                        <a:pt x="74" y="50"/>
                      </a:lnTo>
                      <a:lnTo>
                        <a:pt x="74" y="73"/>
                      </a:lnTo>
                      <a:lnTo>
                        <a:pt x="94" y="106"/>
                      </a:lnTo>
                      <a:lnTo>
                        <a:pt x="88" y="106"/>
                      </a:lnTo>
                      <a:lnTo>
                        <a:pt x="87" y="99"/>
                      </a:lnTo>
                      <a:lnTo>
                        <a:pt x="83" y="99"/>
                      </a:lnTo>
                      <a:lnTo>
                        <a:pt x="84" y="111"/>
                      </a:lnTo>
                      <a:lnTo>
                        <a:pt x="71" y="113"/>
                      </a:lnTo>
                      <a:lnTo>
                        <a:pt x="94" y="125"/>
                      </a:lnTo>
                      <a:lnTo>
                        <a:pt x="96" y="131"/>
                      </a:lnTo>
                      <a:lnTo>
                        <a:pt x="115" y="141"/>
                      </a:lnTo>
                      <a:lnTo>
                        <a:pt x="116" y="162"/>
                      </a:lnTo>
                      <a:lnTo>
                        <a:pt x="103" y="150"/>
                      </a:lnTo>
                      <a:lnTo>
                        <a:pt x="87" y="152"/>
                      </a:lnTo>
                      <a:lnTo>
                        <a:pt x="83" y="149"/>
                      </a:lnTo>
                      <a:lnTo>
                        <a:pt x="88" y="148"/>
                      </a:lnTo>
                      <a:lnTo>
                        <a:pt x="89" y="143"/>
                      </a:lnTo>
                      <a:lnTo>
                        <a:pt x="75" y="135"/>
                      </a:lnTo>
                      <a:lnTo>
                        <a:pt x="72" y="138"/>
                      </a:lnTo>
                      <a:lnTo>
                        <a:pt x="36" y="133"/>
                      </a:lnTo>
                      <a:lnTo>
                        <a:pt x="29" y="137"/>
                      </a:lnTo>
                      <a:lnTo>
                        <a:pt x="17" y="116"/>
                      </a:lnTo>
                      <a:lnTo>
                        <a:pt x="28" y="116"/>
                      </a:lnTo>
                      <a:lnTo>
                        <a:pt x="26" y="111"/>
                      </a:lnTo>
                      <a:lnTo>
                        <a:pt x="18" y="108"/>
                      </a:lnTo>
                      <a:lnTo>
                        <a:pt x="16" y="112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58" name="Freeform 78"/>
                <p:cNvSpPr>
                  <a:spLocks noChangeAspect="1"/>
                </p:cNvSpPr>
                <p:nvPr/>
              </p:nvSpPr>
              <p:spPr bwMode="auto">
                <a:xfrm>
                  <a:off x="2782" y="2278"/>
                  <a:ext cx="102" cy="76"/>
                </a:xfrm>
                <a:custGeom>
                  <a:avLst/>
                  <a:gdLst>
                    <a:gd name="T0" fmla="*/ 332252967 w 190"/>
                    <a:gd name="T1" fmla="*/ 521603188 h 117"/>
                    <a:gd name="T2" fmla="*/ 332252967 w 190"/>
                    <a:gd name="T3" fmla="*/ 521603188 h 117"/>
                    <a:gd name="T4" fmla="*/ 49748240 w 190"/>
                    <a:gd name="T5" fmla="*/ 521603188 h 117"/>
                    <a:gd name="T6" fmla="*/ 49748240 w 190"/>
                    <a:gd name="T7" fmla="*/ 521603188 h 117"/>
                    <a:gd name="T8" fmla="*/ 332252967 w 190"/>
                    <a:gd name="T9" fmla="*/ 521603188 h 117"/>
                    <a:gd name="T10" fmla="*/ 49748240 w 190"/>
                    <a:gd name="T11" fmla="*/ 521603188 h 117"/>
                    <a:gd name="T12" fmla="*/ 0 w 190"/>
                    <a:gd name="T13" fmla="*/ 521603188 h 117"/>
                    <a:gd name="T14" fmla="*/ 49748240 w 190"/>
                    <a:gd name="T15" fmla="*/ 285484602 h 117"/>
                    <a:gd name="T16" fmla="*/ 332252967 w 190"/>
                    <a:gd name="T17" fmla="*/ 0 h 117"/>
                    <a:gd name="T18" fmla="*/ 332252967 w 190"/>
                    <a:gd name="T19" fmla="*/ 142795969 h 117"/>
                    <a:gd name="T20" fmla="*/ 332252967 w 190"/>
                    <a:gd name="T21" fmla="*/ 521603188 h 117"/>
                    <a:gd name="T22" fmla="*/ 332252967 w 190"/>
                    <a:gd name="T23" fmla="*/ 521603188 h 117"/>
                    <a:gd name="T24" fmla="*/ 332252967 w 190"/>
                    <a:gd name="T25" fmla="*/ 521603188 h 117"/>
                    <a:gd name="T26" fmla="*/ 332252967 w 190"/>
                    <a:gd name="T27" fmla="*/ 142795969 h 117"/>
                    <a:gd name="T28" fmla="*/ 332252967 w 190"/>
                    <a:gd name="T29" fmla="*/ 142795969 h 117"/>
                    <a:gd name="T30" fmla="*/ 332252967 w 190"/>
                    <a:gd name="T31" fmla="*/ 521603188 h 117"/>
                    <a:gd name="T32" fmla="*/ 332252967 w 190"/>
                    <a:gd name="T33" fmla="*/ 521603188 h 117"/>
                    <a:gd name="T34" fmla="*/ 332252967 w 190"/>
                    <a:gd name="T35" fmla="*/ 521603188 h 117"/>
                    <a:gd name="T36" fmla="*/ 332252967 w 190"/>
                    <a:gd name="T37" fmla="*/ 521603188 h 117"/>
                    <a:gd name="T38" fmla="*/ 332252967 w 190"/>
                    <a:gd name="T39" fmla="*/ 521603188 h 117"/>
                    <a:gd name="T40" fmla="*/ 332252967 w 190"/>
                    <a:gd name="T41" fmla="*/ 521603188 h 117"/>
                    <a:gd name="T42" fmla="*/ 332252967 w 190"/>
                    <a:gd name="T43" fmla="*/ 521603188 h 117"/>
                    <a:gd name="T44" fmla="*/ 332252967 w 190"/>
                    <a:gd name="T45" fmla="*/ 521603188 h 117"/>
                    <a:gd name="T46" fmla="*/ 332252967 w 190"/>
                    <a:gd name="T47" fmla="*/ 521603188 h 117"/>
                    <a:gd name="T48" fmla="*/ 332252967 w 190"/>
                    <a:gd name="T49" fmla="*/ 521603188 h 117"/>
                    <a:gd name="T50" fmla="*/ 332252967 w 190"/>
                    <a:gd name="T51" fmla="*/ 521603188 h 117"/>
                    <a:gd name="T52" fmla="*/ 332252967 w 190"/>
                    <a:gd name="T53" fmla="*/ 521603188 h 117"/>
                    <a:gd name="T54" fmla="*/ 332252967 w 190"/>
                    <a:gd name="T55" fmla="*/ 521603188 h 117"/>
                    <a:gd name="T56" fmla="*/ 332252967 w 190"/>
                    <a:gd name="T57" fmla="*/ 521603188 h 117"/>
                    <a:gd name="T58" fmla="*/ 332252967 w 190"/>
                    <a:gd name="T59" fmla="*/ 521603188 h 117"/>
                    <a:gd name="T60" fmla="*/ 332252967 w 190"/>
                    <a:gd name="T61" fmla="*/ 521603188 h 117"/>
                    <a:gd name="T62" fmla="*/ 332252967 w 190"/>
                    <a:gd name="T63" fmla="*/ 521603188 h 117"/>
                    <a:gd name="T64" fmla="*/ 332252967 w 190"/>
                    <a:gd name="T65" fmla="*/ 521603188 h 117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90"/>
                    <a:gd name="T100" fmla="*/ 0 h 117"/>
                    <a:gd name="T101" fmla="*/ 190 w 190"/>
                    <a:gd name="T102" fmla="*/ 117 h 117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90" h="117">
                      <a:moveTo>
                        <a:pt x="18" y="113"/>
                      </a:moveTo>
                      <a:lnTo>
                        <a:pt x="13" y="87"/>
                      </a:lnTo>
                      <a:lnTo>
                        <a:pt x="1" y="76"/>
                      </a:lnTo>
                      <a:lnTo>
                        <a:pt x="1" y="63"/>
                      </a:lnTo>
                      <a:lnTo>
                        <a:pt x="15" y="43"/>
                      </a:lnTo>
                      <a:lnTo>
                        <a:pt x="1" y="26"/>
                      </a:lnTo>
                      <a:lnTo>
                        <a:pt x="0" y="14"/>
                      </a:lnTo>
                      <a:lnTo>
                        <a:pt x="1" y="4"/>
                      </a:lnTo>
                      <a:lnTo>
                        <a:pt x="10" y="0"/>
                      </a:lnTo>
                      <a:lnTo>
                        <a:pt x="18" y="2"/>
                      </a:lnTo>
                      <a:lnTo>
                        <a:pt x="15" y="8"/>
                      </a:lnTo>
                      <a:lnTo>
                        <a:pt x="20" y="14"/>
                      </a:lnTo>
                      <a:lnTo>
                        <a:pt x="93" y="20"/>
                      </a:lnTo>
                      <a:lnTo>
                        <a:pt x="139" y="2"/>
                      </a:lnTo>
                      <a:lnTo>
                        <a:pt x="150" y="2"/>
                      </a:lnTo>
                      <a:lnTo>
                        <a:pt x="169" y="8"/>
                      </a:lnTo>
                      <a:lnTo>
                        <a:pt x="181" y="16"/>
                      </a:lnTo>
                      <a:lnTo>
                        <a:pt x="190" y="15"/>
                      </a:lnTo>
                      <a:lnTo>
                        <a:pt x="186" y="30"/>
                      </a:lnTo>
                      <a:lnTo>
                        <a:pt x="176" y="33"/>
                      </a:lnTo>
                      <a:lnTo>
                        <a:pt x="169" y="41"/>
                      </a:lnTo>
                      <a:lnTo>
                        <a:pt x="169" y="57"/>
                      </a:lnTo>
                      <a:lnTo>
                        <a:pt x="156" y="67"/>
                      </a:lnTo>
                      <a:lnTo>
                        <a:pt x="171" y="92"/>
                      </a:lnTo>
                      <a:lnTo>
                        <a:pt x="154" y="93"/>
                      </a:lnTo>
                      <a:lnTo>
                        <a:pt x="144" y="87"/>
                      </a:lnTo>
                      <a:lnTo>
                        <a:pt x="120" y="96"/>
                      </a:lnTo>
                      <a:lnTo>
                        <a:pt x="114" y="97"/>
                      </a:lnTo>
                      <a:lnTo>
                        <a:pt x="113" y="108"/>
                      </a:lnTo>
                      <a:lnTo>
                        <a:pt x="106" y="115"/>
                      </a:lnTo>
                      <a:lnTo>
                        <a:pt x="95" y="117"/>
                      </a:lnTo>
                      <a:lnTo>
                        <a:pt x="63" y="105"/>
                      </a:lnTo>
                      <a:lnTo>
                        <a:pt x="18" y="113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59" name="Freeform 79"/>
                <p:cNvSpPr>
                  <a:spLocks noChangeAspect="1"/>
                </p:cNvSpPr>
                <p:nvPr/>
              </p:nvSpPr>
              <p:spPr bwMode="auto">
                <a:xfrm>
                  <a:off x="2675" y="2169"/>
                  <a:ext cx="113" cy="76"/>
                </a:xfrm>
                <a:custGeom>
                  <a:avLst/>
                  <a:gdLst>
                    <a:gd name="T0" fmla="*/ 370404688 w 203"/>
                    <a:gd name="T1" fmla="*/ 460064286 h 122"/>
                    <a:gd name="T2" fmla="*/ 370404688 w 203"/>
                    <a:gd name="T3" fmla="*/ 460064286 h 122"/>
                    <a:gd name="T4" fmla="*/ 370404688 w 203"/>
                    <a:gd name="T5" fmla="*/ 277659724 h 122"/>
                    <a:gd name="T6" fmla="*/ 370404688 w 203"/>
                    <a:gd name="T7" fmla="*/ 0 h 122"/>
                    <a:gd name="T8" fmla="*/ 370404688 w 203"/>
                    <a:gd name="T9" fmla="*/ 277659724 h 122"/>
                    <a:gd name="T10" fmla="*/ 370404688 w 203"/>
                    <a:gd name="T11" fmla="*/ 460064286 h 122"/>
                    <a:gd name="T12" fmla="*/ 370404688 w 203"/>
                    <a:gd name="T13" fmla="*/ 460064286 h 122"/>
                    <a:gd name="T14" fmla="*/ 370404688 w 203"/>
                    <a:gd name="T15" fmla="*/ 460064286 h 122"/>
                    <a:gd name="T16" fmla="*/ 370404688 w 203"/>
                    <a:gd name="T17" fmla="*/ 460064286 h 122"/>
                    <a:gd name="T18" fmla="*/ 370404688 w 203"/>
                    <a:gd name="T19" fmla="*/ 460064286 h 122"/>
                    <a:gd name="T20" fmla="*/ 370404688 w 203"/>
                    <a:gd name="T21" fmla="*/ 460064286 h 122"/>
                    <a:gd name="T22" fmla="*/ 370404688 w 203"/>
                    <a:gd name="T23" fmla="*/ 460064286 h 122"/>
                    <a:gd name="T24" fmla="*/ 370404688 w 203"/>
                    <a:gd name="T25" fmla="*/ 460064286 h 122"/>
                    <a:gd name="T26" fmla="*/ 370404688 w 203"/>
                    <a:gd name="T27" fmla="*/ 460064286 h 122"/>
                    <a:gd name="T28" fmla="*/ 370404688 w 203"/>
                    <a:gd name="T29" fmla="*/ 460064286 h 122"/>
                    <a:gd name="T30" fmla="*/ 370404688 w 203"/>
                    <a:gd name="T31" fmla="*/ 460064286 h 122"/>
                    <a:gd name="T32" fmla="*/ 370404688 w 203"/>
                    <a:gd name="T33" fmla="*/ 460064286 h 122"/>
                    <a:gd name="T34" fmla="*/ 370404688 w 203"/>
                    <a:gd name="T35" fmla="*/ 460064286 h 122"/>
                    <a:gd name="T36" fmla="*/ 0 w 203"/>
                    <a:gd name="T37" fmla="*/ 460064286 h 122"/>
                    <a:gd name="T38" fmla="*/ 370404688 w 203"/>
                    <a:gd name="T39" fmla="*/ 460064286 h 122"/>
                    <a:gd name="T40" fmla="*/ 370404688 w 203"/>
                    <a:gd name="T41" fmla="*/ 460064286 h 122"/>
                    <a:gd name="T42" fmla="*/ 370404688 w 203"/>
                    <a:gd name="T43" fmla="*/ 460064286 h 122"/>
                    <a:gd name="T44" fmla="*/ 370404688 w 203"/>
                    <a:gd name="T45" fmla="*/ 460064286 h 122"/>
                    <a:gd name="T46" fmla="*/ 370404688 w 203"/>
                    <a:gd name="T47" fmla="*/ 460064286 h 122"/>
                    <a:gd name="T48" fmla="*/ 370404688 w 203"/>
                    <a:gd name="T49" fmla="*/ 460064286 h 122"/>
                    <a:gd name="T50" fmla="*/ 370404688 w 203"/>
                    <a:gd name="T51" fmla="*/ 460064286 h 122"/>
                    <a:gd name="T52" fmla="*/ 370404688 w 203"/>
                    <a:gd name="T53" fmla="*/ 460064286 h 122"/>
                    <a:gd name="T54" fmla="*/ 370404688 w 203"/>
                    <a:gd name="T55" fmla="*/ 460064286 h 122"/>
                    <a:gd name="T56" fmla="*/ 370404688 w 203"/>
                    <a:gd name="T57" fmla="*/ 460064286 h 122"/>
                    <a:gd name="T58" fmla="*/ 370404688 w 203"/>
                    <a:gd name="T59" fmla="*/ 460064286 h 122"/>
                    <a:gd name="T60" fmla="*/ 370404688 w 203"/>
                    <a:gd name="T61" fmla="*/ 460064286 h 12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w 203"/>
                    <a:gd name="T94" fmla="*/ 0 h 122"/>
                    <a:gd name="T95" fmla="*/ 203 w 203"/>
                    <a:gd name="T96" fmla="*/ 122 h 122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T93" t="T94" r="T95" b="T96"/>
                  <a:pathLst>
                    <a:path w="203" h="122">
                      <a:moveTo>
                        <a:pt x="203" y="25"/>
                      </a:moveTo>
                      <a:lnTo>
                        <a:pt x="196" y="15"/>
                      </a:lnTo>
                      <a:lnTo>
                        <a:pt x="181" y="5"/>
                      </a:lnTo>
                      <a:lnTo>
                        <a:pt x="141" y="0"/>
                      </a:lnTo>
                      <a:lnTo>
                        <a:pt x="131" y="5"/>
                      </a:lnTo>
                      <a:lnTo>
                        <a:pt x="129" y="11"/>
                      </a:lnTo>
                      <a:lnTo>
                        <a:pt x="116" y="16"/>
                      </a:lnTo>
                      <a:lnTo>
                        <a:pt x="107" y="13"/>
                      </a:lnTo>
                      <a:lnTo>
                        <a:pt x="81" y="23"/>
                      </a:lnTo>
                      <a:lnTo>
                        <a:pt x="70" y="34"/>
                      </a:lnTo>
                      <a:lnTo>
                        <a:pt x="52" y="35"/>
                      </a:lnTo>
                      <a:lnTo>
                        <a:pt x="31" y="21"/>
                      </a:lnTo>
                      <a:lnTo>
                        <a:pt x="29" y="36"/>
                      </a:lnTo>
                      <a:lnTo>
                        <a:pt x="15" y="36"/>
                      </a:lnTo>
                      <a:lnTo>
                        <a:pt x="12" y="41"/>
                      </a:lnTo>
                      <a:lnTo>
                        <a:pt x="16" y="45"/>
                      </a:lnTo>
                      <a:lnTo>
                        <a:pt x="11" y="55"/>
                      </a:lnTo>
                      <a:lnTo>
                        <a:pt x="11" y="66"/>
                      </a:lnTo>
                      <a:lnTo>
                        <a:pt x="0" y="74"/>
                      </a:lnTo>
                      <a:lnTo>
                        <a:pt x="8" y="76"/>
                      </a:lnTo>
                      <a:lnTo>
                        <a:pt x="16" y="91"/>
                      </a:lnTo>
                      <a:lnTo>
                        <a:pt x="41" y="114"/>
                      </a:lnTo>
                      <a:lnTo>
                        <a:pt x="56" y="122"/>
                      </a:lnTo>
                      <a:lnTo>
                        <a:pt x="80" y="115"/>
                      </a:lnTo>
                      <a:lnTo>
                        <a:pt x="108" y="105"/>
                      </a:lnTo>
                      <a:lnTo>
                        <a:pt x="121" y="103"/>
                      </a:lnTo>
                      <a:lnTo>
                        <a:pt x="126" y="106"/>
                      </a:lnTo>
                      <a:lnTo>
                        <a:pt x="152" y="97"/>
                      </a:lnTo>
                      <a:lnTo>
                        <a:pt x="174" y="58"/>
                      </a:lnTo>
                      <a:lnTo>
                        <a:pt x="179" y="43"/>
                      </a:lnTo>
                      <a:lnTo>
                        <a:pt x="203" y="2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0" name="Freeform 80"/>
                <p:cNvSpPr>
                  <a:spLocks noChangeAspect="1"/>
                </p:cNvSpPr>
                <p:nvPr/>
              </p:nvSpPr>
              <p:spPr bwMode="auto">
                <a:xfrm>
                  <a:off x="2632" y="2214"/>
                  <a:ext cx="52" cy="39"/>
                </a:xfrm>
                <a:custGeom>
                  <a:avLst/>
                  <a:gdLst>
                    <a:gd name="T0" fmla="*/ 150094880 w 97"/>
                    <a:gd name="T1" fmla="*/ 374760016 h 68"/>
                    <a:gd name="T2" fmla="*/ 330844679 w 97"/>
                    <a:gd name="T3" fmla="*/ 374760016 h 68"/>
                    <a:gd name="T4" fmla="*/ 330844679 w 97"/>
                    <a:gd name="T5" fmla="*/ 374760016 h 68"/>
                    <a:gd name="T6" fmla="*/ 330844679 w 97"/>
                    <a:gd name="T7" fmla="*/ 374760016 h 68"/>
                    <a:gd name="T8" fmla="*/ 330844679 w 97"/>
                    <a:gd name="T9" fmla="*/ 374760016 h 68"/>
                    <a:gd name="T10" fmla="*/ 330844679 w 97"/>
                    <a:gd name="T11" fmla="*/ 374760016 h 68"/>
                    <a:gd name="T12" fmla="*/ 330844679 w 97"/>
                    <a:gd name="T13" fmla="*/ 374760016 h 68"/>
                    <a:gd name="T14" fmla="*/ 330844679 w 97"/>
                    <a:gd name="T15" fmla="*/ 374760016 h 68"/>
                    <a:gd name="T16" fmla="*/ 330844679 w 97"/>
                    <a:gd name="T17" fmla="*/ 374760016 h 68"/>
                    <a:gd name="T18" fmla="*/ 330844679 w 97"/>
                    <a:gd name="T19" fmla="*/ 374760016 h 68"/>
                    <a:gd name="T20" fmla="*/ 330844679 w 97"/>
                    <a:gd name="T21" fmla="*/ 374760016 h 68"/>
                    <a:gd name="T22" fmla="*/ 330844679 w 97"/>
                    <a:gd name="T23" fmla="*/ 374760016 h 68"/>
                    <a:gd name="T24" fmla="*/ 330844679 w 97"/>
                    <a:gd name="T25" fmla="*/ 374760016 h 68"/>
                    <a:gd name="T26" fmla="*/ 330844679 w 97"/>
                    <a:gd name="T27" fmla="*/ 374760016 h 68"/>
                    <a:gd name="T28" fmla="*/ 330844679 w 97"/>
                    <a:gd name="T29" fmla="*/ 374760016 h 68"/>
                    <a:gd name="T30" fmla="*/ 330844679 w 97"/>
                    <a:gd name="T31" fmla="*/ 374760016 h 68"/>
                    <a:gd name="T32" fmla="*/ 330844679 w 97"/>
                    <a:gd name="T33" fmla="*/ 78054540 h 68"/>
                    <a:gd name="T34" fmla="*/ 330844679 w 97"/>
                    <a:gd name="T35" fmla="*/ 0 h 68"/>
                    <a:gd name="T36" fmla="*/ 330844679 w 97"/>
                    <a:gd name="T37" fmla="*/ 273190944 h 68"/>
                    <a:gd name="T38" fmla="*/ 330844679 w 97"/>
                    <a:gd name="T39" fmla="*/ 374760016 h 68"/>
                    <a:gd name="T40" fmla="*/ 330844679 w 97"/>
                    <a:gd name="T41" fmla="*/ 374760016 h 68"/>
                    <a:gd name="T42" fmla="*/ 330844679 w 97"/>
                    <a:gd name="T43" fmla="*/ 374760016 h 68"/>
                    <a:gd name="T44" fmla="*/ 0 w 97"/>
                    <a:gd name="T45" fmla="*/ 374760016 h 68"/>
                    <a:gd name="T46" fmla="*/ 250182150 w 97"/>
                    <a:gd name="T47" fmla="*/ 374760016 h 68"/>
                    <a:gd name="T48" fmla="*/ 150094880 w 97"/>
                    <a:gd name="T49" fmla="*/ 374760016 h 68"/>
                    <a:gd name="T50" fmla="*/ 300189485 w 97"/>
                    <a:gd name="T51" fmla="*/ 374760016 h 68"/>
                    <a:gd name="T52" fmla="*/ 330844679 w 97"/>
                    <a:gd name="T53" fmla="*/ 374760016 h 68"/>
                    <a:gd name="T54" fmla="*/ 330844679 w 97"/>
                    <a:gd name="T55" fmla="*/ 374760016 h 68"/>
                    <a:gd name="T56" fmla="*/ 150094880 w 97"/>
                    <a:gd name="T57" fmla="*/ 374760016 h 68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97"/>
                    <a:gd name="T88" fmla="*/ 0 h 68"/>
                    <a:gd name="T89" fmla="*/ 97 w 97"/>
                    <a:gd name="T90" fmla="*/ 68 h 68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97" h="68">
                      <a:moveTo>
                        <a:pt x="3" y="61"/>
                      </a:moveTo>
                      <a:lnTo>
                        <a:pt x="29" y="63"/>
                      </a:lnTo>
                      <a:lnTo>
                        <a:pt x="36" y="54"/>
                      </a:lnTo>
                      <a:lnTo>
                        <a:pt x="41" y="65"/>
                      </a:lnTo>
                      <a:lnTo>
                        <a:pt x="46" y="63"/>
                      </a:lnTo>
                      <a:lnTo>
                        <a:pt x="53" y="68"/>
                      </a:lnTo>
                      <a:lnTo>
                        <a:pt x="56" y="65"/>
                      </a:lnTo>
                      <a:lnTo>
                        <a:pt x="56" y="53"/>
                      </a:lnTo>
                      <a:lnTo>
                        <a:pt x="69" y="43"/>
                      </a:lnTo>
                      <a:lnTo>
                        <a:pt x="69" y="38"/>
                      </a:lnTo>
                      <a:lnTo>
                        <a:pt x="66" y="34"/>
                      </a:lnTo>
                      <a:lnTo>
                        <a:pt x="67" y="29"/>
                      </a:lnTo>
                      <a:lnTo>
                        <a:pt x="86" y="22"/>
                      </a:lnTo>
                      <a:lnTo>
                        <a:pt x="87" y="13"/>
                      </a:lnTo>
                      <a:lnTo>
                        <a:pt x="94" y="17"/>
                      </a:lnTo>
                      <a:lnTo>
                        <a:pt x="97" y="17"/>
                      </a:lnTo>
                      <a:lnTo>
                        <a:pt x="89" y="2"/>
                      </a:lnTo>
                      <a:lnTo>
                        <a:pt x="81" y="0"/>
                      </a:lnTo>
                      <a:lnTo>
                        <a:pt x="75" y="7"/>
                      </a:lnTo>
                      <a:lnTo>
                        <a:pt x="42" y="10"/>
                      </a:lnTo>
                      <a:lnTo>
                        <a:pt x="33" y="19"/>
                      </a:lnTo>
                      <a:lnTo>
                        <a:pt x="8" y="17"/>
                      </a:lnTo>
                      <a:lnTo>
                        <a:pt x="0" y="29"/>
                      </a:lnTo>
                      <a:lnTo>
                        <a:pt x="5" y="29"/>
                      </a:lnTo>
                      <a:lnTo>
                        <a:pt x="3" y="38"/>
                      </a:lnTo>
                      <a:lnTo>
                        <a:pt x="6" y="45"/>
                      </a:lnTo>
                      <a:lnTo>
                        <a:pt x="16" y="54"/>
                      </a:lnTo>
                      <a:lnTo>
                        <a:pt x="8" y="59"/>
                      </a:lnTo>
                      <a:lnTo>
                        <a:pt x="3" y="61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1" name="Freeform 81"/>
                <p:cNvSpPr>
                  <a:spLocks noChangeAspect="1"/>
                </p:cNvSpPr>
                <p:nvPr/>
              </p:nvSpPr>
              <p:spPr bwMode="auto">
                <a:xfrm>
                  <a:off x="2690" y="2140"/>
                  <a:ext cx="92" cy="48"/>
                </a:xfrm>
                <a:custGeom>
                  <a:avLst/>
                  <a:gdLst>
                    <a:gd name="T0" fmla="*/ 352667099 w 168"/>
                    <a:gd name="T1" fmla="*/ 458221900 h 82"/>
                    <a:gd name="T2" fmla="*/ 352667099 w 168"/>
                    <a:gd name="T3" fmla="*/ 458221900 h 82"/>
                    <a:gd name="T4" fmla="*/ 352667099 w 168"/>
                    <a:gd name="T5" fmla="*/ 458221900 h 82"/>
                    <a:gd name="T6" fmla="*/ 352667099 w 168"/>
                    <a:gd name="T7" fmla="*/ 458221900 h 82"/>
                    <a:gd name="T8" fmla="*/ 352667099 w 168"/>
                    <a:gd name="T9" fmla="*/ 458221900 h 82"/>
                    <a:gd name="T10" fmla="*/ 352667099 w 168"/>
                    <a:gd name="T11" fmla="*/ 458221900 h 82"/>
                    <a:gd name="T12" fmla="*/ 352667099 w 168"/>
                    <a:gd name="T13" fmla="*/ 458221900 h 82"/>
                    <a:gd name="T14" fmla="*/ 352667099 w 168"/>
                    <a:gd name="T15" fmla="*/ 458221900 h 82"/>
                    <a:gd name="T16" fmla="*/ 352667099 w 168"/>
                    <a:gd name="T17" fmla="*/ 458221900 h 82"/>
                    <a:gd name="T18" fmla="*/ 352667099 w 168"/>
                    <a:gd name="T19" fmla="*/ 458221900 h 82"/>
                    <a:gd name="T20" fmla="*/ 0 w 168"/>
                    <a:gd name="T21" fmla="*/ 458221900 h 82"/>
                    <a:gd name="T22" fmla="*/ 352667099 w 168"/>
                    <a:gd name="T23" fmla="*/ 458221900 h 82"/>
                    <a:gd name="T24" fmla="*/ 352667099 w 168"/>
                    <a:gd name="T25" fmla="*/ 458221900 h 82"/>
                    <a:gd name="T26" fmla="*/ 352667099 w 168"/>
                    <a:gd name="T27" fmla="*/ 458221900 h 82"/>
                    <a:gd name="T28" fmla="*/ 352667099 w 168"/>
                    <a:gd name="T29" fmla="*/ 458221900 h 82"/>
                    <a:gd name="T30" fmla="*/ 352667099 w 168"/>
                    <a:gd name="T31" fmla="*/ 458221900 h 82"/>
                    <a:gd name="T32" fmla="*/ 352667099 w 168"/>
                    <a:gd name="T33" fmla="*/ 55650116 h 82"/>
                    <a:gd name="T34" fmla="*/ 352667099 w 168"/>
                    <a:gd name="T35" fmla="*/ 166950558 h 82"/>
                    <a:gd name="T36" fmla="*/ 352667099 w 168"/>
                    <a:gd name="T37" fmla="*/ 0 h 82"/>
                    <a:gd name="T38" fmla="*/ 352667099 w 168"/>
                    <a:gd name="T39" fmla="*/ 458221900 h 82"/>
                    <a:gd name="T40" fmla="*/ 352667099 w 168"/>
                    <a:gd name="T41" fmla="*/ 389463978 h 82"/>
                    <a:gd name="T42" fmla="*/ 352667099 w 168"/>
                    <a:gd name="T43" fmla="*/ 458221900 h 82"/>
                    <a:gd name="T44" fmla="*/ 352667099 w 168"/>
                    <a:gd name="T45" fmla="*/ 222513420 h 82"/>
                    <a:gd name="T46" fmla="*/ 352667099 w 168"/>
                    <a:gd name="T47" fmla="*/ 458221900 h 82"/>
                    <a:gd name="T48" fmla="*/ 352667099 w 168"/>
                    <a:gd name="T49" fmla="*/ 458221900 h 8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168"/>
                    <a:gd name="T76" fmla="*/ 0 h 82"/>
                    <a:gd name="T77" fmla="*/ 168 w 168"/>
                    <a:gd name="T78" fmla="*/ 82 h 8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168" h="82">
                      <a:moveTo>
                        <a:pt x="158" y="52"/>
                      </a:moveTo>
                      <a:lnTo>
                        <a:pt x="118" y="47"/>
                      </a:lnTo>
                      <a:lnTo>
                        <a:pt x="108" y="52"/>
                      </a:lnTo>
                      <a:lnTo>
                        <a:pt x="106" y="58"/>
                      </a:lnTo>
                      <a:lnTo>
                        <a:pt x="93" y="63"/>
                      </a:lnTo>
                      <a:lnTo>
                        <a:pt x="84" y="60"/>
                      </a:lnTo>
                      <a:lnTo>
                        <a:pt x="58" y="70"/>
                      </a:lnTo>
                      <a:lnTo>
                        <a:pt x="47" y="81"/>
                      </a:lnTo>
                      <a:lnTo>
                        <a:pt x="29" y="82"/>
                      </a:lnTo>
                      <a:lnTo>
                        <a:pt x="8" y="68"/>
                      </a:lnTo>
                      <a:lnTo>
                        <a:pt x="0" y="48"/>
                      </a:lnTo>
                      <a:lnTo>
                        <a:pt x="7" y="37"/>
                      </a:lnTo>
                      <a:lnTo>
                        <a:pt x="23" y="38"/>
                      </a:lnTo>
                      <a:lnTo>
                        <a:pt x="30" y="32"/>
                      </a:lnTo>
                      <a:lnTo>
                        <a:pt x="38" y="22"/>
                      </a:lnTo>
                      <a:lnTo>
                        <a:pt x="39" y="13"/>
                      </a:lnTo>
                      <a:lnTo>
                        <a:pt x="60" y="1"/>
                      </a:lnTo>
                      <a:lnTo>
                        <a:pt x="66" y="3"/>
                      </a:lnTo>
                      <a:lnTo>
                        <a:pt x="78" y="0"/>
                      </a:lnTo>
                      <a:lnTo>
                        <a:pt x="92" y="13"/>
                      </a:lnTo>
                      <a:lnTo>
                        <a:pt x="106" y="7"/>
                      </a:lnTo>
                      <a:lnTo>
                        <a:pt x="123" y="11"/>
                      </a:lnTo>
                      <a:lnTo>
                        <a:pt x="139" y="4"/>
                      </a:lnTo>
                      <a:lnTo>
                        <a:pt x="168" y="20"/>
                      </a:lnTo>
                      <a:lnTo>
                        <a:pt x="158" y="52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2" name="Freeform 82"/>
                <p:cNvSpPr>
                  <a:spLocks noChangeAspect="1"/>
                </p:cNvSpPr>
                <p:nvPr/>
              </p:nvSpPr>
              <p:spPr bwMode="auto">
                <a:xfrm>
                  <a:off x="2607" y="2095"/>
                  <a:ext cx="113" cy="73"/>
                </a:xfrm>
                <a:custGeom>
                  <a:avLst/>
                  <a:gdLst>
                    <a:gd name="T0" fmla="*/ 344329744 w 208"/>
                    <a:gd name="T1" fmla="*/ 479231372 h 122"/>
                    <a:gd name="T2" fmla="*/ 344329744 w 208"/>
                    <a:gd name="T3" fmla="*/ 479231372 h 122"/>
                    <a:gd name="T4" fmla="*/ 344329744 w 208"/>
                    <a:gd name="T5" fmla="*/ 479231372 h 122"/>
                    <a:gd name="T6" fmla="*/ 344329744 w 208"/>
                    <a:gd name="T7" fmla="*/ 479231372 h 122"/>
                    <a:gd name="T8" fmla="*/ 344329744 w 208"/>
                    <a:gd name="T9" fmla="*/ 479231372 h 122"/>
                    <a:gd name="T10" fmla="*/ 344329744 w 208"/>
                    <a:gd name="T11" fmla="*/ 479231372 h 122"/>
                    <a:gd name="T12" fmla="*/ 344329744 w 208"/>
                    <a:gd name="T13" fmla="*/ 479231372 h 122"/>
                    <a:gd name="T14" fmla="*/ 344329744 w 208"/>
                    <a:gd name="T15" fmla="*/ 479231372 h 122"/>
                    <a:gd name="T16" fmla="*/ 344329744 w 208"/>
                    <a:gd name="T17" fmla="*/ 479231372 h 122"/>
                    <a:gd name="T18" fmla="*/ 344329744 w 208"/>
                    <a:gd name="T19" fmla="*/ 479231372 h 122"/>
                    <a:gd name="T20" fmla="*/ 344329744 w 208"/>
                    <a:gd name="T21" fmla="*/ 479231372 h 122"/>
                    <a:gd name="T22" fmla="*/ 344329744 w 208"/>
                    <a:gd name="T23" fmla="*/ 479231372 h 122"/>
                    <a:gd name="T24" fmla="*/ 344329744 w 208"/>
                    <a:gd name="T25" fmla="*/ 368784774 h 122"/>
                    <a:gd name="T26" fmla="*/ 344329744 w 208"/>
                    <a:gd name="T27" fmla="*/ 479231372 h 122"/>
                    <a:gd name="T28" fmla="*/ 344329744 w 208"/>
                    <a:gd name="T29" fmla="*/ 479231372 h 122"/>
                    <a:gd name="T30" fmla="*/ 344329744 w 208"/>
                    <a:gd name="T31" fmla="*/ 0 h 122"/>
                    <a:gd name="T32" fmla="*/ 344329744 w 208"/>
                    <a:gd name="T33" fmla="*/ 479231372 h 122"/>
                    <a:gd name="T34" fmla="*/ 344329744 w 208"/>
                    <a:gd name="T35" fmla="*/ 479231372 h 122"/>
                    <a:gd name="T36" fmla="*/ 344329744 w 208"/>
                    <a:gd name="T37" fmla="*/ 479231372 h 122"/>
                    <a:gd name="T38" fmla="*/ 53753997 w 208"/>
                    <a:gd name="T39" fmla="*/ 479231372 h 122"/>
                    <a:gd name="T40" fmla="*/ 0 w 208"/>
                    <a:gd name="T41" fmla="*/ 479231372 h 122"/>
                    <a:gd name="T42" fmla="*/ 344329744 w 208"/>
                    <a:gd name="T43" fmla="*/ 479231372 h 122"/>
                    <a:gd name="T44" fmla="*/ 344329744 w 208"/>
                    <a:gd name="T45" fmla="*/ 479231372 h 122"/>
                    <a:gd name="T46" fmla="*/ 344329744 w 208"/>
                    <a:gd name="T47" fmla="*/ 479231372 h 122"/>
                    <a:gd name="T48" fmla="*/ 344329744 w 208"/>
                    <a:gd name="T49" fmla="*/ 479231372 h 122"/>
                    <a:gd name="T50" fmla="*/ 344329744 w 208"/>
                    <a:gd name="T51" fmla="*/ 479231372 h 122"/>
                    <a:gd name="T52" fmla="*/ 344329744 w 208"/>
                    <a:gd name="T53" fmla="*/ 479231372 h 122"/>
                    <a:gd name="T54" fmla="*/ 344329744 w 208"/>
                    <a:gd name="T55" fmla="*/ 479231372 h 122"/>
                    <a:gd name="T56" fmla="*/ 344329744 w 208"/>
                    <a:gd name="T57" fmla="*/ 479231372 h 122"/>
                    <a:gd name="T58" fmla="*/ 344329744 w 208"/>
                    <a:gd name="T59" fmla="*/ 479231372 h 122"/>
                    <a:gd name="T60" fmla="*/ 344329744 w 208"/>
                    <a:gd name="T61" fmla="*/ 479231372 h 122"/>
                    <a:gd name="T62" fmla="*/ 344329744 w 208"/>
                    <a:gd name="T63" fmla="*/ 479231372 h 122"/>
                    <a:gd name="T64" fmla="*/ 344329744 w 208"/>
                    <a:gd name="T65" fmla="*/ 479231372 h 122"/>
                    <a:gd name="T66" fmla="*/ 344329744 w 208"/>
                    <a:gd name="T67" fmla="*/ 479231372 h 122"/>
                    <a:gd name="T68" fmla="*/ 344329744 w 208"/>
                    <a:gd name="T69" fmla="*/ 479231372 h 122"/>
                    <a:gd name="T70" fmla="*/ 344329744 w 208"/>
                    <a:gd name="T71" fmla="*/ 479231372 h 122"/>
                    <a:gd name="T72" fmla="*/ 344329744 w 208"/>
                    <a:gd name="T73" fmla="*/ 479231372 h 122"/>
                    <a:gd name="T74" fmla="*/ 344329744 w 208"/>
                    <a:gd name="T75" fmla="*/ 479231372 h 122"/>
                    <a:gd name="T76" fmla="*/ 344329744 w 208"/>
                    <a:gd name="T77" fmla="*/ 479231372 h 122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208"/>
                    <a:gd name="T118" fmla="*/ 0 h 122"/>
                    <a:gd name="T119" fmla="*/ 208 w 208"/>
                    <a:gd name="T120" fmla="*/ 122 h 122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208" h="122">
                      <a:moveTo>
                        <a:pt x="208" y="75"/>
                      </a:moveTo>
                      <a:lnTo>
                        <a:pt x="197" y="71"/>
                      </a:lnTo>
                      <a:lnTo>
                        <a:pt x="187" y="54"/>
                      </a:lnTo>
                      <a:lnTo>
                        <a:pt x="174" y="48"/>
                      </a:lnTo>
                      <a:lnTo>
                        <a:pt x="174" y="41"/>
                      </a:lnTo>
                      <a:lnTo>
                        <a:pt x="150" y="34"/>
                      </a:lnTo>
                      <a:lnTo>
                        <a:pt x="151" y="41"/>
                      </a:lnTo>
                      <a:lnTo>
                        <a:pt x="144" y="45"/>
                      </a:lnTo>
                      <a:lnTo>
                        <a:pt x="130" y="33"/>
                      </a:lnTo>
                      <a:lnTo>
                        <a:pt x="132" y="24"/>
                      </a:lnTo>
                      <a:lnTo>
                        <a:pt x="121" y="17"/>
                      </a:lnTo>
                      <a:lnTo>
                        <a:pt x="104" y="15"/>
                      </a:lnTo>
                      <a:lnTo>
                        <a:pt x="95" y="6"/>
                      </a:lnTo>
                      <a:lnTo>
                        <a:pt x="87" y="15"/>
                      </a:lnTo>
                      <a:lnTo>
                        <a:pt x="84" y="13"/>
                      </a:lnTo>
                      <a:lnTo>
                        <a:pt x="67" y="0"/>
                      </a:lnTo>
                      <a:lnTo>
                        <a:pt x="65" y="12"/>
                      </a:lnTo>
                      <a:lnTo>
                        <a:pt x="13" y="37"/>
                      </a:lnTo>
                      <a:lnTo>
                        <a:pt x="11" y="45"/>
                      </a:lnTo>
                      <a:lnTo>
                        <a:pt x="1" y="37"/>
                      </a:lnTo>
                      <a:lnTo>
                        <a:pt x="0" y="45"/>
                      </a:lnTo>
                      <a:lnTo>
                        <a:pt x="11" y="54"/>
                      </a:lnTo>
                      <a:lnTo>
                        <a:pt x="12" y="71"/>
                      </a:lnTo>
                      <a:lnTo>
                        <a:pt x="17" y="77"/>
                      </a:lnTo>
                      <a:lnTo>
                        <a:pt x="55" y="111"/>
                      </a:lnTo>
                      <a:lnTo>
                        <a:pt x="66" y="117"/>
                      </a:lnTo>
                      <a:lnTo>
                        <a:pt x="79" y="117"/>
                      </a:lnTo>
                      <a:lnTo>
                        <a:pt x="89" y="111"/>
                      </a:lnTo>
                      <a:lnTo>
                        <a:pt x="94" y="101"/>
                      </a:lnTo>
                      <a:lnTo>
                        <a:pt x="113" y="101"/>
                      </a:lnTo>
                      <a:lnTo>
                        <a:pt x="125" y="111"/>
                      </a:lnTo>
                      <a:lnTo>
                        <a:pt x="145" y="108"/>
                      </a:lnTo>
                      <a:lnTo>
                        <a:pt x="148" y="122"/>
                      </a:lnTo>
                      <a:lnTo>
                        <a:pt x="155" y="111"/>
                      </a:lnTo>
                      <a:lnTo>
                        <a:pt x="171" y="112"/>
                      </a:lnTo>
                      <a:lnTo>
                        <a:pt x="178" y="106"/>
                      </a:lnTo>
                      <a:lnTo>
                        <a:pt x="186" y="96"/>
                      </a:lnTo>
                      <a:lnTo>
                        <a:pt x="187" y="87"/>
                      </a:lnTo>
                      <a:lnTo>
                        <a:pt x="208" y="7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3" name="Freeform 83"/>
                <p:cNvSpPr>
                  <a:spLocks noChangeAspect="1"/>
                </p:cNvSpPr>
                <p:nvPr/>
              </p:nvSpPr>
              <p:spPr bwMode="auto">
                <a:xfrm>
                  <a:off x="2567" y="2156"/>
                  <a:ext cx="127" cy="66"/>
                </a:xfrm>
                <a:custGeom>
                  <a:avLst/>
                  <a:gdLst>
                    <a:gd name="T0" fmla="*/ 356865551 w 231"/>
                    <a:gd name="T1" fmla="*/ 427883907 h 113"/>
                    <a:gd name="T2" fmla="*/ 356865551 w 231"/>
                    <a:gd name="T3" fmla="*/ 427883907 h 113"/>
                    <a:gd name="T4" fmla="*/ 356865551 w 231"/>
                    <a:gd name="T5" fmla="*/ 427883907 h 113"/>
                    <a:gd name="T6" fmla="*/ 356865551 w 231"/>
                    <a:gd name="T7" fmla="*/ 427883907 h 113"/>
                    <a:gd name="T8" fmla="*/ 356865551 w 231"/>
                    <a:gd name="T9" fmla="*/ 427883907 h 113"/>
                    <a:gd name="T10" fmla="*/ 356865551 w 231"/>
                    <a:gd name="T11" fmla="*/ 427883907 h 113"/>
                    <a:gd name="T12" fmla="*/ 343437677 w 231"/>
                    <a:gd name="T13" fmla="*/ 427883907 h 113"/>
                    <a:gd name="T14" fmla="*/ 57239630 w 231"/>
                    <a:gd name="T15" fmla="*/ 427883907 h 113"/>
                    <a:gd name="T16" fmla="*/ 228958522 w 231"/>
                    <a:gd name="T17" fmla="*/ 427883907 h 113"/>
                    <a:gd name="T18" fmla="*/ 0 w 231"/>
                    <a:gd name="T19" fmla="*/ 427883907 h 113"/>
                    <a:gd name="T20" fmla="*/ 356865551 w 231"/>
                    <a:gd name="T21" fmla="*/ 427883907 h 113"/>
                    <a:gd name="T22" fmla="*/ 356865551 w 231"/>
                    <a:gd name="T23" fmla="*/ 427883907 h 113"/>
                    <a:gd name="T24" fmla="*/ 356865551 w 231"/>
                    <a:gd name="T25" fmla="*/ 427883907 h 113"/>
                    <a:gd name="T26" fmla="*/ 356865551 w 231"/>
                    <a:gd name="T27" fmla="*/ 427883907 h 113"/>
                    <a:gd name="T28" fmla="*/ 356865551 w 231"/>
                    <a:gd name="T29" fmla="*/ 427883907 h 113"/>
                    <a:gd name="T30" fmla="*/ 356865551 w 231"/>
                    <a:gd name="T31" fmla="*/ 427883907 h 113"/>
                    <a:gd name="T32" fmla="*/ 356865551 w 231"/>
                    <a:gd name="T33" fmla="*/ 427883907 h 113"/>
                    <a:gd name="T34" fmla="*/ 356865551 w 231"/>
                    <a:gd name="T35" fmla="*/ 427883907 h 113"/>
                    <a:gd name="T36" fmla="*/ 356865551 w 231"/>
                    <a:gd name="T37" fmla="*/ 427883907 h 113"/>
                    <a:gd name="T38" fmla="*/ 356865551 w 231"/>
                    <a:gd name="T39" fmla="*/ 427883907 h 113"/>
                    <a:gd name="T40" fmla="*/ 356865551 w 231"/>
                    <a:gd name="T41" fmla="*/ 427883907 h 113"/>
                    <a:gd name="T42" fmla="*/ 356865551 w 231"/>
                    <a:gd name="T43" fmla="*/ 427883907 h 113"/>
                    <a:gd name="T44" fmla="*/ 356865551 w 231"/>
                    <a:gd name="T45" fmla="*/ 427883907 h 113"/>
                    <a:gd name="T46" fmla="*/ 356865551 w 231"/>
                    <a:gd name="T47" fmla="*/ 427883907 h 113"/>
                    <a:gd name="T48" fmla="*/ 356865551 w 231"/>
                    <a:gd name="T49" fmla="*/ 427883907 h 113"/>
                    <a:gd name="T50" fmla="*/ 356865551 w 231"/>
                    <a:gd name="T51" fmla="*/ 427883907 h 113"/>
                    <a:gd name="T52" fmla="*/ 356865551 w 231"/>
                    <a:gd name="T53" fmla="*/ 427883907 h 113"/>
                    <a:gd name="T54" fmla="*/ 356865551 w 231"/>
                    <a:gd name="T55" fmla="*/ 0 h 113"/>
                    <a:gd name="T56" fmla="*/ 356865551 w 231"/>
                    <a:gd name="T57" fmla="*/ 0 h 113"/>
                    <a:gd name="T58" fmla="*/ 356865551 w 231"/>
                    <a:gd name="T59" fmla="*/ 427883907 h 113"/>
                    <a:gd name="T60" fmla="*/ 356865551 w 231"/>
                    <a:gd name="T61" fmla="*/ 352369872 h 113"/>
                    <a:gd name="T62" fmla="*/ 356865551 w 231"/>
                    <a:gd name="T63" fmla="*/ 427883907 h 113"/>
                    <a:gd name="T64" fmla="*/ 356865551 w 231"/>
                    <a:gd name="T65" fmla="*/ 427883907 h 113"/>
                    <a:gd name="T66" fmla="*/ 356865551 w 231"/>
                    <a:gd name="T67" fmla="*/ 427883907 h 113"/>
                    <a:gd name="T68" fmla="*/ 356865551 w 231"/>
                    <a:gd name="T69" fmla="*/ 427883907 h 113"/>
                    <a:gd name="T70" fmla="*/ 356865551 w 231"/>
                    <a:gd name="T71" fmla="*/ 427883907 h 113"/>
                    <a:gd name="T72" fmla="*/ 356865551 w 231"/>
                    <a:gd name="T73" fmla="*/ 427883907 h 113"/>
                    <a:gd name="T74" fmla="*/ 356865551 w 231"/>
                    <a:gd name="T75" fmla="*/ 427883907 h 113"/>
                    <a:gd name="T76" fmla="*/ 356865551 w 231"/>
                    <a:gd name="T77" fmla="*/ 427883907 h 113"/>
                    <a:gd name="T78" fmla="*/ 356865551 w 231"/>
                    <a:gd name="T79" fmla="*/ 427883907 h 113"/>
                    <a:gd name="T80" fmla="*/ 356865551 w 231"/>
                    <a:gd name="T81" fmla="*/ 427883907 h 113"/>
                    <a:gd name="T82" fmla="*/ 356865551 w 231"/>
                    <a:gd name="T83" fmla="*/ 427883907 h 113"/>
                    <a:gd name="T84" fmla="*/ 356865551 w 231"/>
                    <a:gd name="T85" fmla="*/ 427883907 h 113"/>
                    <a:gd name="T86" fmla="*/ 356865551 w 231"/>
                    <a:gd name="T87" fmla="*/ 427883907 h 113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231"/>
                    <a:gd name="T133" fmla="*/ 0 h 113"/>
                    <a:gd name="T134" fmla="*/ 231 w 231"/>
                    <a:gd name="T135" fmla="*/ 113 h 113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231" h="113">
                      <a:moveTo>
                        <a:pt x="127" y="111"/>
                      </a:moveTo>
                      <a:lnTo>
                        <a:pt x="90" y="102"/>
                      </a:lnTo>
                      <a:lnTo>
                        <a:pt x="84" y="97"/>
                      </a:lnTo>
                      <a:lnTo>
                        <a:pt x="79" y="85"/>
                      </a:lnTo>
                      <a:lnTo>
                        <a:pt x="38" y="97"/>
                      </a:lnTo>
                      <a:lnTo>
                        <a:pt x="28" y="95"/>
                      </a:lnTo>
                      <a:lnTo>
                        <a:pt x="6" y="88"/>
                      </a:lnTo>
                      <a:lnTo>
                        <a:pt x="1" y="82"/>
                      </a:lnTo>
                      <a:lnTo>
                        <a:pt x="4" y="72"/>
                      </a:lnTo>
                      <a:lnTo>
                        <a:pt x="0" y="67"/>
                      </a:lnTo>
                      <a:lnTo>
                        <a:pt x="11" y="64"/>
                      </a:lnTo>
                      <a:lnTo>
                        <a:pt x="24" y="73"/>
                      </a:lnTo>
                      <a:lnTo>
                        <a:pt x="33" y="64"/>
                      </a:lnTo>
                      <a:lnTo>
                        <a:pt x="54" y="70"/>
                      </a:lnTo>
                      <a:lnTo>
                        <a:pt x="85" y="57"/>
                      </a:lnTo>
                      <a:lnTo>
                        <a:pt x="99" y="60"/>
                      </a:lnTo>
                      <a:lnTo>
                        <a:pt x="101" y="64"/>
                      </a:lnTo>
                      <a:lnTo>
                        <a:pt x="106" y="62"/>
                      </a:lnTo>
                      <a:lnTo>
                        <a:pt x="101" y="40"/>
                      </a:lnTo>
                      <a:lnTo>
                        <a:pt x="104" y="33"/>
                      </a:lnTo>
                      <a:lnTo>
                        <a:pt x="116" y="28"/>
                      </a:lnTo>
                      <a:lnTo>
                        <a:pt x="120" y="18"/>
                      </a:lnTo>
                      <a:lnTo>
                        <a:pt x="129" y="14"/>
                      </a:lnTo>
                      <a:lnTo>
                        <a:pt x="130" y="10"/>
                      </a:lnTo>
                      <a:lnTo>
                        <a:pt x="141" y="16"/>
                      </a:lnTo>
                      <a:lnTo>
                        <a:pt x="154" y="16"/>
                      </a:lnTo>
                      <a:lnTo>
                        <a:pt x="164" y="10"/>
                      </a:lnTo>
                      <a:lnTo>
                        <a:pt x="169" y="0"/>
                      </a:lnTo>
                      <a:lnTo>
                        <a:pt x="188" y="0"/>
                      </a:lnTo>
                      <a:lnTo>
                        <a:pt x="200" y="10"/>
                      </a:lnTo>
                      <a:lnTo>
                        <a:pt x="220" y="7"/>
                      </a:lnTo>
                      <a:lnTo>
                        <a:pt x="223" y="21"/>
                      </a:lnTo>
                      <a:lnTo>
                        <a:pt x="231" y="41"/>
                      </a:lnTo>
                      <a:lnTo>
                        <a:pt x="229" y="56"/>
                      </a:lnTo>
                      <a:lnTo>
                        <a:pt x="215" y="56"/>
                      </a:lnTo>
                      <a:lnTo>
                        <a:pt x="212" y="61"/>
                      </a:lnTo>
                      <a:lnTo>
                        <a:pt x="216" y="65"/>
                      </a:lnTo>
                      <a:lnTo>
                        <a:pt x="211" y="75"/>
                      </a:lnTo>
                      <a:lnTo>
                        <a:pt x="211" y="86"/>
                      </a:lnTo>
                      <a:lnTo>
                        <a:pt x="200" y="94"/>
                      </a:lnTo>
                      <a:lnTo>
                        <a:pt x="194" y="101"/>
                      </a:lnTo>
                      <a:lnTo>
                        <a:pt x="161" y="104"/>
                      </a:lnTo>
                      <a:lnTo>
                        <a:pt x="152" y="113"/>
                      </a:lnTo>
                      <a:lnTo>
                        <a:pt x="127" y="111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4" name="Freeform 84"/>
                <p:cNvSpPr>
                  <a:spLocks noChangeAspect="1"/>
                </p:cNvSpPr>
                <p:nvPr/>
              </p:nvSpPr>
              <p:spPr bwMode="auto">
                <a:xfrm>
                  <a:off x="2569" y="2200"/>
                  <a:ext cx="3" cy="10"/>
                </a:xfrm>
                <a:custGeom>
                  <a:avLst/>
                  <a:gdLst>
                    <a:gd name="T0" fmla="*/ 16479430 w 8"/>
                    <a:gd name="T1" fmla="*/ 524287270 h 16"/>
                    <a:gd name="T2" fmla="*/ 26372063 w 8"/>
                    <a:gd name="T3" fmla="*/ 490778486 h 16"/>
                    <a:gd name="T4" fmla="*/ 9892642 w 8"/>
                    <a:gd name="T5" fmla="*/ 0 h 16"/>
                    <a:gd name="T6" fmla="*/ 0 w 8"/>
                    <a:gd name="T7" fmla="*/ 524287270 h 16"/>
                    <a:gd name="T8" fmla="*/ 16479430 w 8"/>
                    <a:gd name="T9" fmla="*/ 524287270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"/>
                    <a:gd name="T16" fmla="*/ 0 h 16"/>
                    <a:gd name="T17" fmla="*/ 8 w 8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" h="16">
                      <a:moveTo>
                        <a:pt x="5" y="16"/>
                      </a:moveTo>
                      <a:lnTo>
                        <a:pt x="8" y="6"/>
                      </a:lnTo>
                      <a:lnTo>
                        <a:pt x="3" y="0"/>
                      </a:lnTo>
                      <a:lnTo>
                        <a:pt x="0" y="10"/>
                      </a:lnTo>
                      <a:lnTo>
                        <a:pt x="5" y="16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5" name="Freeform 85"/>
                <p:cNvSpPr>
                  <a:spLocks noChangeAspect="1"/>
                </p:cNvSpPr>
                <p:nvPr/>
              </p:nvSpPr>
              <p:spPr bwMode="auto">
                <a:xfrm>
                  <a:off x="2524" y="2209"/>
                  <a:ext cx="192" cy="221"/>
                </a:xfrm>
                <a:custGeom>
                  <a:avLst/>
                  <a:gdLst>
                    <a:gd name="T0" fmla="*/ 336885898 w 356"/>
                    <a:gd name="T1" fmla="*/ 449131449 h 374"/>
                    <a:gd name="T2" fmla="*/ 336885898 w 356"/>
                    <a:gd name="T3" fmla="*/ 449131449 h 374"/>
                    <a:gd name="T4" fmla="*/ 336885898 w 356"/>
                    <a:gd name="T5" fmla="*/ 449131449 h 374"/>
                    <a:gd name="T6" fmla="*/ 336885898 w 356"/>
                    <a:gd name="T7" fmla="*/ 449131449 h 374"/>
                    <a:gd name="T8" fmla="*/ 336885898 w 356"/>
                    <a:gd name="T9" fmla="*/ 449131449 h 374"/>
                    <a:gd name="T10" fmla="*/ 336885898 w 356"/>
                    <a:gd name="T11" fmla="*/ 449131449 h 374"/>
                    <a:gd name="T12" fmla="*/ 336885898 w 356"/>
                    <a:gd name="T13" fmla="*/ 449131449 h 374"/>
                    <a:gd name="T14" fmla="*/ 336885898 w 356"/>
                    <a:gd name="T15" fmla="*/ 449131449 h 374"/>
                    <a:gd name="T16" fmla="*/ 336885898 w 356"/>
                    <a:gd name="T17" fmla="*/ 449131449 h 374"/>
                    <a:gd name="T18" fmla="*/ 336885898 w 356"/>
                    <a:gd name="T19" fmla="*/ 449131449 h 374"/>
                    <a:gd name="T20" fmla="*/ 336885898 w 356"/>
                    <a:gd name="T21" fmla="*/ 449131449 h 374"/>
                    <a:gd name="T22" fmla="*/ 336885898 w 356"/>
                    <a:gd name="T23" fmla="*/ 449131449 h 374"/>
                    <a:gd name="T24" fmla="*/ 336885898 w 356"/>
                    <a:gd name="T25" fmla="*/ 449131449 h 374"/>
                    <a:gd name="T26" fmla="*/ 336885898 w 356"/>
                    <a:gd name="T27" fmla="*/ 449131449 h 374"/>
                    <a:gd name="T28" fmla="*/ 336885898 w 356"/>
                    <a:gd name="T29" fmla="*/ 449131449 h 374"/>
                    <a:gd name="T30" fmla="*/ 336885898 w 356"/>
                    <a:gd name="T31" fmla="*/ 449131449 h 374"/>
                    <a:gd name="T32" fmla="*/ 336885898 w 356"/>
                    <a:gd name="T33" fmla="*/ 449131449 h 374"/>
                    <a:gd name="T34" fmla="*/ 336885898 w 356"/>
                    <a:gd name="T35" fmla="*/ 449131449 h 374"/>
                    <a:gd name="T36" fmla="*/ 336885898 w 356"/>
                    <a:gd name="T37" fmla="*/ 449131449 h 374"/>
                    <a:gd name="T38" fmla="*/ 336885898 w 356"/>
                    <a:gd name="T39" fmla="*/ 449131449 h 374"/>
                    <a:gd name="T40" fmla="*/ 336885898 w 356"/>
                    <a:gd name="T41" fmla="*/ 449131449 h 374"/>
                    <a:gd name="T42" fmla="*/ 336885898 w 356"/>
                    <a:gd name="T43" fmla="*/ 449131449 h 374"/>
                    <a:gd name="T44" fmla="*/ 336885898 w 356"/>
                    <a:gd name="T45" fmla="*/ 449131449 h 374"/>
                    <a:gd name="T46" fmla="*/ 336885898 w 356"/>
                    <a:gd name="T47" fmla="*/ 449131449 h 374"/>
                    <a:gd name="T48" fmla="*/ 336885898 w 356"/>
                    <a:gd name="T49" fmla="*/ 449131449 h 374"/>
                    <a:gd name="T50" fmla="*/ 336885898 w 356"/>
                    <a:gd name="T51" fmla="*/ 449131449 h 374"/>
                    <a:gd name="T52" fmla="*/ 336885898 w 356"/>
                    <a:gd name="T53" fmla="*/ 449131449 h 374"/>
                    <a:gd name="T54" fmla="*/ 336885898 w 356"/>
                    <a:gd name="T55" fmla="*/ 449131449 h 374"/>
                    <a:gd name="T56" fmla="*/ 336885898 w 356"/>
                    <a:gd name="T57" fmla="*/ 449131449 h 374"/>
                    <a:gd name="T58" fmla="*/ 336885898 w 356"/>
                    <a:gd name="T59" fmla="*/ 449131449 h 374"/>
                    <a:gd name="T60" fmla="*/ 336885898 w 356"/>
                    <a:gd name="T61" fmla="*/ 449131449 h 374"/>
                    <a:gd name="T62" fmla="*/ 336885898 w 356"/>
                    <a:gd name="T63" fmla="*/ 449131449 h 374"/>
                    <a:gd name="T64" fmla="*/ 336885898 w 356"/>
                    <a:gd name="T65" fmla="*/ 449131449 h 374"/>
                    <a:gd name="T66" fmla="*/ 336885898 w 356"/>
                    <a:gd name="T67" fmla="*/ 449131449 h 374"/>
                    <a:gd name="T68" fmla="*/ 336885898 w 356"/>
                    <a:gd name="T69" fmla="*/ 449131449 h 374"/>
                    <a:gd name="T70" fmla="*/ 336885898 w 356"/>
                    <a:gd name="T71" fmla="*/ 449131449 h 374"/>
                    <a:gd name="T72" fmla="*/ 336885898 w 356"/>
                    <a:gd name="T73" fmla="*/ 449131449 h 374"/>
                    <a:gd name="T74" fmla="*/ 336885898 w 356"/>
                    <a:gd name="T75" fmla="*/ 449131449 h 374"/>
                    <a:gd name="T76" fmla="*/ 336885898 w 356"/>
                    <a:gd name="T77" fmla="*/ 449131449 h 374"/>
                    <a:gd name="T78" fmla="*/ 336885898 w 356"/>
                    <a:gd name="T79" fmla="*/ 449131449 h 374"/>
                    <a:gd name="T80" fmla="*/ 336885898 w 356"/>
                    <a:gd name="T81" fmla="*/ 449131449 h 374"/>
                    <a:gd name="T82" fmla="*/ 336885898 w 356"/>
                    <a:gd name="T83" fmla="*/ 449131449 h 374"/>
                    <a:gd name="T84" fmla="*/ 0 w 356"/>
                    <a:gd name="T85" fmla="*/ 449131449 h 374"/>
                    <a:gd name="T86" fmla="*/ 310799173 w 356"/>
                    <a:gd name="T87" fmla="*/ 449131449 h 374"/>
                    <a:gd name="T88" fmla="*/ 336885898 w 356"/>
                    <a:gd name="T89" fmla="*/ 449131449 h 374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356"/>
                    <a:gd name="T136" fmla="*/ 0 h 374"/>
                    <a:gd name="T137" fmla="*/ 356 w 356"/>
                    <a:gd name="T138" fmla="*/ 374 h 374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356" h="374">
                      <a:moveTo>
                        <a:pt x="26" y="139"/>
                      </a:moveTo>
                      <a:lnTo>
                        <a:pt x="44" y="134"/>
                      </a:lnTo>
                      <a:lnTo>
                        <a:pt x="53" y="120"/>
                      </a:lnTo>
                      <a:lnTo>
                        <a:pt x="63" y="116"/>
                      </a:lnTo>
                      <a:lnTo>
                        <a:pt x="73" y="117"/>
                      </a:lnTo>
                      <a:lnTo>
                        <a:pt x="106" y="133"/>
                      </a:lnTo>
                      <a:lnTo>
                        <a:pt x="117" y="171"/>
                      </a:lnTo>
                      <a:lnTo>
                        <a:pt x="133" y="189"/>
                      </a:lnTo>
                      <a:lnTo>
                        <a:pt x="134" y="198"/>
                      </a:lnTo>
                      <a:lnTo>
                        <a:pt x="143" y="196"/>
                      </a:lnTo>
                      <a:lnTo>
                        <a:pt x="149" y="200"/>
                      </a:lnTo>
                      <a:lnTo>
                        <a:pt x="155" y="211"/>
                      </a:lnTo>
                      <a:lnTo>
                        <a:pt x="161" y="212"/>
                      </a:lnTo>
                      <a:lnTo>
                        <a:pt x="192" y="243"/>
                      </a:lnTo>
                      <a:lnTo>
                        <a:pt x="213" y="244"/>
                      </a:lnTo>
                      <a:lnTo>
                        <a:pt x="223" y="259"/>
                      </a:lnTo>
                      <a:lnTo>
                        <a:pt x="232" y="263"/>
                      </a:lnTo>
                      <a:lnTo>
                        <a:pt x="232" y="269"/>
                      </a:lnTo>
                      <a:lnTo>
                        <a:pt x="245" y="268"/>
                      </a:lnTo>
                      <a:lnTo>
                        <a:pt x="252" y="285"/>
                      </a:lnTo>
                      <a:lnTo>
                        <a:pt x="263" y="294"/>
                      </a:lnTo>
                      <a:lnTo>
                        <a:pt x="270" y="290"/>
                      </a:lnTo>
                      <a:lnTo>
                        <a:pt x="288" y="339"/>
                      </a:lnTo>
                      <a:lnTo>
                        <a:pt x="277" y="345"/>
                      </a:lnTo>
                      <a:lnTo>
                        <a:pt x="278" y="352"/>
                      </a:lnTo>
                      <a:lnTo>
                        <a:pt x="272" y="363"/>
                      </a:lnTo>
                      <a:lnTo>
                        <a:pt x="273" y="374"/>
                      </a:lnTo>
                      <a:lnTo>
                        <a:pt x="282" y="374"/>
                      </a:lnTo>
                      <a:lnTo>
                        <a:pt x="290" y="361"/>
                      </a:lnTo>
                      <a:lnTo>
                        <a:pt x="298" y="357"/>
                      </a:lnTo>
                      <a:lnTo>
                        <a:pt x="301" y="338"/>
                      </a:lnTo>
                      <a:lnTo>
                        <a:pt x="314" y="331"/>
                      </a:lnTo>
                      <a:lnTo>
                        <a:pt x="313" y="315"/>
                      </a:lnTo>
                      <a:lnTo>
                        <a:pt x="296" y="303"/>
                      </a:lnTo>
                      <a:lnTo>
                        <a:pt x="300" y="288"/>
                      </a:lnTo>
                      <a:lnTo>
                        <a:pt x="304" y="281"/>
                      </a:lnTo>
                      <a:lnTo>
                        <a:pt x="316" y="272"/>
                      </a:lnTo>
                      <a:lnTo>
                        <a:pt x="340" y="284"/>
                      </a:lnTo>
                      <a:lnTo>
                        <a:pt x="345" y="295"/>
                      </a:lnTo>
                      <a:lnTo>
                        <a:pt x="352" y="299"/>
                      </a:lnTo>
                      <a:lnTo>
                        <a:pt x="356" y="289"/>
                      </a:lnTo>
                      <a:lnTo>
                        <a:pt x="340" y="264"/>
                      </a:lnTo>
                      <a:lnTo>
                        <a:pt x="280" y="235"/>
                      </a:lnTo>
                      <a:lnTo>
                        <a:pt x="278" y="231"/>
                      </a:lnTo>
                      <a:lnTo>
                        <a:pt x="285" y="224"/>
                      </a:lnTo>
                      <a:lnTo>
                        <a:pt x="285" y="219"/>
                      </a:lnTo>
                      <a:lnTo>
                        <a:pt x="282" y="214"/>
                      </a:lnTo>
                      <a:lnTo>
                        <a:pt x="258" y="217"/>
                      </a:lnTo>
                      <a:lnTo>
                        <a:pt x="257" y="221"/>
                      </a:lnTo>
                      <a:lnTo>
                        <a:pt x="242" y="209"/>
                      </a:lnTo>
                      <a:lnTo>
                        <a:pt x="223" y="189"/>
                      </a:lnTo>
                      <a:lnTo>
                        <a:pt x="207" y="148"/>
                      </a:lnTo>
                      <a:lnTo>
                        <a:pt x="173" y="127"/>
                      </a:lnTo>
                      <a:lnTo>
                        <a:pt x="169" y="117"/>
                      </a:lnTo>
                      <a:lnTo>
                        <a:pt x="169" y="107"/>
                      </a:lnTo>
                      <a:lnTo>
                        <a:pt x="174" y="94"/>
                      </a:lnTo>
                      <a:lnTo>
                        <a:pt x="174" y="91"/>
                      </a:lnTo>
                      <a:lnTo>
                        <a:pt x="169" y="86"/>
                      </a:lnTo>
                      <a:lnTo>
                        <a:pt x="168" y="73"/>
                      </a:lnTo>
                      <a:lnTo>
                        <a:pt x="198" y="60"/>
                      </a:lnTo>
                      <a:lnTo>
                        <a:pt x="211" y="59"/>
                      </a:lnTo>
                      <a:lnTo>
                        <a:pt x="210" y="68"/>
                      </a:lnTo>
                      <a:lnTo>
                        <a:pt x="218" y="63"/>
                      </a:lnTo>
                      <a:lnTo>
                        <a:pt x="208" y="54"/>
                      </a:lnTo>
                      <a:lnTo>
                        <a:pt x="205" y="47"/>
                      </a:lnTo>
                      <a:lnTo>
                        <a:pt x="207" y="38"/>
                      </a:lnTo>
                      <a:lnTo>
                        <a:pt x="202" y="38"/>
                      </a:lnTo>
                      <a:lnTo>
                        <a:pt x="210" y="26"/>
                      </a:lnTo>
                      <a:lnTo>
                        <a:pt x="173" y="17"/>
                      </a:lnTo>
                      <a:lnTo>
                        <a:pt x="167" y="12"/>
                      </a:lnTo>
                      <a:lnTo>
                        <a:pt x="162" y="0"/>
                      </a:lnTo>
                      <a:lnTo>
                        <a:pt x="121" y="12"/>
                      </a:lnTo>
                      <a:lnTo>
                        <a:pt x="111" y="10"/>
                      </a:lnTo>
                      <a:lnTo>
                        <a:pt x="110" y="19"/>
                      </a:lnTo>
                      <a:lnTo>
                        <a:pt x="102" y="21"/>
                      </a:lnTo>
                      <a:lnTo>
                        <a:pt x="102" y="35"/>
                      </a:lnTo>
                      <a:lnTo>
                        <a:pt x="78" y="27"/>
                      </a:lnTo>
                      <a:lnTo>
                        <a:pt x="68" y="51"/>
                      </a:lnTo>
                      <a:lnTo>
                        <a:pt x="54" y="40"/>
                      </a:lnTo>
                      <a:lnTo>
                        <a:pt x="51" y="29"/>
                      </a:lnTo>
                      <a:lnTo>
                        <a:pt x="33" y="50"/>
                      </a:lnTo>
                      <a:lnTo>
                        <a:pt x="8" y="53"/>
                      </a:lnTo>
                      <a:lnTo>
                        <a:pt x="2" y="56"/>
                      </a:lnTo>
                      <a:lnTo>
                        <a:pt x="10" y="78"/>
                      </a:lnTo>
                      <a:lnTo>
                        <a:pt x="1" y="87"/>
                      </a:lnTo>
                      <a:lnTo>
                        <a:pt x="0" y="93"/>
                      </a:lnTo>
                      <a:lnTo>
                        <a:pt x="7" y="98"/>
                      </a:lnTo>
                      <a:lnTo>
                        <a:pt x="6" y="113"/>
                      </a:lnTo>
                      <a:lnTo>
                        <a:pt x="11" y="124"/>
                      </a:lnTo>
                      <a:lnTo>
                        <a:pt x="24" y="126"/>
                      </a:lnTo>
                      <a:lnTo>
                        <a:pt x="26" y="139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6" name="Freeform 86"/>
                <p:cNvSpPr>
                  <a:spLocks noChangeAspect="1"/>
                </p:cNvSpPr>
                <p:nvPr/>
              </p:nvSpPr>
              <p:spPr bwMode="auto">
                <a:xfrm>
                  <a:off x="2633" y="2221"/>
                  <a:ext cx="98" cy="89"/>
                </a:xfrm>
                <a:custGeom>
                  <a:avLst/>
                  <a:gdLst>
                    <a:gd name="T0" fmla="*/ 352410175 w 179"/>
                    <a:gd name="T1" fmla="*/ 425056193 h 151"/>
                    <a:gd name="T2" fmla="*/ 352410175 w 179"/>
                    <a:gd name="T3" fmla="*/ 425056193 h 151"/>
                    <a:gd name="T4" fmla="*/ 352410175 w 179"/>
                    <a:gd name="T5" fmla="*/ 425056193 h 151"/>
                    <a:gd name="T6" fmla="*/ 352410175 w 179"/>
                    <a:gd name="T7" fmla="*/ 188936665 h 151"/>
                    <a:gd name="T8" fmla="*/ 352410175 w 179"/>
                    <a:gd name="T9" fmla="*/ 188936665 h 151"/>
                    <a:gd name="T10" fmla="*/ 352410175 w 179"/>
                    <a:gd name="T11" fmla="*/ 0 h 151"/>
                    <a:gd name="T12" fmla="*/ 352410175 w 179"/>
                    <a:gd name="T13" fmla="*/ 425056193 h 151"/>
                    <a:gd name="T14" fmla="*/ 352410175 w 179"/>
                    <a:gd name="T15" fmla="*/ 425056193 h 151"/>
                    <a:gd name="T16" fmla="*/ 352410175 w 179"/>
                    <a:gd name="T17" fmla="*/ 425056193 h 151"/>
                    <a:gd name="T18" fmla="*/ 352410175 w 179"/>
                    <a:gd name="T19" fmla="*/ 425056193 h 151"/>
                    <a:gd name="T20" fmla="*/ 352410175 w 179"/>
                    <a:gd name="T21" fmla="*/ 425056193 h 151"/>
                    <a:gd name="T22" fmla="*/ 352410175 w 179"/>
                    <a:gd name="T23" fmla="*/ 425056193 h 151"/>
                    <a:gd name="T24" fmla="*/ 352410175 w 179"/>
                    <a:gd name="T25" fmla="*/ 425056193 h 151"/>
                    <a:gd name="T26" fmla="*/ 352410175 w 179"/>
                    <a:gd name="T27" fmla="*/ 425056193 h 151"/>
                    <a:gd name="T28" fmla="*/ 352410175 w 179"/>
                    <a:gd name="T29" fmla="*/ 425056193 h 151"/>
                    <a:gd name="T30" fmla="*/ 352410175 w 179"/>
                    <a:gd name="T31" fmla="*/ 425056193 h 151"/>
                    <a:gd name="T32" fmla="*/ 352410175 w 179"/>
                    <a:gd name="T33" fmla="*/ 425056193 h 151"/>
                    <a:gd name="T34" fmla="*/ 352410175 w 179"/>
                    <a:gd name="T35" fmla="*/ 425056193 h 151"/>
                    <a:gd name="T36" fmla="*/ 0 w 179"/>
                    <a:gd name="T37" fmla="*/ 425056193 h 151"/>
                    <a:gd name="T38" fmla="*/ 112858855 w 179"/>
                    <a:gd name="T39" fmla="*/ 425056193 h 151"/>
                    <a:gd name="T40" fmla="*/ 169328595 w 179"/>
                    <a:gd name="T41" fmla="*/ 425056193 h 151"/>
                    <a:gd name="T42" fmla="*/ 352410175 w 179"/>
                    <a:gd name="T43" fmla="*/ 425056193 h 151"/>
                    <a:gd name="T44" fmla="*/ 352410175 w 179"/>
                    <a:gd name="T45" fmla="*/ 425056193 h 151"/>
                    <a:gd name="T46" fmla="*/ 352410175 w 179"/>
                    <a:gd name="T47" fmla="*/ 425056193 h 151"/>
                    <a:gd name="T48" fmla="*/ 352410175 w 179"/>
                    <a:gd name="T49" fmla="*/ 425056193 h 151"/>
                    <a:gd name="T50" fmla="*/ 352410175 w 179"/>
                    <a:gd name="T51" fmla="*/ 425056193 h 151"/>
                    <a:gd name="T52" fmla="*/ 352410175 w 179"/>
                    <a:gd name="T53" fmla="*/ 425056193 h 151"/>
                    <a:gd name="T54" fmla="*/ 352410175 w 179"/>
                    <a:gd name="T55" fmla="*/ 425056193 h 151"/>
                    <a:gd name="T56" fmla="*/ 352410175 w 179"/>
                    <a:gd name="T57" fmla="*/ 425056193 h 151"/>
                    <a:gd name="T58" fmla="*/ 352410175 w 179"/>
                    <a:gd name="T59" fmla="*/ 425056193 h 151"/>
                    <a:gd name="T60" fmla="*/ 352410175 w 179"/>
                    <a:gd name="T61" fmla="*/ 425056193 h 151"/>
                    <a:gd name="T62" fmla="*/ 352410175 w 179"/>
                    <a:gd name="T63" fmla="*/ 425056193 h 151"/>
                    <a:gd name="T64" fmla="*/ 352410175 w 179"/>
                    <a:gd name="T65" fmla="*/ 425056193 h 151"/>
                    <a:gd name="T66" fmla="*/ 352410175 w 179"/>
                    <a:gd name="T67" fmla="*/ 425056193 h 151"/>
                    <a:gd name="T68" fmla="*/ 352410175 w 179"/>
                    <a:gd name="T69" fmla="*/ 425056193 h 151"/>
                    <a:gd name="T70" fmla="*/ 352410175 w 179"/>
                    <a:gd name="T71" fmla="*/ 425056193 h 151"/>
                    <a:gd name="T72" fmla="*/ 352410175 w 179"/>
                    <a:gd name="T73" fmla="*/ 425056193 h 151"/>
                    <a:gd name="T74" fmla="*/ 352410175 w 179"/>
                    <a:gd name="T75" fmla="*/ 425056193 h 151"/>
                    <a:gd name="T76" fmla="*/ 352410175 w 179"/>
                    <a:gd name="T77" fmla="*/ 425056193 h 151"/>
                    <a:gd name="T78" fmla="*/ 352410175 w 179"/>
                    <a:gd name="T79" fmla="*/ 425056193 h 151"/>
                    <a:gd name="T80" fmla="*/ 352410175 w 179"/>
                    <a:gd name="T81" fmla="*/ 425056193 h 151"/>
                    <a:gd name="T82" fmla="*/ 352410175 w 179"/>
                    <a:gd name="T83" fmla="*/ 425056193 h 151"/>
                    <a:gd name="T84" fmla="*/ 352410175 w 179"/>
                    <a:gd name="T85" fmla="*/ 425056193 h 151"/>
                    <a:gd name="T86" fmla="*/ 352410175 w 179"/>
                    <a:gd name="T87" fmla="*/ 425056193 h 151"/>
                    <a:gd name="T88" fmla="*/ 352410175 w 179"/>
                    <a:gd name="T89" fmla="*/ 425056193 h 151"/>
                    <a:gd name="T90" fmla="*/ 352410175 w 179"/>
                    <a:gd name="T91" fmla="*/ 425056193 h 151"/>
                    <a:gd name="T92" fmla="*/ 352410175 w 179"/>
                    <a:gd name="T93" fmla="*/ 425056193 h 151"/>
                    <a:gd name="T94" fmla="*/ 352410175 w 179"/>
                    <a:gd name="T95" fmla="*/ 425056193 h 151"/>
                    <a:gd name="T96" fmla="*/ 352410175 w 179"/>
                    <a:gd name="T97" fmla="*/ 425056193 h 151"/>
                    <a:gd name="T98" fmla="*/ 352410175 w 179"/>
                    <a:gd name="T99" fmla="*/ 425056193 h 151"/>
                    <a:gd name="T100" fmla="*/ 352410175 w 179"/>
                    <a:gd name="T101" fmla="*/ 425056193 h 151"/>
                    <a:gd name="T102" fmla="*/ 352410175 w 179"/>
                    <a:gd name="T103" fmla="*/ 425056193 h 151"/>
                    <a:gd name="T104" fmla="*/ 352410175 w 179"/>
                    <a:gd name="T105" fmla="*/ 425056193 h 151"/>
                    <a:gd name="T106" fmla="*/ 352410175 w 179"/>
                    <a:gd name="T107" fmla="*/ 425056193 h 151"/>
                    <a:gd name="T108" fmla="*/ 352410175 w 179"/>
                    <a:gd name="T109" fmla="*/ 425056193 h 151"/>
                    <a:gd name="T110" fmla="*/ 352410175 w 179"/>
                    <a:gd name="T111" fmla="*/ 425056193 h 151"/>
                    <a:gd name="T112" fmla="*/ 352410175 w 179"/>
                    <a:gd name="T113" fmla="*/ 425056193 h 151"/>
                    <a:gd name="T114" fmla="*/ 352410175 w 179"/>
                    <a:gd name="T115" fmla="*/ 425056193 h 151"/>
                    <a:gd name="T116" fmla="*/ 352410175 w 179"/>
                    <a:gd name="T117" fmla="*/ 425056193 h 151"/>
                    <a:gd name="T118" fmla="*/ 352410175 w 179"/>
                    <a:gd name="T119" fmla="*/ 425056193 h 151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179"/>
                    <a:gd name="T181" fmla="*/ 0 h 151"/>
                    <a:gd name="T182" fmla="*/ 179 w 179"/>
                    <a:gd name="T183" fmla="*/ 151 h 151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179" h="151">
                      <a:moveTo>
                        <a:pt x="158" y="28"/>
                      </a:moveTo>
                      <a:lnTo>
                        <a:pt x="134" y="35"/>
                      </a:lnTo>
                      <a:lnTo>
                        <a:pt x="119" y="27"/>
                      </a:lnTo>
                      <a:lnTo>
                        <a:pt x="94" y="4"/>
                      </a:lnTo>
                      <a:lnTo>
                        <a:pt x="91" y="4"/>
                      </a:lnTo>
                      <a:lnTo>
                        <a:pt x="84" y="0"/>
                      </a:lnTo>
                      <a:lnTo>
                        <a:pt x="83" y="9"/>
                      </a:lnTo>
                      <a:lnTo>
                        <a:pt x="64" y="16"/>
                      </a:lnTo>
                      <a:lnTo>
                        <a:pt x="63" y="21"/>
                      </a:lnTo>
                      <a:lnTo>
                        <a:pt x="66" y="25"/>
                      </a:lnTo>
                      <a:lnTo>
                        <a:pt x="66" y="30"/>
                      </a:lnTo>
                      <a:lnTo>
                        <a:pt x="53" y="40"/>
                      </a:lnTo>
                      <a:lnTo>
                        <a:pt x="53" y="52"/>
                      </a:lnTo>
                      <a:lnTo>
                        <a:pt x="50" y="55"/>
                      </a:lnTo>
                      <a:lnTo>
                        <a:pt x="43" y="50"/>
                      </a:lnTo>
                      <a:lnTo>
                        <a:pt x="38" y="52"/>
                      </a:lnTo>
                      <a:lnTo>
                        <a:pt x="33" y="41"/>
                      </a:lnTo>
                      <a:lnTo>
                        <a:pt x="26" y="50"/>
                      </a:lnTo>
                      <a:lnTo>
                        <a:pt x="0" y="48"/>
                      </a:lnTo>
                      <a:lnTo>
                        <a:pt x="2" y="48"/>
                      </a:lnTo>
                      <a:lnTo>
                        <a:pt x="3" y="59"/>
                      </a:lnTo>
                      <a:lnTo>
                        <a:pt x="10" y="74"/>
                      </a:lnTo>
                      <a:lnTo>
                        <a:pt x="16" y="76"/>
                      </a:lnTo>
                      <a:lnTo>
                        <a:pt x="26" y="55"/>
                      </a:lnTo>
                      <a:lnTo>
                        <a:pt x="33" y="57"/>
                      </a:lnTo>
                      <a:lnTo>
                        <a:pt x="40" y="66"/>
                      </a:lnTo>
                      <a:lnTo>
                        <a:pt x="47" y="88"/>
                      </a:lnTo>
                      <a:lnTo>
                        <a:pt x="58" y="97"/>
                      </a:lnTo>
                      <a:lnTo>
                        <a:pt x="53" y="98"/>
                      </a:lnTo>
                      <a:lnTo>
                        <a:pt x="52" y="104"/>
                      </a:lnTo>
                      <a:lnTo>
                        <a:pt x="73" y="120"/>
                      </a:lnTo>
                      <a:lnTo>
                        <a:pt x="76" y="130"/>
                      </a:lnTo>
                      <a:lnTo>
                        <a:pt x="103" y="134"/>
                      </a:lnTo>
                      <a:lnTo>
                        <a:pt x="123" y="151"/>
                      </a:lnTo>
                      <a:lnTo>
                        <a:pt x="121" y="151"/>
                      </a:lnTo>
                      <a:lnTo>
                        <a:pt x="126" y="149"/>
                      </a:lnTo>
                      <a:lnTo>
                        <a:pt x="114" y="136"/>
                      </a:lnTo>
                      <a:lnTo>
                        <a:pt x="113" y="129"/>
                      </a:lnTo>
                      <a:lnTo>
                        <a:pt x="80" y="98"/>
                      </a:lnTo>
                      <a:lnTo>
                        <a:pt x="79" y="86"/>
                      </a:lnTo>
                      <a:lnTo>
                        <a:pt x="74" y="76"/>
                      </a:lnTo>
                      <a:lnTo>
                        <a:pt x="67" y="72"/>
                      </a:lnTo>
                      <a:lnTo>
                        <a:pt x="69" y="57"/>
                      </a:lnTo>
                      <a:lnTo>
                        <a:pt x="77" y="55"/>
                      </a:lnTo>
                      <a:lnTo>
                        <a:pt x="86" y="64"/>
                      </a:lnTo>
                      <a:lnTo>
                        <a:pt x="91" y="55"/>
                      </a:lnTo>
                      <a:lnTo>
                        <a:pt x="97" y="55"/>
                      </a:lnTo>
                      <a:lnTo>
                        <a:pt x="105" y="52"/>
                      </a:lnTo>
                      <a:lnTo>
                        <a:pt x="131" y="62"/>
                      </a:lnTo>
                      <a:lnTo>
                        <a:pt x="137" y="58"/>
                      </a:lnTo>
                      <a:lnTo>
                        <a:pt x="157" y="61"/>
                      </a:lnTo>
                      <a:lnTo>
                        <a:pt x="163" y="71"/>
                      </a:lnTo>
                      <a:lnTo>
                        <a:pt x="170" y="68"/>
                      </a:lnTo>
                      <a:lnTo>
                        <a:pt x="171" y="56"/>
                      </a:lnTo>
                      <a:lnTo>
                        <a:pt x="179" y="55"/>
                      </a:lnTo>
                      <a:lnTo>
                        <a:pt x="165" y="49"/>
                      </a:lnTo>
                      <a:lnTo>
                        <a:pt x="168" y="42"/>
                      </a:lnTo>
                      <a:lnTo>
                        <a:pt x="161" y="41"/>
                      </a:lnTo>
                      <a:lnTo>
                        <a:pt x="163" y="31"/>
                      </a:lnTo>
                      <a:lnTo>
                        <a:pt x="158" y="28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7" name="Freeform 87"/>
                <p:cNvSpPr>
                  <a:spLocks noChangeAspect="1"/>
                </p:cNvSpPr>
                <p:nvPr/>
              </p:nvSpPr>
              <p:spPr bwMode="auto">
                <a:xfrm>
                  <a:off x="2797" y="1824"/>
                  <a:ext cx="81" cy="70"/>
                </a:xfrm>
                <a:custGeom>
                  <a:avLst/>
                  <a:gdLst>
                    <a:gd name="T0" fmla="*/ 353297387 w 146"/>
                    <a:gd name="T1" fmla="*/ 437101968 h 119"/>
                    <a:gd name="T2" fmla="*/ 353297387 w 146"/>
                    <a:gd name="T3" fmla="*/ 437101968 h 119"/>
                    <a:gd name="T4" fmla="*/ 353297387 w 146"/>
                    <a:gd name="T5" fmla="*/ 437101968 h 119"/>
                    <a:gd name="T6" fmla="*/ 353297387 w 146"/>
                    <a:gd name="T7" fmla="*/ 437101968 h 119"/>
                    <a:gd name="T8" fmla="*/ 353297387 w 146"/>
                    <a:gd name="T9" fmla="*/ 437101968 h 119"/>
                    <a:gd name="T10" fmla="*/ 58100841 w 146"/>
                    <a:gd name="T11" fmla="*/ 437101968 h 119"/>
                    <a:gd name="T12" fmla="*/ 353297387 w 146"/>
                    <a:gd name="T13" fmla="*/ 437101968 h 119"/>
                    <a:gd name="T14" fmla="*/ 0 w 146"/>
                    <a:gd name="T15" fmla="*/ 437101968 h 119"/>
                    <a:gd name="T16" fmla="*/ 58100841 w 146"/>
                    <a:gd name="T17" fmla="*/ 437101968 h 119"/>
                    <a:gd name="T18" fmla="*/ 353297387 w 146"/>
                    <a:gd name="T19" fmla="*/ 437101968 h 119"/>
                    <a:gd name="T20" fmla="*/ 353297387 w 146"/>
                    <a:gd name="T21" fmla="*/ 437101968 h 119"/>
                    <a:gd name="T22" fmla="*/ 353297387 w 146"/>
                    <a:gd name="T23" fmla="*/ 351199232 h 119"/>
                    <a:gd name="T24" fmla="*/ 353297387 w 146"/>
                    <a:gd name="T25" fmla="*/ 437101968 h 119"/>
                    <a:gd name="T26" fmla="*/ 353297387 w 146"/>
                    <a:gd name="T27" fmla="*/ 0 h 119"/>
                    <a:gd name="T28" fmla="*/ 353297387 w 146"/>
                    <a:gd name="T29" fmla="*/ 437101968 h 119"/>
                    <a:gd name="T30" fmla="*/ 353297387 w 146"/>
                    <a:gd name="T31" fmla="*/ 437101968 h 119"/>
                    <a:gd name="T32" fmla="*/ 353297387 w 146"/>
                    <a:gd name="T33" fmla="*/ 437101968 h 119"/>
                    <a:gd name="T34" fmla="*/ 353297387 w 146"/>
                    <a:gd name="T35" fmla="*/ 301027989 h 119"/>
                    <a:gd name="T36" fmla="*/ 353297387 w 146"/>
                    <a:gd name="T37" fmla="*/ 437101968 h 119"/>
                    <a:gd name="T38" fmla="*/ 353297387 w 146"/>
                    <a:gd name="T39" fmla="*/ 437101968 h 119"/>
                    <a:gd name="T40" fmla="*/ 353297387 w 146"/>
                    <a:gd name="T41" fmla="*/ 437101968 h 119"/>
                    <a:gd name="T42" fmla="*/ 353297387 w 146"/>
                    <a:gd name="T43" fmla="*/ 437101968 h 119"/>
                    <a:gd name="T44" fmla="*/ 353297387 w 146"/>
                    <a:gd name="T45" fmla="*/ 437101968 h 119"/>
                    <a:gd name="T46" fmla="*/ 353297387 w 146"/>
                    <a:gd name="T47" fmla="*/ 437101968 h 119"/>
                    <a:gd name="T48" fmla="*/ 353297387 w 146"/>
                    <a:gd name="T49" fmla="*/ 437101968 h 119"/>
                    <a:gd name="T50" fmla="*/ 353297387 w 146"/>
                    <a:gd name="T51" fmla="*/ 437101968 h 119"/>
                    <a:gd name="T52" fmla="*/ 353297387 w 146"/>
                    <a:gd name="T53" fmla="*/ 437101968 h 119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146"/>
                    <a:gd name="T82" fmla="*/ 0 h 119"/>
                    <a:gd name="T83" fmla="*/ 146 w 146"/>
                    <a:gd name="T84" fmla="*/ 119 h 119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146" h="119">
                      <a:moveTo>
                        <a:pt x="28" y="102"/>
                      </a:moveTo>
                      <a:lnTo>
                        <a:pt x="32" y="76"/>
                      </a:lnTo>
                      <a:lnTo>
                        <a:pt x="25" y="76"/>
                      </a:lnTo>
                      <a:lnTo>
                        <a:pt x="18" y="82"/>
                      </a:lnTo>
                      <a:lnTo>
                        <a:pt x="8" y="77"/>
                      </a:lnTo>
                      <a:lnTo>
                        <a:pt x="1" y="60"/>
                      </a:lnTo>
                      <a:lnTo>
                        <a:pt x="9" y="53"/>
                      </a:lnTo>
                      <a:lnTo>
                        <a:pt x="0" y="50"/>
                      </a:lnTo>
                      <a:lnTo>
                        <a:pt x="1" y="27"/>
                      </a:lnTo>
                      <a:lnTo>
                        <a:pt x="29" y="11"/>
                      </a:lnTo>
                      <a:lnTo>
                        <a:pt x="40" y="12"/>
                      </a:lnTo>
                      <a:lnTo>
                        <a:pt x="41" y="7"/>
                      </a:lnTo>
                      <a:lnTo>
                        <a:pt x="59" y="9"/>
                      </a:lnTo>
                      <a:lnTo>
                        <a:pt x="67" y="0"/>
                      </a:lnTo>
                      <a:lnTo>
                        <a:pt x="108" y="13"/>
                      </a:lnTo>
                      <a:lnTo>
                        <a:pt x="131" y="15"/>
                      </a:lnTo>
                      <a:lnTo>
                        <a:pt x="138" y="12"/>
                      </a:lnTo>
                      <a:lnTo>
                        <a:pt x="138" y="6"/>
                      </a:lnTo>
                      <a:lnTo>
                        <a:pt x="146" y="15"/>
                      </a:lnTo>
                      <a:lnTo>
                        <a:pt x="133" y="33"/>
                      </a:lnTo>
                      <a:lnTo>
                        <a:pt x="108" y="42"/>
                      </a:lnTo>
                      <a:lnTo>
                        <a:pt x="131" y="101"/>
                      </a:lnTo>
                      <a:lnTo>
                        <a:pt x="121" y="119"/>
                      </a:lnTo>
                      <a:lnTo>
                        <a:pt x="95" y="119"/>
                      </a:lnTo>
                      <a:lnTo>
                        <a:pt x="80" y="103"/>
                      </a:lnTo>
                      <a:lnTo>
                        <a:pt x="56" y="92"/>
                      </a:lnTo>
                      <a:lnTo>
                        <a:pt x="28" y="102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8" name="Freeform 88"/>
                <p:cNvSpPr>
                  <a:spLocks noChangeAspect="1"/>
                </p:cNvSpPr>
                <p:nvPr/>
              </p:nvSpPr>
              <p:spPr bwMode="auto">
                <a:xfrm>
                  <a:off x="2644" y="1986"/>
                  <a:ext cx="164" cy="166"/>
                </a:xfrm>
                <a:custGeom>
                  <a:avLst/>
                  <a:gdLst>
                    <a:gd name="T0" fmla="*/ 54561098 w 301"/>
                    <a:gd name="T1" fmla="*/ 434772223 h 281"/>
                    <a:gd name="T2" fmla="*/ 347345208 w 301"/>
                    <a:gd name="T3" fmla="*/ 434772223 h 281"/>
                    <a:gd name="T4" fmla="*/ 347345208 w 301"/>
                    <a:gd name="T5" fmla="*/ 434772223 h 281"/>
                    <a:gd name="T6" fmla="*/ 0 w 301"/>
                    <a:gd name="T7" fmla="*/ 434772223 h 281"/>
                    <a:gd name="T8" fmla="*/ 347345208 w 301"/>
                    <a:gd name="T9" fmla="*/ 434772223 h 281"/>
                    <a:gd name="T10" fmla="*/ 347345208 w 301"/>
                    <a:gd name="T11" fmla="*/ 434772223 h 281"/>
                    <a:gd name="T12" fmla="*/ 347345208 w 301"/>
                    <a:gd name="T13" fmla="*/ 434772223 h 281"/>
                    <a:gd name="T14" fmla="*/ 347345208 w 301"/>
                    <a:gd name="T15" fmla="*/ 434772223 h 281"/>
                    <a:gd name="T16" fmla="*/ 347345208 w 301"/>
                    <a:gd name="T17" fmla="*/ 434772223 h 281"/>
                    <a:gd name="T18" fmla="*/ 347345208 w 301"/>
                    <a:gd name="T19" fmla="*/ 434772223 h 281"/>
                    <a:gd name="T20" fmla="*/ 347345208 w 301"/>
                    <a:gd name="T21" fmla="*/ 434772223 h 281"/>
                    <a:gd name="T22" fmla="*/ 347345208 w 301"/>
                    <a:gd name="T23" fmla="*/ 434772223 h 281"/>
                    <a:gd name="T24" fmla="*/ 347345208 w 301"/>
                    <a:gd name="T25" fmla="*/ 434772223 h 281"/>
                    <a:gd name="T26" fmla="*/ 347345208 w 301"/>
                    <a:gd name="T27" fmla="*/ 434772223 h 281"/>
                    <a:gd name="T28" fmla="*/ 347345208 w 301"/>
                    <a:gd name="T29" fmla="*/ 434772223 h 281"/>
                    <a:gd name="T30" fmla="*/ 347345208 w 301"/>
                    <a:gd name="T31" fmla="*/ 434772223 h 281"/>
                    <a:gd name="T32" fmla="*/ 347345208 w 301"/>
                    <a:gd name="T33" fmla="*/ 434772223 h 281"/>
                    <a:gd name="T34" fmla="*/ 347345208 w 301"/>
                    <a:gd name="T35" fmla="*/ 434772223 h 281"/>
                    <a:gd name="T36" fmla="*/ 347345208 w 301"/>
                    <a:gd name="T37" fmla="*/ 434772223 h 281"/>
                    <a:gd name="T38" fmla="*/ 347345208 w 301"/>
                    <a:gd name="T39" fmla="*/ 434772223 h 281"/>
                    <a:gd name="T40" fmla="*/ 347345208 w 301"/>
                    <a:gd name="T41" fmla="*/ 434772223 h 281"/>
                    <a:gd name="T42" fmla="*/ 347345208 w 301"/>
                    <a:gd name="T43" fmla="*/ 434772223 h 281"/>
                    <a:gd name="T44" fmla="*/ 347345208 w 301"/>
                    <a:gd name="T45" fmla="*/ 434772223 h 281"/>
                    <a:gd name="T46" fmla="*/ 347345208 w 301"/>
                    <a:gd name="T47" fmla="*/ 434772223 h 281"/>
                    <a:gd name="T48" fmla="*/ 347345208 w 301"/>
                    <a:gd name="T49" fmla="*/ 434772223 h 281"/>
                    <a:gd name="T50" fmla="*/ 347345208 w 301"/>
                    <a:gd name="T51" fmla="*/ 434772223 h 281"/>
                    <a:gd name="T52" fmla="*/ 347345208 w 301"/>
                    <a:gd name="T53" fmla="*/ 434772223 h 281"/>
                    <a:gd name="T54" fmla="*/ 347345208 w 301"/>
                    <a:gd name="T55" fmla="*/ 434772223 h 281"/>
                    <a:gd name="T56" fmla="*/ 347345208 w 301"/>
                    <a:gd name="T57" fmla="*/ 434772223 h 281"/>
                    <a:gd name="T58" fmla="*/ 347345208 w 301"/>
                    <a:gd name="T59" fmla="*/ 434772223 h 281"/>
                    <a:gd name="T60" fmla="*/ 347345208 w 301"/>
                    <a:gd name="T61" fmla="*/ 434772223 h 281"/>
                    <a:gd name="T62" fmla="*/ 347345208 w 301"/>
                    <a:gd name="T63" fmla="*/ 434772223 h 281"/>
                    <a:gd name="T64" fmla="*/ 347345208 w 301"/>
                    <a:gd name="T65" fmla="*/ 434772223 h 281"/>
                    <a:gd name="T66" fmla="*/ 347345208 w 301"/>
                    <a:gd name="T67" fmla="*/ 434772223 h 281"/>
                    <a:gd name="T68" fmla="*/ 347345208 w 301"/>
                    <a:gd name="T69" fmla="*/ 434772223 h 281"/>
                    <a:gd name="T70" fmla="*/ 347345208 w 301"/>
                    <a:gd name="T71" fmla="*/ 434772223 h 281"/>
                    <a:gd name="T72" fmla="*/ 347345208 w 301"/>
                    <a:gd name="T73" fmla="*/ 434772223 h 281"/>
                    <a:gd name="T74" fmla="*/ 347345208 w 301"/>
                    <a:gd name="T75" fmla="*/ 434772223 h 281"/>
                    <a:gd name="T76" fmla="*/ 347345208 w 301"/>
                    <a:gd name="T77" fmla="*/ 434772223 h 281"/>
                    <a:gd name="T78" fmla="*/ 347345208 w 301"/>
                    <a:gd name="T79" fmla="*/ 434772223 h 281"/>
                    <a:gd name="T80" fmla="*/ 347345208 w 301"/>
                    <a:gd name="T81" fmla="*/ 434772223 h 281"/>
                    <a:gd name="T82" fmla="*/ 347345208 w 301"/>
                    <a:gd name="T83" fmla="*/ 434772223 h 281"/>
                    <a:gd name="T84" fmla="*/ 347345208 w 301"/>
                    <a:gd name="T85" fmla="*/ 434772223 h 281"/>
                    <a:gd name="T86" fmla="*/ 347345208 w 301"/>
                    <a:gd name="T87" fmla="*/ 434772223 h 281"/>
                    <a:gd name="T88" fmla="*/ 347345208 w 301"/>
                    <a:gd name="T89" fmla="*/ 434772223 h 281"/>
                    <a:gd name="T90" fmla="*/ 347345208 w 301"/>
                    <a:gd name="T91" fmla="*/ 434772223 h 281"/>
                    <a:gd name="T92" fmla="*/ 347345208 w 301"/>
                    <a:gd name="T93" fmla="*/ 434772223 h 281"/>
                    <a:gd name="T94" fmla="*/ 347345208 w 301"/>
                    <a:gd name="T95" fmla="*/ 434772223 h 281"/>
                    <a:gd name="T96" fmla="*/ 347345208 w 301"/>
                    <a:gd name="T97" fmla="*/ 434772223 h 281"/>
                    <a:gd name="T98" fmla="*/ 347345208 w 301"/>
                    <a:gd name="T99" fmla="*/ 434772223 h 281"/>
                    <a:gd name="T100" fmla="*/ 347345208 w 301"/>
                    <a:gd name="T101" fmla="*/ 199672377 h 281"/>
                    <a:gd name="T102" fmla="*/ 347345208 w 301"/>
                    <a:gd name="T103" fmla="*/ 0 h 281"/>
                    <a:gd name="T104" fmla="*/ 347345208 w 301"/>
                    <a:gd name="T105" fmla="*/ 199672377 h 281"/>
                    <a:gd name="T106" fmla="*/ 347345208 w 301"/>
                    <a:gd name="T107" fmla="*/ 434772223 h 281"/>
                    <a:gd name="T108" fmla="*/ 347345208 w 301"/>
                    <a:gd name="T109" fmla="*/ 434772223 h 281"/>
                    <a:gd name="T110" fmla="*/ 272883964 w 301"/>
                    <a:gd name="T111" fmla="*/ 434772223 h 281"/>
                    <a:gd name="T112" fmla="*/ 347345208 w 301"/>
                    <a:gd name="T113" fmla="*/ 434772223 h 281"/>
                    <a:gd name="T114" fmla="*/ 347345208 w 301"/>
                    <a:gd name="T115" fmla="*/ 434772223 h 281"/>
                    <a:gd name="T116" fmla="*/ 54561098 w 301"/>
                    <a:gd name="T117" fmla="*/ 434772223 h 281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301"/>
                    <a:gd name="T178" fmla="*/ 0 h 281"/>
                    <a:gd name="T179" fmla="*/ 301 w 301"/>
                    <a:gd name="T180" fmla="*/ 281 h 281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301" h="281">
                      <a:moveTo>
                        <a:pt x="1" y="57"/>
                      </a:moveTo>
                      <a:lnTo>
                        <a:pt x="7" y="71"/>
                      </a:lnTo>
                      <a:lnTo>
                        <a:pt x="7" y="80"/>
                      </a:lnTo>
                      <a:lnTo>
                        <a:pt x="0" y="104"/>
                      </a:lnTo>
                      <a:lnTo>
                        <a:pt x="9" y="110"/>
                      </a:lnTo>
                      <a:lnTo>
                        <a:pt x="12" y="142"/>
                      </a:lnTo>
                      <a:lnTo>
                        <a:pt x="15" y="162"/>
                      </a:lnTo>
                      <a:lnTo>
                        <a:pt x="24" y="174"/>
                      </a:lnTo>
                      <a:lnTo>
                        <a:pt x="19" y="200"/>
                      </a:lnTo>
                      <a:lnTo>
                        <a:pt x="22" y="202"/>
                      </a:lnTo>
                      <a:lnTo>
                        <a:pt x="30" y="193"/>
                      </a:lnTo>
                      <a:lnTo>
                        <a:pt x="39" y="202"/>
                      </a:lnTo>
                      <a:lnTo>
                        <a:pt x="56" y="204"/>
                      </a:lnTo>
                      <a:lnTo>
                        <a:pt x="67" y="211"/>
                      </a:lnTo>
                      <a:lnTo>
                        <a:pt x="65" y="220"/>
                      </a:lnTo>
                      <a:lnTo>
                        <a:pt x="79" y="232"/>
                      </a:lnTo>
                      <a:lnTo>
                        <a:pt x="86" y="228"/>
                      </a:lnTo>
                      <a:lnTo>
                        <a:pt x="85" y="221"/>
                      </a:lnTo>
                      <a:lnTo>
                        <a:pt x="109" y="228"/>
                      </a:lnTo>
                      <a:lnTo>
                        <a:pt x="109" y="235"/>
                      </a:lnTo>
                      <a:lnTo>
                        <a:pt x="122" y="241"/>
                      </a:lnTo>
                      <a:lnTo>
                        <a:pt x="132" y="258"/>
                      </a:lnTo>
                      <a:lnTo>
                        <a:pt x="143" y="262"/>
                      </a:lnTo>
                      <a:lnTo>
                        <a:pt x="149" y="264"/>
                      </a:lnTo>
                      <a:lnTo>
                        <a:pt x="161" y="261"/>
                      </a:lnTo>
                      <a:lnTo>
                        <a:pt x="175" y="274"/>
                      </a:lnTo>
                      <a:lnTo>
                        <a:pt x="189" y="268"/>
                      </a:lnTo>
                      <a:lnTo>
                        <a:pt x="206" y="272"/>
                      </a:lnTo>
                      <a:lnTo>
                        <a:pt x="222" y="265"/>
                      </a:lnTo>
                      <a:lnTo>
                        <a:pt x="251" y="281"/>
                      </a:lnTo>
                      <a:lnTo>
                        <a:pt x="260" y="281"/>
                      </a:lnTo>
                      <a:lnTo>
                        <a:pt x="259" y="265"/>
                      </a:lnTo>
                      <a:lnTo>
                        <a:pt x="269" y="244"/>
                      </a:lnTo>
                      <a:lnTo>
                        <a:pt x="298" y="219"/>
                      </a:lnTo>
                      <a:lnTo>
                        <a:pt x="301" y="211"/>
                      </a:lnTo>
                      <a:lnTo>
                        <a:pt x="298" y="197"/>
                      </a:lnTo>
                      <a:lnTo>
                        <a:pt x="291" y="188"/>
                      </a:lnTo>
                      <a:lnTo>
                        <a:pt x="283" y="162"/>
                      </a:lnTo>
                      <a:lnTo>
                        <a:pt x="286" y="142"/>
                      </a:lnTo>
                      <a:lnTo>
                        <a:pt x="274" y="129"/>
                      </a:lnTo>
                      <a:lnTo>
                        <a:pt x="294" y="108"/>
                      </a:lnTo>
                      <a:lnTo>
                        <a:pt x="294" y="90"/>
                      </a:lnTo>
                      <a:lnTo>
                        <a:pt x="284" y="43"/>
                      </a:lnTo>
                      <a:lnTo>
                        <a:pt x="281" y="34"/>
                      </a:lnTo>
                      <a:lnTo>
                        <a:pt x="261" y="23"/>
                      </a:lnTo>
                      <a:lnTo>
                        <a:pt x="209" y="29"/>
                      </a:lnTo>
                      <a:lnTo>
                        <a:pt x="166" y="20"/>
                      </a:lnTo>
                      <a:lnTo>
                        <a:pt x="141" y="29"/>
                      </a:lnTo>
                      <a:lnTo>
                        <a:pt x="131" y="9"/>
                      </a:lnTo>
                      <a:lnTo>
                        <a:pt x="140" y="12"/>
                      </a:lnTo>
                      <a:lnTo>
                        <a:pt x="137" y="4"/>
                      </a:lnTo>
                      <a:lnTo>
                        <a:pt x="118" y="0"/>
                      </a:lnTo>
                      <a:lnTo>
                        <a:pt x="95" y="4"/>
                      </a:lnTo>
                      <a:lnTo>
                        <a:pt x="57" y="30"/>
                      </a:lnTo>
                      <a:lnTo>
                        <a:pt x="9" y="48"/>
                      </a:lnTo>
                      <a:lnTo>
                        <a:pt x="5" y="51"/>
                      </a:lnTo>
                      <a:lnTo>
                        <a:pt x="11" y="53"/>
                      </a:lnTo>
                      <a:lnTo>
                        <a:pt x="10" y="61"/>
                      </a:lnTo>
                      <a:lnTo>
                        <a:pt x="1" y="57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69" name="Freeform 89"/>
                <p:cNvSpPr>
                  <a:spLocks noChangeAspect="1"/>
                </p:cNvSpPr>
                <p:nvPr/>
              </p:nvSpPr>
              <p:spPr bwMode="auto">
                <a:xfrm>
                  <a:off x="2754" y="1879"/>
                  <a:ext cx="123" cy="79"/>
                </a:xfrm>
                <a:custGeom>
                  <a:avLst/>
                  <a:gdLst>
                    <a:gd name="T0" fmla="*/ 365246090 w 222"/>
                    <a:gd name="T1" fmla="*/ 489086092 h 131"/>
                    <a:gd name="T2" fmla="*/ 365246090 w 222"/>
                    <a:gd name="T3" fmla="*/ 489086092 h 131"/>
                    <a:gd name="T4" fmla="*/ 365246090 w 222"/>
                    <a:gd name="T5" fmla="*/ 489086092 h 131"/>
                    <a:gd name="T6" fmla="*/ 365246090 w 222"/>
                    <a:gd name="T7" fmla="*/ 489086092 h 131"/>
                    <a:gd name="T8" fmla="*/ 365246090 w 222"/>
                    <a:gd name="T9" fmla="*/ 489086092 h 131"/>
                    <a:gd name="T10" fmla="*/ 365246090 w 222"/>
                    <a:gd name="T11" fmla="*/ 489086092 h 131"/>
                    <a:gd name="T12" fmla="*/ 365246090 w 222"/>
                    <a:gd name="T13" fmla="*/ 489086092 h 131"/>
                    <a:gd name="T14" fmla="*/ 365246090 w 222"/>
                    <a:gd name="T15" fmla="*/ 489086092 h 131"/>
                    <a:gd name="T16" fmla="*/ 365246090 w 222"/>
                    <a:gd name="T17" fmla="*/ 489086092 h 131"/>
                    <a:gd name="T18" fmla="*/ 365246090 w 222"/>
                    <a:gd name="T19" fmla="*/ 489086092 h 131"/>
                    <a:gd name="T20" fmla="*/ 365246090 w 222"/>
                    <a:gd name="T21" fmla="*/ 489086092 h 131"/>
                    <a:gd name="T22" fmla="*/ 365246090 w 222"/>
                    <a:gd name="T23" fmla="*/ 0 h 131"/>
                    <a:gd name="T24" fmla="*/ 365246090 w 222"/>
                    <a:gd name="T25" fmla="*/ 489086092 h 131"/>
                    <a:gd name="T26" fmla="*/ 365246090 w 222"/>
                    <a:gd name="T27" fmla="*/ 489086092 h 131"/>
                    <a:gd name="T28" fmla="*/ 365246090 w 222"/>
                    <a:gd name="T29" fmla="*/ 489086092 h 131"/>
                    <a:gd name="T30" fmla="*/ 365246090 w 222"/>
                    <a:gd name="T31" fmla="*/ 489086092 h 131"/>
                    <a:gd name="T32" fmla="*/ 365246090 w 222"/>
                    <a:gd name="T33" fmla="*/ 489086092 h 131"/>
                    <a:gd name="T34" fmla="*/ 365246090 w 222"/>
                    <a:gd name="T35" fmla="*/ 489086092 h 131"/>
                    <a:gd name="T36" fmla="*/ 365246090 w 222"/>
                    <a:gd name="T37" fmla="*/ 489086092 h 131"/>
                    <a:gd name="T38" fmla="*/ 365246090 w 222"/>
                    <a:gd name="T39" fmla="*/ 489086092 h 131"/>
                    <a:gd name="T40" fmla="*/ 365246090 w 222"/>
                    <a:gd name="T41" fmla="*/ 489086092 h 131"/>
                    <a:gd name="T42" fmla="*/ 365246090 w 222"/>
                    <a:gd name="T43" fmla="*/ 489086092 h 131"/>
                    <a:gd name="T44" fmla="*/ 365246090 w 222"/>
                    <a:gd name="T45" fmla="*/ 489086092 h 131"/>
                    <a:gd name="T46" fmla="*/ 181052901 w 222"/>
                    <a:gd name="T47" fmla="*/ 489086092 h 131"/>
                    <a:gd name="T48" fmla="*/ 0 w 222"/>
                    <a:gd name="T49" fmla="*/ 489086092 h 131"/>
                    <a:gd name="T50" fmla="*/ 60351008 w 222"/>
                    <a:gd name="T51" fmla="*/ 489086092 h 131"/>
                    <a:gd name="T52" fmla="*/ 362105801 w 222"/>
                    <a:gd name="T53" fmla="*/ 489086092 h 131"/>
                    <a:gd name="T54" fmla="*/ 365246090 w 222"/>
                    <a:gd name="T55" fmla="*/ 489086092 h 131"/>
                    <a:gd name="T56" fmla="*/ 365246090 w 222"/>
                    <a:gd name="T57" fmla="*/ 489086092 h 131"/>
                    <a:gd name="T58" fmla="*/ 365246090 w 222"/>
                    <a:gd name="T59" fmla="*/ 489086092 h 131"/>
                    <a:gd name="T60" fmla="*/ 365246090 w 222"/>
                    <a:gd name="T61" fmla="*/ 489086092 h 131"/>
                    <a:gd name="T62" fmla="*/ 365246090 w 222"/>
                    <a:gd name="T63" fmla="*/ 489086092 h 131"/>
                    <a:gd name="T64" fmla="*/ 365246090 w 222"/>
                    <a:gd name="T65" fmla="*/ 489086092 h 131"/>
                    <a:gd name="T66" fmla="*/ 365246090 w 222"/>
                    <a:gd name="T67" fmla="*/ 489086092 h 131"/>
                    <a:gd name="T68" fmla="*/ 365246090 w 222"/>
                    <a:gd name="T69" fmla="*/ 489086092 h 131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22"/>
                    <a:gd name="T106" fmla="*/ 0 h 131"/>
                    <a:gd name="T107" fmla="*/ 222 w 222"/>
                    <a:gd name="T108" fmla="*/ 131 h 131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22" h="131">
                      <a:moveTo>
                        <a:pt x="174" y="131"/>
                      </a:moveTo>
                      <a:lnTo>
                        <a:pt x="186" y="124"/>
                      </a:lnTo>
                      <a:lnTo>
                        <a:pt x="200" y="126"/>
                      </a:lnTo>
                      <a:lnTo>
                        <a:pt x="212" y="108"/>
                      </a:lnTo>
                      <a:lnTo>
                        <a:pt x="222" y="105"/>
                      </a:lnTo>
                      <a:lnTo>
                        <a:pt x="220" y="82"/>
                      </a:lnTo>
                      <a:lnTo>
                        <a:pt x="204" y="63"/>
                      </a:lnTo>
                      <a:lnTo>
                        <a:pt x="207" y="41"/>
                      </a:lnTo>
                      <a:lnTo>
                        <a:pt x="196" y="27"/>
                      </a:lnTo>
                      <a:lnTo>
                        <a:pt x="170" y="27"/>
                      </a:lnTo>
                      <a:lnTo>
                        <a:pt x="155" y="11"/>
                      </a:lnTo>
                      <a:lnTo>
                        <a:pt x="131" y="0"/>
                      </a:lnTo>
                      <a:lnTo>
                        <a:pt x="103" y="10"/>
                      </a:lnTo>
                      <a:lnTo>
                        <a:pt x="102" y="14"/>
                      </a:lnTo>
                      <a:lnTo>
                        <a:pt x="102" y="49"/>
                      </a:lnTo>
                      <a:lnTo>
                        <a:pt x="95" y="65"/>
                      </a:lnTo>
                      <a:lnTo>
                        <a:pt x="93" y="58"/>
                      </a:lnTo>
                      <a:lnTo>
                        <a:pt x="81" y="63"/>
                      </a:lnTo>
                      <a:lnTo>
                        <a:pt x="72" y="57"/>
                      </a:lnTo>
                      <a:lnTo>
                        <a:pt x="66" y="44"/>
                      </a:lnTo>
                      <a:lnTo>
                        <a:pt x="65" y="49"/>
                      </a:lnTo>
                      <a:lnTo>
                        <a:pt x="47" y="20"/>
                      </a:lnTo>
                      <a:lnTo>
                        <a:pt x="23" y="30"/>
                      </a:lnTo>
                      <a:lnTo>
                        <a:pt x="3" y="76"/>
                      </a:lnTo>
                      <a:lnTo>
                        <a:pt x="0" y="104"/>
                      </a:lnTo>
                      <a:lnTo>
                        <a:pt x="1" y="108"/>
                      </a:lnTo>
                      <a:lnTo>
                        <a:pt x="6" y="109"/>
                      </a:lnTo>
                      <a:lnTo>
                        <a:pt x="14" y="99"/>
                      </a:lnTo>
                      <a:lnTo>
                        <a:pt x="35" y="90"/>
                      </a:lnTo>
                      <a:lnTo>
                        <a:pt x="83" y="91"/>
                      </a:lnTo>
                      <a:lnTo>
                        <a:pt x="100" y="98"/>
                      </a:lnTo>
                      <a:lnTo>
                        <a:pt x="120" y="88"/>
                      </a:lnTo>
                      <a:lnTo>
                        <a:pt x="127" y="104"/>
                      </a:lnTo>
                      <a:lnTo>
                        <a:pt x="141" y="105"/>
                      </a:lnTo>
                      <a:lnTo>
                        <a:pt x="174" y="131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0" name="Freeform 90"/>
                <p:cNvSpPr>
                  <a:spLocks noChangeAspect="1"/>
                </p:cNvSpPr>
                <p:nvPr/>
              </p:nvSpPr>
              <p:spPr bwMode="auto">
                <a:xfrm>
                  <a:off x="2756" y="1929"/>
                  <a:ext cx="97" cy="82"/>
                </a:xfrm>
                <a:custGeom>
                  <a:avLst/>
                  <a:gdLst>
                    <a:gd name="T0" fmla="*/ 372046166 w 174"/>
                    <a:gd name="T1" fmla="*/ 467352000 h 133"/>
                    <a:gd name="T2" fmla="*/ 372046166 w 174"/>
                    <a:gd name="T3" fmla="*/ 467352000 h 133"/>
                    <a:gd name="T4" fmla="*/ 372046166 w 174"/>
                    <a:gd name="T5" fmla="*/ 467352000 h 133"/>
                    <a:gd name="T6" fmla="*/ 372046166 w 174"/>
                    <a:gd name="T7" fmla="*/ 467352000 h 133"/>
                    <a:gd name="T8" fmla="*/ 372046166 w 174"/>
                    <a:gd name="T9" fmla="*/ 467352000 h 133"/>
                    <a:gd name="T10" fmla="*/ 372046166 w 174"/>
                    <a:gd name="T11" fmla="*/ 467352000 h 133"/>
                    <a:gd name="T12" fmla="*/ 372046166 w 174"/>
                    <a:gd name="T13" fmla="*/ 467352000 h 133"/>
                    <a:gd name="T14" fmla="*/ 372046166 w 174"/>
                    <a:gd name="T15" fmla="*/ 467352000 h 133"/>
                    <a:gd name="T16" fmla="*/ 372046166 w 174"/>
                    <a:gd name="T17" fmla="*/ 467352000 h 133"/>
                    <a:gd name="T18" fmla="*/ 372046166 w 174"/>
                    <a:gd name="T19" fmla="*/ 467352000 h 133"/>
                    <a:gd name="T20" fmla="*/ 372046166 w 174"/>
                    <a:gd name="T21" fmla="*/ 467352000 h 133"/>
                    <a:gd name="T22" fmla="*/ 372046166 w 174"/>
                    <a:gd name="T23" fmla="*/ 467352000 h 133"/>
                    <a:gd name="T24" fmla="*/ 372046166 w 174"/>
                    <a:gd name="T25" fmla="*/ 467352000 h 133"/>
                    <a:gd name="T26" fmla="*/ 372046166 w 174"/>
                    <a:gd name="T27" fmla="*/ 467352000 h 133"/>
                    <a:gd name="T28" fmla="*/ 372046166 w 174"/>
                    <a:gd name="T29" fmla="*/ 467352000 h 133"/>
                    <a:gd name="T30" fmla="*/ 372046166 w 174"/>
                    <a:gd name="T31" fmla="*/ 0 h 133"/>
                    <a:gd name="T32" fmla="*/ 372046166 w 174"/>
                    <a:gd name="T33" fmla="*/ 467352000 h 133"/>
                    <a:gd name="T34" fmla="*/ 372046166 w 174"/>
                    <a:gd name="T35" fmla="*/ 174856851 h 133"/>
                    <a:gd name="T36" fmla="*/ 372046166 w 174"/>
                    <a:gd name="T37" fmla="*/ 116541040 h 133"/>
                    <a:gd name="T38" fmla="*/ 372046166 w 174"/>
                    <a:gd name="T39" fmla="*/ 467352000 h 133"/>
                    <a:gd name="T40" fmla="*/ 312169955 w 174"/>
                    <a:gd name="T41" fmla="*/ 467352000 h 133"/>
                    <a:gd name="T42" fmla="*/ 0 w 174"/>
                    <a:gd name="T43" fmla="*/ 467352000 h 133"/>
                    <a:gd name="T44" fmla="*/ 372046166 w 174"/>
                    <a:gd name="T45" fmla="*/ 467352000 h 133"/>
                    <a:gd name="T46" fmla="*/ 372046166 w 174"/>
                    <a:gd name="T47" fmla="*/ 467352000 h 133"/>
                    <a:gd name="T48" fmla="*/ 372046166 w 174"/>
                    <a:gd name="T49" fmla="*/ 467352000 h 133"/>
                    <a:gd name="T50" fmla="*/ 372046166 w 174"/>
                    <a:gd name="T51" fmla="*/ 467352000 h 133"/>
                    <a:gd name="T52" fmla="*/ 372046166 w 174"/>
                    <a:gd name="T53" fmla="*/ 467352000 h 133"/>
                    <a:gd name="T54" fmla="*/ 372046166 w 174"/>
                    <a:gd name="T55" fmla="*/ 467352000 h 133"/>
                    <a:gd name="T56" fmla="*/ 372046166 w 174"/>
                    <a:gd name="T57" fmla="*/ 467352000 h 133"/>
                    <a:gd name="T58" fmla="*/ 372046166 w 174"/>
                    <a:gd name="T59" fmla="*/ 467352000 h 133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174"/>
                    <a:gd name="T91" fmla="*/ 0 h 133"/>
                    <a:gd name="T92" fmla="*/ 174 w 174"/>
                    <a:gd name="T93" fmla="*/ 133 h 133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174" h="133">
                      <a:moveTo>
                        <a:pt x="116" y="131"/>
                      </a:moveTo>
                      <a:lnTo>
                        <a:pt x="114" y="123"/>
                      </a:lnTo>
                      <a:lnTo>
                        <a:pt x="130" y="116"/>
                      </a:lnTo>
                      <a:lnTo>
                        <a:pt x="144" y="121"/>
                      </a:lnTo>
                      <a:lnTo>
                        <a:pt x="139" y="110"/>
                      </a:lnTo>
                      <a:lnTo>
                        <a:pt x="144" y="98"/>
                      </a:lnTo>
                      <a:lnTo>
                        <a:pt x="146" y="80"/>
                      </a:lnTo>
                      <a:lnTo>
                        <a:pt x="170" y="71"/>
                      </a:lnTo>
                      <a:lnTo>
                        <a:pt x="174" y="61"/>
                      </a:lnTo>
                      <a:lnTo>
                        <a:pt x="165" y="59"/>
                      </a:lnTo>
                      <a:lnTo>
                        <a:pt x="165" y="50"/>
                      </a:lnTo>
                      <a:lnTo>
                        <a:pt x="173" y="44"/>
                      </a:lnTo>
                      <a:lnTo>
                        <a:pt x="173" y="43"/>
                      </a:lnTo>
                      <a:lnTo>
                        <a:pt x="140" y="17"/>
                      </a:lnTo>
                      <a:lnTo>
                        <a:pt x="126" y="16"/>
                      </a:lnTo>
                      <a:lnTo>
                        <a:pt x="119" y="0"/>
                      </a:lnTo>
                      <a:lnTo>
                        <a:pt x="99" y="10"/>
                      </a:lnTo>
                      <a:lnTo>
                        <a:pt x="82" y="3"/>
                      </a:lnTo>
                      <a:lnTo>
                        <a:pt x="34" y="2"/>
                      </a:lnTo>
                      <a:lnTo>
                        <a:pt x="13" y="11"/>
                      </a:lnTo>
                      <a:lnTo>
                        <a:pt x="5" y="21"/>
                      </a:lnTo>
                      <a:lnTo>
                        <a:pt x="0" y="20"/>
                      </a:lnTo>
                      <a:lnTo>
                        <a:pt x="9" y="66"/>
                      </a:lnTo>
                      <a:lnTo>
                        <a:pt x="50" y="76"/>
                      </a:lnTo>
                      <a:lnTo>
                        <a:pt x="55" y="88"/>
                      </a:lnTo>
                      <a:lnTo>
                        <a:pt x="52" y="97"/>
                      </a:lnTo>
                      <a:lnTo>
                        <a:pt x="53" y="113"/>
                      </a:lnTo>
                      <a:lnTo>
                        <a:pt x="73" y="124"/>
                      </a:lnTo>
                      <a:lnTo>
                        <a:pt x="76" y="133"/>
                      </a:lnTo>
                      <a:lnTo>
                        <a:pt x="116" y="131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1" name="Freeform 91"/>
                <p:cNvSpPr>
                  <a:spLocks noChangeAspect="1"/>
                </p:cNvSpPr>
                <p:nvPr/>
              </p:nvSpPr>
              <p:spPr bwMode="auto">
                <a:xfrm>
                  <a:off x="2733" y="1959"/>
                  <a:ext cx="55" cy="42"/>
                </a:xfrm>
                <a:custGeom>
                  <a:avLst/>
                  <a:gdLst>
                    <a:gd name="T0" fmla="*/ 0 w 97"/>
                    <a:gd name="T1" fmla="*/ 377131981 h 75"/>
                    <a:gd name="T2" fmla="*/ 391473375 w 97"/>
                    <a:gd name="T3" fmla="*/ 377131981 h 75"/>
                    <a:gd name="T4" fmla="*/ 391473375 w 97"/>
                    <a:gd name="T5" fmla="*/ 377131981 h 75"/>
                    <a:gd name="T6" fmla="*/ 391473375 w 97"/>
                    <a:gd name="T7" fmla="*/ 377131981 h 75"/>
                    <a:gd name="T8" fmla="*/ 391473375 w 97"/>
                    <a:gd name="T9" fmla="*/ 377131981 h 75"/>
                    <a:gd name="T10" fmla="*/ 391473375 w 97"/>
                    <a:gd name="T11" fmla="*/ 377131981 h 75"/>
                    <a:gd name="T12" fmla="*/ 391473375 w 97"/>
                    <a:gd name="T13" fmla="*/ 377131981 h 75"/>
                    <a:gd name="T14" fmla="*/ 391473375 w 97"/>
                    <a:gd name="T15" fmla="*/ 377131981 h 75"/>
                    <a:gd name="T16" fmla="*/ 391473375 w 97"/>
                    <a:gd name="T17" fmla="*/ 377131981 h 75"/>
                    <a:gd name="T18" fmla="*/ 391473375 w 97"/>
                    <a:gd name="T19" fmla="*/ 377131981 h 75"/>
                    <a:gd name="T20" fmla="*/ 391473375 w 97"/>
                    <a:gd name="T21" fmla="*/ 0 h 75"/>
                    <a:gd name="T22" fmla="*/ 391473375 w 97"/>
                    <a:gd name="T23" fmla="*/ 377131981 h 75"/>
                    <a:gd name="T24" fmla="*/ 391473375 w 97"/>
                    <a:gd name="T25" fmla="*/ 377131981 h 75"/>
                    <a:gd name="T26" fmla="*/ 391473375 w 97"/>
                    <a:gd name="T27" fmla="*/ 377131981 h 75"/>
                    <a:gd name="T28" fmla="*/ 391473375 w 97"/>
                    <a:gd name="T29" fmla="*/ 377131981 h 75"/>
                    <a:gd name="T30" fmla="*/ 0 w 97"/>
                    <a:gd name="T31" fmla="*/ 377131981 h 7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97"/>
                    <a:gd name="T49" fmla="*/ 0 h 75"/>
                    <a:gd name="T50" fmla="*/ 97 w 97"/>
                    <a:gd name="T51" fmla="*/ 75 h 75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97" h="75">
                      <a:moveTo>
                        <a:pt x="0" y="66"/>
                      </a:moveTo>
                      <a:lnTo>
                        <a:pt x="43" y="75"/>
                      </a:lnTo>
                      <a:lnTo>
                        <a:pt x="95" y="69"/>
                      </a:lnTo>
                      <a:lnTo>
                        <a:pt x="94" y="53"/>
                      </a:lnTo>
                      <a:lnTo>
                        <a:pt x="97" y="44"/>
                      </a:lnTo>
                      <a:lnTo>
                        <a:pt x="92" y="32"/>
                      </a:lnTo>
                      <a:lnTo>
                        <a:pt x="51" y="22"/>
                      </a:lnTo>
                      <a:lnTo>
                        <a:pt x="47" y="42"/>
                      </a:lnTo>
                      <a:lnTo>
                        <a:pt x="31" y="36"/>
                      </a:lnTo>
                      <a:lnTo>
                        <a:pt x="43" y="16"/>
                      </a:lnTo>
                      <a:lnTo>
                        <a:pt x="46" y="0"/>
                      </a:lnTo>
                      <a:lnTo>
                        <a:pt x="35" y="25"/>
                      </a:lnTo>
                      <a:lnTo>
                        <a:pt x="25" y="39"/>
                      </a:lnTo>
                      <a:lnTo>
                        <a:pt x="13" y="39"/>
                      </a:lnTo>
                      <a:lnTo>
                        <a:pt x="7" y="57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2" name="Freeform 92"/>
                <p:cNvSpPr>
                  <a:spLocks noChangeAspect="1"/>
                </p:cNvSpPr>
                <p:nvPr/>
              </p:nvSpPr>
              <p:spPr bwMode="auto">
                <a:xfrm>
                  <a:off x="2262" y="2291"/>
                  <a:ext cx="207" cy="180"/>
                </a:xfrm>
                <a:custGeom>
                  <a:avLst/>
                  <a:gdLst>
                    <a:gd name="T0" fmla="*/ 355480763 w 377"/>
                    <a:gd name="T1" fmla="*/ 459248250 h 301"/>
                    <a:gd name="T2" fmla="*/ 355480763 w 377"/>
                    <a:gd name="T3" fmla="*/ 459248250 h 301"/>
                    <a:gd name="T4" fmla="*/ 355480763 w 377"/>
                    <a:gd name="T5" fmla="*/ 459248250 h 301"/>
                    <a:gd name="T6" fmla="*/ 355480763 w 377"/>
                    <a:gd name="T7" fmla="*/ 459248250 h 301"/>
                    <a:gd name="T8" fmla="*/ 355480763 w 377"/>
                    <a:gd name="T9" fmla="*/ 459248250 h 301"/>
                    <a:gd name="T10" fmla="*/ 355480763 w 377"/>
                    <a:gd name="T11" fmla="*/ 459248250 h 301"/>
                    <a:gd name="T12" fmla="*/ 355480763 w 377"/>
                    <a:gd name="T13" fmla="*/ 459248250 h 301"/>
                    <a:gd name="T14" fmla="*/ 355480763 w 377"/>
                    <a:gd name="T15" fmla="*/ 459248250 h 301"/>
                    <a:gd name="T16" fmla="*/ 355480763 w 377"/>
                    <a:gd name="T17" fmla="*/ 459248250 h 301"/>
                    <a:gd name="T18" fmla="*/ 355480763 w 377"/>
                    <a:gd name="T19" fmla="*/ 459248250 h 301"/>
                    <a:gd name="T20" fmla="*/ 355480763 w 377"/>
                    <a:gd name="T21" fmla="*/ 459248250 h 301"/>
                    <a:gd name="T22" fmla="*/ 355480763 w 377"/>
                    <a:gd name="T23" fmla="*/ 459248250 h 301"/>
                    <a:gd name="T24" fmla="*/ 0 w 377"/>
                    <a:gd name="T25" fmla="*/ 459248250 h 301"/>
                    <a:gd name="T26" fmla="*/ 355480763 w 377"/>
                    <a:gd name="T27" fmla="*/ 459248250 h 301"/>
                    <a:gd name="T28" fmla="*/ 355480763 w 377"/>
                    <a:gd name="T29" fmla="*/ 0 h 301"/>
                    <a:gd name="T30" fmla="*/ 355480763 w 377"/>
                    <a:gd name="T31" fmla="*/ 277914874 h 301"/>
                    <a:gd name="T32" fmla="*/ 355480763 w 377"/>
                    <a:gd name="T33" fmla="*/ 459248250 h 301"/>
                    <a:gd name="T34" fmla="*/ 355480763 w 377"/>
                    <a:gd name="T35" fmla="*/ 459248250 h 301"/>
                    <a:gd name="T36" fmla="*/ 355480763 w 377"/>
                    <a:gd name="T37" fmla="*/ 459248250 h 301"/>
                    <a:gd name="T38" fmla="*/ 355480763 w 377"/>
                    <a:gd name="T39" fmla="*/ 459248250 h 301"/>
                    <a:gd name="T40" fmla="*/ 355480763 w 377"/>
                    <a:gd name="T41" fmla="*/ 459248250 h 301"/>
                    <a:gd name="T42" fmla="*/ 355480763 w 377"/>
                    <a:gd name="T43" fmla="*/ 459248250 h 301"/>
                    <a:gd name="T44" fmla="*/ 355480763 w 377"/>
                    <a:gd name="T45" fmla="*/ 459248250 h 301"/>
                    <a:gd name="T46" fmla="*/ 355480763 w 377"/>
                    <a:gd name="T47" fmla="*/ 459248250 h 301"/>
                    <a:gd name="T48" fmla="*/ 355480763 w 377"/>
                    <a:gd name="T49" fmla="*/ 459248250 h 301"/>
                    <a:gd name="T50" fmla="*/ 355480763 w 377"/>
                    <a:gd name="T51" fmla="*/ 459248250 h 301"/>
                    <a:gd name="T52" fmla="*/ 355480763 w 377"/>
                    <a:gd name="T53" fmla="*/ 459248250 h 301"/>
                    <a:gd name="T54" fmla="*/ 355480763 w 377"/>
                    <a:gd name="T55" fmla="*/ 459248250 h 301"/>
                    <a:gd name="T56" fmla="*/ 355480763 w 377"/>
                    <a:gd name="T57" fmla="*/ 459248250 h 301"/>
                    <a:gd name="T58" fmla="*/ 355480763 w 377"/>
                    <a:gd name="T59" fmla="*/ 459248250 h 301"/>
                    <a:gd name="T60" fmla="*/ 355480763 w 377"/>
                    <a:gd name="T61" fmla="*/ 459248250 h 301"/>
                    <a:gd name="T62" fmla="*/ 355480763 w 377"/>
                    <a:gd name="T63" fmla="*/ 459248250 h 301"/>
                    <a:gd name="T64" fmla="*/ 355480763 w 377"/>
                    <a:gd name="T65" fmla="*/ 459248250 h 301"/>
                    <a:gd name="T66" fmla="*/ 355480763 w 377"/>
                    <a:gd name="T67" fmla="*/ 459248250 h 301"/>
                    <a:gd name="T68" fmla="*/ 355480763 w 377"/>
                    <a:gd name="T69" fmla="*/ 459248250 h 301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377"/>
                    <a:gd name="T106" fmla="*/ 0 h 301"/>
                    <a:gd name="T107" fmla="*/ 377 w 377"/>
                    <a:gd name="T108" fmla="*/ 301 h 301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377" h="301">
                      <a:moveTo>
                        <a:pt x="56" y="259"/>
                      </a:moveTo>
                      <a:lnTo>
                        <a:pt x="54" y="244"/>
                      </a:lnTo>
                      <a:lnTo>
                        <a:pt x="70" y="227"/>
                      </a:lnTo>
                      <a:lnTo>
                        <a:pt x="62" y="208"/>
                      </a:lnTo>
                      <a:lnTo>
                        <a:pt x="67" y="188"/>
                      </a:lnTo>
                      <a:lnTo>
                        <a:pt x="59" y="167"/>
                      </a:lnTo>
                      <a:lnTo>
                        <a:pt x="74" y="155"/>
                      </a:lnTo>
                      <a:lnTo>
                        <a:pt x="71" y="140"/>
                      </a:lnTo>
                      <a:lnTo>
                        <a:pt x="76" y="111"/>
                      </a:lnTo>
                      <a:lnTo>
                        <a:pt x="88" y="99"/>
                      </a:lnTo>
                      <a:lnTo>
                        <a:pt x="92" y="87"/>
                      </a:lnTo>
                      <a:lnTo>
                        <a:pt x="85" y="77"/>
                      </a:lnTo>
                      <a:lnTo>
                        <a:pt x="40" y="78"/>
                      </a:lnTo>
                      <a:lnTo>
                        <a:pt x="35" y="75"/>
                      </a:lnTo>
                      <a:lnTo>
                        <a:pt x="35" y="68"/>
                      </a:lnTo>
                      <a:lnTo>
                        <a:pt x="19" y="74"/>
                      </a:lnTo>
                      <a:lnTo>
                        <a:pt x="14" y="79"/>
                      </a:lnTo>
                      <a:lnTo>
                        <a:pt x="13" y="71"/>
                      </a:lnTo>
                      <a:lnTo>
                        <a:pt x="19" y="59"/>
                      </a:lnTo>
                      <a:lnTo>
                        <a:pt x="14" y="60"/>
                      </a:lnTo>
                      <a:lnTo>
                        <a:pt x="15" y="56"/>
                      </a:lnTo>
                      <a:lnTo>
                        <a:pt x="11" y="54"/>
                      </a:lnTo>
                      <a:lnTo>
                        <a:pt x="14" y="46"/>
                      </a:lnTo>
                      <a:lnTo>
                        <a:pt x="7" y="44"/>
                      </a:lnTo>
                      <a:lnTo>
                        <a:pt x="9" y="39"/>
                      </a:lnTo>
                      <a:lnTo>
                        <a:pt x="0" y="31"/>
                      </a:lnTo>
                      <a:lnTo>
                        <a:pt x="9" y="20"/>
                      </a:lnTo>
                      <a:lnTo>
                        <a:pt x="25" y="18"/>
                      </a:lnTo>
                      <a:lnTo>
                        <a:pt x="33" y="4"/>
                      </a:lnTo>
                      <a:lnTo>
                        <a:pt x="45" y="0"/>
                      </a:lnTo>
                      <a:lnTo>
                        <a:pt x="71" y="8"/>
                      </a:lnTo>
                      <a:lnTo>
                        <a:pt x="98" y="5"/>
                      </a:lnTo>
                      <a:lnTo>
                        <a:pt x="141" y="13"/>
                      </a:lnTo>
                      <a:lnTo>
                        <a:pt x="168" y="11"/>
                      </a:lnTo>
                      <a:lnTo>
                        <a:pt x="224" y="16"/>
                      </a:lnTo>
                      <a:lnTo>
                        <a:pt x="237" y="28"/>
                      </a:lnTo>
                      <a:lnTo>
                        <a:pt x="258" y="38"/>
                      </a:lnTo>
                      <a:lnTo>
                        <a:pt x="291" y="46"/>
                      </a:lnTo>
                      <a:lnTo>
                        <a:pt x="305" y="40"/>
                      </a:lnTo>
                      <a:lnTo>
                        <a:pt x="317" y="48"/>
                      </a:lnTo>
                      <a:lnTo>
                        <a:pt x="323" y="55"/>
                      </a:lnTo>
                      <a:lnTo>
                        <a:pt x="327" y="51"/>
                      </a:lnTo>
                      <a:lnTo>
                        <a:pt x="338" y="58"/>
                      </a:lnTo>
                      <a:lnTo>
                        <a:pt x="372" y="56"/>
                      </a:lnTo>
                      <a:lnTo>
                        <a:pt x="377" y="61"/>
                      </a:lnTo>
                      <a:lnTo>
                        <a:pt x="373" y="64"/>
                      </a:lnTo>
                      <a:lnTo>
                        <a:pt x="375" y="74"/>
                      </a:lnTo>
                      <a:lnTo>
                        <a:pt x="370" y="80"/>
                      </a:lnTo>
                      <a:lnTo>
                        <a:pt x="342" y="100"/>
                      </a:lnTo>
                      <a:lnTo>
                        <a:pt x="309" y="112"/>
                      </a:lnTo>
                      <a:lnTo>
                        <a:pt x="303" y="120"/>
                      </a:lnTo>
                      <a:lnTo>
                        <a:pt x="273" y="166"/>
                      </a:lnTo>
                      <a:lnTo>
                        <a:pt x="268" y="176"/>
                      </a:lnTo>
                      <a:lnTo>
                        <a:pt x="273" y="190"/>
                      </a:lnTo>
                      <a:lnTo>
                        <a:pt x="284" y="199"/>
                      </a:lnTo>
                      <a:lnTo>
                        <a:pt x="282" y="204"/>
                      </a:lnTo>
                      <a:lnTo>
                        <a:pt x="266" y="217"/>
                      </a:lnTo>
                      <a:lnTo>
                        <a:pt x="257" y="236"/>
                      </a:lnTo>
                      <a:lnTo>
                        <a:pt x="256" y="244"/>
                      </a:lnTo>
                      <a:lnTo>
                        <a:pt x="239" y="246"/>
                      </a:lnTo>
                      <a:lnTo>
                        <a:pt x="228" y="256"/>
                      </a:lnTo>
                      <a:lnTo>
                        <a:pt x="219" y="275"/>
                      </a:lnTo>
                      <a:lnTo>
                        <a:pt x="148" y="278"/>
                      </a:lnTo>
                      <a:lnTo>
                        <a:pt x="142" y="285"/>
                      </a:lnTo>
                      <a:lnTo>
                        <a:pt x="128" y="288"/>
                      </a:lnTo>
                      <a:lnTo>
                        <a:pt x="115" y="301"/>
                      </a:lnTo>
                      <a:lnTo>
                        <a:pt x="100" y="295"/>
                      </a:lnTo>
                      <a:lnTo>
                        <a:pt x="88" y="269"/>
                      </a:lnTo>
                      <a:lnTo>
                        <a:pt x="81" y="263"/>
                      </a:lnTo>
                      <a:lnTo>
                        <a:pt x="68" y="258"/>
                      </a:lnTo>
                      <a:lnTo>
                        <a:pt x="56" y="259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3" name="Freeform 93"/>
                <p:cNvSpPr>
                  <a:spLocks noChangeAspect="1"/>
                </p:cNvSpPr>
                <p:nvPr/>
              </p:nvSpPr>
              <p:spPr bwMode="auto">
                <a:xfrm>
                  <a:off x="2336" y="2098"/>
                  <a:ext cx="209" cy="229"/>
                </a:xfrm>
                <a:custGeom>
                  <a:avLst/>
                  <a:gdLst>
                    <a:gd name="T0" fmla="*/ 341704376 w 382"/>
                    <a:gd name="T1" fmla="*/ 451911869 h 385"/>
                    <a:gd name="T2" fmla="*/ 341704376 w 382"/>
                    <a:gd name="T3" fmla="*/ 451911869 h 385"/>
                    <a:gd name="T4" fmla="*/ 341704376 w 382"/>
                    <a:gd name="T5" fmla="*/ 451911869 h 385"/>
                    <a:gd name="T6" fmla="*/ 341704376 w 382"/>
                    <a:gd name="T7" fmla="*/ 451911869 h 385"/>
                    <a:gd name="T8" fmla="*/ 341704376 w 382"/>
                    <a:gd name="T9" fmla="*/ 451911869 h 385"/>
                    <a:gd name="T10" fmla="*/ 341704376 w 382"/>
                    <a:gd name="T11" fmla="*/ 451911869 h 385"/>
                    <a:gd name="T12" fmla="*/ 341704376 w 382"/>
                    <a:gd name="T13" fmla="*/ 451911869 h 385"/>
                    <a:gd name="T14" fmla="*/ 341704376 w 382"/>
                    <a:gd name="T15" fmla="*/ 451911869 h 385"/>
                    <a:gd name="T16" fmla="*/ 341704376 w 382"/>
                    <a:gd name="T17" fmla="*/ 451911869 h 385"/>
                    <a:gd name="T18" fmla="*/ 341704376 w 382"/>
                    <a:gd name="T19" fmla="*/ 451911869 h 385"/>
                    <a:gd name="T20" fmla="*/ 106375684 w 382"/>
                    <a:gd name="T21" fmla="*/ 451911869 h 385"/>
                    <a:gd name="T22" fmla="*/ 341704376 w 382"/>
                    <a:gd name="T23" fmla="*/ 451911869 h 385"/>
                    <a:gd name="T24" fmla="*/ 341704376 w 382"/>
                    <a:gd name="T25" fmla="*/ 451911869 h 385"/>
                    <a:gd name="T26" fmla="*/ 341704376 w 382"/>
                    <a:gd name="T27" fmla="*/ 451911869 h 385"/>
                    <a:gd name="T28" fmla="*/ 341704376 w 382"/>
                    <a:gd name="T29" fmla="*/ 451911869 h 385"/>
                    <a:gd name="T30" fmla="*/ 341704376 w 382"/>
                    <a:gd name="T31" fmla="*/ 451911869 h 385"/>
                    <a:gd name="T32" fmla="*/ 341704376 w 382"/>
                    <a:gd name="T33" fmla="*/ 451911869 h 385"/>
                    <a:gd name="T34" fmla="*/ 341704376 w 382"/>
                    <a:gd name="T35" fmla="*/ 451911869 h 385"/>
                    <a:gd name="T36" fmla="*/ 341704376 w 382"/>
                    <a:gd name="T37" fmla="*/ 451911869 h 385"/>
                    <a:gd name="T38" fmla="*/ 341704376 w 382"/>
                    <a:gd name="T39" fmla="*/ 451911869 h 385"/>
                    <a:gd name="T40" fmla="*/ 341704376 w 382"/>
                    <a:gd name="T41" fmla="*/ 451911869 h 385"/>
                    <a:gd name="T42" fmla="*/ 341704376 w 382"/>
                    <a:gd name="T43" fmla="*/ 451911869 h 385"/>
                    <a:gd name="T44" fmla="*/ 341704376 w 382"/>
                    <a:gd name="T45" fmla="*/ 451911869 h 385"/>
                    <a:gd name="T46" fmla="*/ 341704376 w 382"/>
                    <a:gd name="T47" fmla="*/ 451911869 h 385"/>
                    <a:gd name="T48" fmla="*/ 341704376 w 382"/>
                    <a:gd name="T49" fmla="*/ 451911869 h 385"/>
                    <a:gd name="T50" fmla="*/ 341704376 w 382"/>
                    <a:gd name="T51" fmla="*/ 451911869 h 385"/>
                    <a:gd name="T52" fmla="*/ 341704376 w 382"/>
                    <a:gd name="T53" fmla="*/ 451911869 h 385"/>
                    <a:gd name="T54" fmla="*/ 341704376 w 382"/>
                    <a:gd name="T55" fmla="*/ 451911869 h 385"/>
                    <a:gd name="T56" fmla="*/ 341704376 w 382"/>
                    <a:gd name="T57" fmla="*/ 451911869 h 385"/>
                    <a:gd name="T58" fmla="*/ 341704376 w 382"/>
                    <a:gd name="T59" fmla="*/ 451911869 h 385"/>
                    <a:gd name="T60" fmla="*/ 341704376 w 382"/>
                    <a:gd name="T61" fmla="*/ 451911869 h 385"/>
                    <a:gd name="T62" fmla="*/ 341704376 w 382"/>
                    <a:gd name="T63" fmla="*/ 451911869 h 385"/>
                    <a:gd name="T64" fmla="*/ 341704376 w 382"/>
                    <a:gd name="T65" fmla="*/ 451911869 h 385"/>
                    <a:gd name="T66" fmla="*/ 341704376 w 382"/>
                    <a:gd name="T67" fmla="*/ 451911869 h 385"/>
                    <a:gd name="T68" fmla="*/ 341704376 w 382"/>
                    <a:gd name="T69" fmla="*/ 451911869 h 385"/>
                    <a:gd name="T70" fmla="*/ 341704376 w 382"/>
                    <a:gd name="T71" fmla="*/ 451911869 h 385"/>
                    <a:gd name="T72" fmla="*/ 341704376 w 382"/>
                    <a:gd name="T73" fmla="*/ 451911869 h 385"/>
                    <a:gd name="T74" fmla="*/ 341704376 w 382"/>
                    <a:gd name="T75" fmla="*/ 451911869 h 385"/>
                    <a:gd name="T76" fmla="*/ 341704376 w 382"/>
                    <a:gd name="T77" fmla="*/ 451911869 h 385"/>
                    <a:gd name="T78" fmla="*/ 341704376 w 382"/>
                    <a:gd name="T79" fmla="*/ 451911869 h 385"/>
                    <a:gd name="T80" fmla="*/ 341704376 w 382"/>
                    <a:gd name="T81" fmla="*/ 451911869 h 385"/>
                    <a:gd name="T82" fmla="*/ 341704376 w 382"/>
                    <a:gd name="T83" fmla="*/ 451911869 h 385"/>
                    <a:gd name="T84" fmla="*/ 341704376 w 382"/>
                    <a:gd name="T85" fmla="*/ 451911869 h 385"/>
                    <a:gd name="T86" fmla="*/ 341704376 w 382"/>
                    <a:gd name="T87" fmla="*/ 451911869 h 385"/>
                    <a:gd name="T88" fmla="*/ 341704376 w 382"/>
                    <a:gd name="T89" fmla="*/ 451911869 h 385"/>
                    <a:gd name="T90" fmla="*/ 341704376 w 382"/>
                    <a:gd name="T91" fmla="*/ 451911869 h 385"/>
                    <a:gd name="T92" fmla="*/ 341704376 w 382"/>
                    <a:gd name="T93" fmla="*/ 451911869 h 385"/>
                    <a:gd name="T94" fmla="*/ 341704376 w 382"/>
                    <a:gd name="T95" fmla="*/ 451911869 h 385"/>
                    <a:gd name="T96" fmla="*/ 341704376 w 382"/>
                    <a:gd name="T97" fmla="*/ 451911869 h 385"/>
                    <a:gd name="T98" fmla="*/ 341704376 w 382"/>
                    <a:gd name="T99" fmla="*/ 451911869 h 385"/>
                    <a:gd name="T100" fmla="*/ 341704376 w 382"/>
                    <a:gd name="T101" fmla="*/ 0 h 385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382"/>
                    <a:gd name="T154" fmla="*/ 0 h 385"/>
                    <a:gd name="T155" fmla="*/ 382 w 382"/>
                    <a:gd name="T156" fmla="*/ 385 h 385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382" h="385">
                      <a:moveTo>
                        <a:pt x="224" y="0"/>
                      </a:moveTo>
                      <a:lnTo>
                        <a:pt x="196" y="10"/>
                      </a:lnTo>
                      <a:lnTo>
                        <a:pt x="192" y="20"/>
                      </a:lnTo>
                      <a:lnTo>
                        <a:pt x="191" y="42"/>
                      </a:lnTo>
                      <a:lnTo>
                        <a:pt x="177" y="54"/>
                      </a:lnTo>
                      <a:lnTo>
                        <a:pt x="151" y="65"/>
                      </a:lnTo>
                      <a:lnTo>
                        <a:pt x="148" y="75"/>
                      </a:lnTo>
                      <a:lnTo>
                        <a:pt x="158" y="79"/>
                      </a:lnTo>
                      <a:lnTo>
                        <a:pt x="138" y="85"/>
                      </a:lnTo>
                      <a:lnTo>
                        <a:pt x="112" y="82"/>
                      </a:lnTo>
                      <a:lnTo>
                        <a:pt x="106" y="73"/>
                      </a:lnTo>
                      <a:lnTo>
                        <a:pt x="106" y="69"/>
                      </a:lnTo>
                      <a:lnTo>
                        <a:pt x="87" y="66"/>
                      </a:lnTo>
                      <a:lnTo>
                        <a:pt x="98" y="111"/>
                      </a:lnTo>
                      <a:lnTo>
                        <a:pt x="102" y="113"/>
                      </a:lnTo>
                      <a:lnTo>
                        <a:pt x="99" y="116"/>
                      </a:lnTo>
                      <a:lnTo>
                        <a:pt x="89" y="113"/>
                      </a:lnTo>
                      <a:lnTo>
                        <a:pt x="66" y="119"/>
                      </a:lnTo>
                      <a:lnTo>
                        <a:pt x="52" y="106"/>
                      </a:lnTo>
                      <a:lnTo>
                        <a:pt x="40" y="106"/>
                      </a:lnTo>
                      <a:lnTo>
                        <a:pt x="37" y="111"/>
                      </a:lnTo>
                      <a:lnTo>
                        <a:pt x="2" y="121"/>
                      </a:lnTo>
                      <a:lnTo>
                        <a:pt x="0" y="130"/>
                      </a:lnTo>
                      <a:lnTo>
                        <a:pt x="11" y="127"/>
                      </a:lnTo>
                      <a:lnTo>
                        <a:pt x="6" y="134"/>
                      </a:lnTo>
                      <a:lnTo>
                        <a:pt x="11" y="140"/>
                      </a:lnTo>
                      <a:lnTo>
                        <a:pt x="3" y="143"/>
                      </a:lnTo>
                      <a:lnTo>
                        <a:pt x="13" y="153"/>
                      </a:lnTo>
                      <a:lnTo>
                        <a:pt x="25" y="151"/>
                      </a:lnTo>
                      <a:lnTo>
                        <a:pt x="48" y="163"/>
                      </a:lnTo>
                      <a:lnTo>
                        <a:pt x="69" y="165"/>
                      </a:lnTo>
                      <a:lnTo>
                        <a:pt x="70" y="175"/>
                      </a:lnTo>
                      <a:lnTo>
                        <a:pt x="91" y="179"/>
                      </a:lnTo>
                      <a:lnTo>
                        <a:pt x="80" y="180"/>
                      </a:lnTo>
                      <a:lnTo>
                        <a:pt x="82" y="196"/>
                      </a:lnTo>
                      <a:lnTo>
                        <a:pt x="91" y="210"/>
                      </a:lnTo>
                      <a:lnTo>
                        <a:pt x="111" y="220"/>
                      </a:lnTo>
                      <a:lnTo>
                        <a:pt x="113" y="236"/>
                      </a:lnTo>
                      <a:lnTo>
                        <a:pt x="110" y="243"/>
                      </a:lnTo>
                      <a:lnTo>
                        <a:pt x="122" y="257"/>
                      </a:lnTo>
                      <a:lnTo>
                        <a:pt x="123" y="264"/>
                      </a:lnTo>
                      <a:lnTo>
                        <a:pt x="114" y="253"/>
                      </a:lnTo>
                      <a:lnTo>
                        <a:pt x="110" y="285"/>
                      </a:lnTo>
                      <a:lnTo>
                        <a:pt x="114" y="290"/>
                      </a:lnTo>
                      <a:lnTo>
                        <a:pt x="109" y="301"/>
                      </a:lnTo>
                      <a:lnTo>
                        <a:pt x="102" y="333"/>
                      </a:lnTo>
                      <a:lnTo>
                        <a:pt x="100" y="340"/>
                      </a:lnTo>
                      <a:lnTo>
                        <a:pt x="89" y="343"/>
                      </a:lnTo>
                      <a:lnTo>
                        <a:pt x="102" y="355"/>
                      </a:lnTo>
                      <a:lnTo>
                        <a:pt x="123" y="365"/>
                      </a:lnTo>
                      <a:lnTo>
                        <a:pt x="156" y="373"/>
                      </a:lnTo>
                      <a:lnTo>
                        <a:pt x="170" y="367"/>
                      </a:lnTo>
                      <a:lnTo>
                        <a:pt x="182" y="375"/>
                      </a:lnTo>
                      <a:lnTo>
                        <a:pt x="189" y="374"/>
                      </a:lnTo>
                      <a:lnTo>
                        <a:pt x="192" y="378"/>
                      </a:lnTo>
                      <a:lnTo>
                        <a:pt x="203" y="385"/>
                      </a:lnTo>
                      <a:lnTo>
                        <a:pt x="237" y="383"/>
                      </a:lnTo>
                      <a:lnTo>
                        <a:pt x="233" y="364"/>
                      </a:lnTo>
                      <a:lnTo>
                        <a:pt x="239" y="351"/>
                      </a:lnTo>
                      <a:lnTo>
                        <a:pt x="263" y="336"/>
                      </a:lnTo>
                      <a:lnTo>
                        <a:pt x="283" y="343"/>
                      </a:lnTo>
                      <a:lnTo>
                        <a:pt x="294" y="342"/>
                      </a:lnTo>
                      <a:lnTo>
                        <a:pt x="327" y="354"/>
                      </a:lnTo>
                      <a:lnTo>
                        <a:pt x="340" y="348"/>
                      </a:lnTo>
                      <a:lnTo>
                        <a:pt x="356" y="330"/>
                      </a:lnTo>
                      <a:lnTo>
                        <a:pt x="368" y="323"/>
                      </a:lnTo>
                      <a:lnTo>
                        <a:pt x="366" y="310"/>
                      </a:lnTo>
                      <a:lnTo>
                        <a:pt x="353" y="308"/>
                      </a:lnTo>
                      <a:lnTo>
                        <a:pt x="348" y="297"/>
                      </a:lnTo>
                      <a:lnTo>
                        <a:pt x="349" y="282"/>
                      </a:lnTo>
                      <a:lnTo>
                        <a:pt x="342" y="277"/>
                      </a:lnTo>
                      <a:lnTo>
                        <a:pt x="343" y="271"/>
                      </a:lnTo>
                      <a:lnTo>
                        <a:pt x="352" y="262"/>
                      </a:lnTo>
                      <a:lnTo>
                        <a:pt x="344" y="240"/>
                      </a:lnTo>
                      <a:lnTo>
                        <a:pt x="350" y="237"/>
                      </a:lnTo>
                      <a:lnTo>
                        <a:pt x="349" y="231"/>
                      </a:lnTo>
                      <a:lnTo>
                        <a:pt x="344" y="230"/>
                      </a:lnTo>
                      <a:lnTo>
                        <a:pt x="343" y="215"/>
                      </a:lnTo>
                      <a:lnTo>
                        <a:pt x="332" y="214"/>
                      </a:lnTo>
                      <a:lnTo>
                        <a:pt x="322" y="225"/>
                      </a:lnTo>
                      <a:lnTo>
                        <a:pt x="321" y="212"/>
                      </a:lnTo>
                      <a:lnTo>
                        <a:pt x="337" y="185"/>
                      </a:lnTo>
                      <a:lnTo>
                        <a:pt x="350" y="172"/>
                      </a:lnTo>
                      <a:lnTo>
                        <a:pt x="348" y="169"/>
                      </a:lnTo>
                      <a:lnTo>
                        <a:pt x="350" y="165"/>
                      </a:lnTo>
                      <a:lnTo>
                        <a:pt x="366" y="161"/>
                      </a:lnTo>
                      <a:lnTo>
                        <a:pt x="365" y="139"/>
                      </a:lnTo>
                      <a:lnTo>
                        <a:pt x="372" y="119"/>
                      </a:lnTo>
                      <a:lnTo>
                        <a:pt x="382" y="99"/>
                      </a:lnTo>
                      <a:lnTo>
                        <a:pt x="342" y="89"/>
                      </a:lnTo>
                      <a:lnTo>
                        <a:pt x="328" y="72"/>
                      </a:lnTo>
                      <a:lnTo>
                        <a:pt x="312" y="71"/>
                      </a:lnTo>
                      <a:lnTo>
                        <a:pt x="301" y="70"/>
                      </a:lnTo>
                      <a:lnTo>
                        <a:pt x="291" y="63"/>
                      </a:lnTo>
                      <a:lnTo>
                        <a:pt x="289" y="45"/>
                      </a:lnTo>
                      <a:lnTo>
                        <a:pt x="280" y="53"/>
                      </a:lnTo>
                      <a:lnTo>
                        <a:pt x="269" y="52"/>
                      </a:lnTo>
                      <a:lnTo>
                        <a:pt x="263" y="35"/>
                      </a:lnTo>
                      <a:lnTo>
                        <a:pt x="243" y="26"/>
                      </a:lnTo>
                      <a:lnTo>
                        <a:pt x="238" y="16"/>
                      </a:lnTo>
                      <a:lnTo>
                        <a:pt x="225" y="14"/>
                      </a:lnTo>
                      <a:lnTo>
                        <a:pt x="224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4" name="Freeform 94"/>
                <p:cNvSpPr>
                  <a:spLocks noChangeAspect="1"/>
                </p:cNvSpPr>
                <p:nvPr/>
              </p:nvSpPr>
              <p:spPr bwMode="auto">
                <a:xfrm>
                  <a:off x="2259" y="2333"/>
                  <a:ext cx="52" cy="117"/>
                </a:xfrm>
                <a:custGeom>
                  <a:avLst/>
                  <a:gdLst>
                    <a:gd name="T0" fmla="*/ 330844679 w 97"/>
                    <a:gd name="T1" fmla="*/ 449871147 h 197"/>
                    <a:gd name="T2" fmla="*/ 330844679 w 97"/>
                    <a:gd name="T3" fmla="*/ 324320612 h 197"/>
                    <a:gd name="T4" fmla="*/ 330844679 w 97"/>
                    <a:gd name="T5" fmla="*/ 0 h 197"/>
                    <a:gd name="T6" fmla="*/ 330844679 w 97"/>
                    <a:gd name="T7" fmla="*/ 378317209 h 197"/>
                    <a:gd name="T8" fmla="*/ 330844679 w 97"/>
                    <a:gd name="T9" fmla="*/ 449871147 h 197"/>
                    <a:gd name="T10" fmla="*/ 330844679 w 97"/>
                    <a:gd name="T11" fmla="*/ 449871147 h 197"/>
                    <a:gd name="T12" fmla="*/ 330844679 w 97"/>
                    <a:gd name="T13" fmla="*/ 449871147 h 197"/>
                    <a:gd name="T14" fmla="*/ 330844679 w 97"/>
                    <a:gd name="T15" fmla="*/ 449871147 h 197"/>
                    <a:gd name="T16" fmla="*/ 330844679 w 97"/>
                    <a:gd name="T17" fmla="*/ 449871147 h 197"/>
                    <a:gd name="T18" fmla="*/ 330844679 w 97"/>
                    <a:gd name="T19" fmla="*/ 449871147 h 197"/>
                    <a:gd name="T20" fmla="*/ 330844679 w 97"/>
                    <a:gd name="T21" fmla="*/ 449871147 h 197"/>
                    <a:gd name="T22" fmla="*/ 330844679 w 97"/>
                    <a:gd name="T23" fmla="*/ 449871147 h 197"/>
                    <a:gd name="T24" fmla="*/ 330844679 w 97"/>
                    <a:gd name="T25" fmla="*/ 449871147 h 197"/>
                    <a:gd name="T26" fmla="*/ 330844679 w 97"/>
                    <a:gd name="T27" fmla="*/ 449871147 h 197"/>
                    <a:gd name="T28" fmla="*/ 330844679 w 97"/>
                    <a:gd name="T29" fmla="*/ 449871147 h 197"/>
                    <a:gd name="T30" fmla="*/ 330844679 w 97"/>
                    <a:gd name="T31" fmla="*/ 449871147 h 197"/>
                    <a:gd name="T32" fmla="*/ 330844679 w 97"/>
                    <a:gd name="T33" fmla="*/ 449871147 h 197"/>
                    <a:gd name="T34" fmla="*/ 330844679 w 97"/>
                    <a:gd name="T35" fmla="*/ 449871147 h 197"/>
                    <a:gd name="T36" fmla="*/ 330844679 w 97"/>
                    <a:gd name="T37" fmla="*/ 449871147 h 197"/>
                    <a:gd name="T38" fmla="*/ 330844679 w 97"/>
                    <a:gd name="T39" fmla="*/ 449871147 h 197"/>
                    <a:gd name="T40" fmla="*/ 330844679 w 97"/>
                    <a:gd name="T41" fmla="*/ 449871147 h 197"/>
                    <a:gd name="T42" fmla="*/ 300189485 w 97"/>
                    <a:gd name="T43" fmla="*/ 449871147 h 197"/>
                    <a:gd name="T44" fmla="*/ 0 w 97"/>
                    <a:gd name="T45" fmla="*/ 449871147 h 197"/>
                    <a:gd name="T46" fmla="*/ 100087441 w 97"/>
                    <a:gd name="T47" fmla="*/ 449871147 h 197"/>
                    <a:gd name="T48" fmla="*/ 330844679 w 97"/>
                    <a:gd name="T49" fmla="*/ 449871147 h 197"/>
                    <a:gd name="T50" fmla="*/ 330844679 w 97"/>
                    <a:gd name="T51" fmla="*/ 449871147 h 197"/>
                    <a:gd name="T52" fmla="*/ 330844679 w 97"/>
                    <a:gd name="T53" fmla="*/ 449871147 h 197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97"/>
                    <a:gd name="T82" fmla="*/ 0 h 197"/>
                    <a:gd name="T83" fmla="*/ 97 w 97"/>
                    <a:gd name="T84" fmla="*/ 197 h 197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97" h="197">
                      <a:moveTo>
                        <a:pt x="19" y="11"/>
                      </a:moveTo>
                      <a:lnTo>
                        <a:pt x="24" y="6"/>
                      </a:lnTo>
                      <a:lnTo>
                        <a:pt x="40" y="0"/>
                      </a:lnTo>
                      <a:lnTo>
                        <a:pt x="40" y="7"/>
                      </a:lnTo>
                      <a:lnTo>
                        <a:pt x="45" y="10"/>
                      </a:lnTo>
                      <a:lnTo>
                        <a:pt x="90" y="9"/>
                      </a:lnTo>
                      <a:lnTo>
                        <a:pt x="97" y="19"/>
                      </a:lnTo>
                      <a:lnTo>
                        <a:pt x="93" y="31"/>
                      </a:lnTo>
                      <a:lnTo>
                        <a:pt x="81" y="43"/>
                      </a:lnTo>
                      <a:lnTo>
                        <a:pt x="76" y="72"/>
                      </a:lnTo>
                      <a:lnTo>
                        <a:pt x="79" y="87"/>
                      </a:lnTo>
                      <a:lnTo>
                        <a:pt x="64" y="99"/>
                      </a:lnTo>
                      <a:lnTo>
                        <a:pt x="72" y="120"/>
                      </a:lnTo>
                      <a:lnTo>
                        <a:pt x="67" y="140"/>
                      </a:lnTo>
                      <a:lnTo>
                        <a:pt x="75" y="159"/>
                      </a:lnTo>
                      <a:lnTo>
                        <a:pt x="59" y="176"/>
                      </a:lnTo>
                      <a:lnTo>
                        <a:pt x="61" y="191"/>
                      </a:lnTo>
                      <a:lnTo>
                        <a:pt x="48" y="197"/>
                      </a:lnTo>
                      <a:lnTo>
                        <a:pt x="17" y="197"/>
                      </a:lnTo>
                      <a:lnTo>
                        <a:pt x="22" y="140"/>
                      </a:lnTo>
                      <a:lnTo>
                        <a:pt x="10" y="143"/>
                      </a:lnTo>
                      <a:lnTo>
                        <a:pt x="6" y="134"/>
                      </a:lnTo>
                      <a:lnTo>
                        <a:pt x="0" y="131"/>
                      </a:lnTo>
                      <a:lnTo>
                        <a:pt x="2" y="112"/>
                      </a:lnTo>
                      <a:lnTo>
                        <a:pt x="16" y="86"/>
                      </a:lnTo>
                      <a:lnTo>
                        <a:pt x="24" y="46"/>
                      </a:lnTo>
                      <a:lnTo>
                        <a:pt x="19" y="11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5" name="Freeform 95"/>
                <p:cNvSpPr>
                  <a:spLocks noChangeAspect="1"/>
                </p:cNvSpPr>
                <p:nvPr/>
              </p:nvSpPr>
              <p:spPr bwMode="auto">
                <a:xfrm>
                  <a:off x="2504" y="2124"/>
                  <a:ext cx="11" cy="17"/>
                </a:xfrm>
                <a:custGeom>
                  <a:avLst/>
                  <a:gdLst>
                    <a:gd name="T0" fmla="*/ 357287045 w 20"/>
                    <a:gd name="T1" fmla="*/ 480620294 h 28"/>
                    <a:gd name="T2" fmla="*/ 357287045 w 20"/>
                    <a:gd name="T3" fmla="*/ 480620294 h 28"/>
                    <a:gd name="T4" fmla="*/ 357287045 w 20"/>
                    <a:gd name="T5" fmla="*/ 480620294 h 28"/>
                    <a:gd name="T6" fmla="*/ 357287045 w 20"/>
                    <a:gd name="T7" fmla="*/ 108557618 h 28"/>
                    <a:gd name="T8" fmla="*/ 357287045 w 20"/>
                    <a:gd name="T9" fmla="*/ 0 h 28"/>
                    <a:gd name="T10" fmla="*/ 181967105 w 20"/>
                    <a:gd name="T11" fmla="*/ 217202432 h 28"/>
                    <a:gd name="T12" fmla="*/ 0 w 20"/>
                    <a:gd name="T13" fmla="*/ 480620294 h 28"/>
                    <a:gd name="T14" fmla="*/ 121339669 w 20"/>
                    <a:gd name="T15" fmla="*/ 480620294 h 28"/>
                    <a:gd name="T16" fmla="*/ 357287045 w 20"/>
                    <a:gd name="T17" fmla="*/ 480620294 h 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0"/>
                    <a:gd name="T28" fmla="*/ 0 h 28"/>
                    <a:gd name="T29" fmla="*/ 20 w 20"/>
                    <a:gd name="T30" fmla="*/ 28 h 2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0" h="28">
                      <a:moveTo>
                        <a:pt x="18" y="28"/>
                      </a:moveTo>
                      <a:lnTo>
                        <a:pt x="20" y="18"/>
                      </a:lnTo>
                      <a:lnTo>
                        <a:pt x="15" y="10"/>
                      </a:lnTo>
                      <a:lnTo>
                        <a:pt x="17" y="2"/>
                      </a:lnTo>
                      <a:lnTo>
                        <a:pt x="12" y="0"/>
                      </a:lnTo>
                      <a:lnTo>
                        <a:pt x="3" y="4"/>
                      </a:lnTo>
                      <a:lnTo>
                        <a:pt x="0" y="11"/>
                      </a:lnTo>
                      <a:lnTo>
                        <a:pt x="2" y="27"/>
                      </a:lnTo>
                      <a:lnTo>
                        <a:pt x="18" y="28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6" name="Freeform 96"/>
                <p:cNvSpPr>
                  <a:spLocks noChangeAspect="1"/>
                </p:cNvSpPr>
                <p:nvPr/>
              </p:nvSpPr>
              <p:spPr bwMode="auto">
                <a:xfrm>
                  <a:off x="2510" y="2191"/>
                  <a:ext cx="67" cy="48"/>
                </a:xfrm>
                <a:custGeom>
                  <a:avLst/>
                  <a:gdLst>
                    <a:gd name="T0" fmla="*/ 334181441 w 132"/>
                    <a:gd name="T1" fmla="*/ 500459954 h 78"/>
                    <a:gd name="T2" fmla="*/ 334181441 w 132"/>
                    <a:gd name="T3" fmla="*/ 500459954 h 78"/>
                    <a:gd name="T4" fmla="*/ 334181441 w 132"/>
                    <a:gd name="T5" fmla="*/ 500459954 h 78"/>
                    <a:gd name="T6" fmla="*/ 334181441 w 132"/>
                    <a:gd name="T7" fmla="*/ 500459954 h 78"/>
                    <a:gd name="T8" fmla="*/ 334181441 w 132"/>
                    <a:gd name="T9" fmla="*/ 450657970 h 78"/>
                    <a:gd name="T10" fmla="*/ 334181441 w 132"/>
                    <a:gd name="T11" fmla="*/ 0 h 78"/>
                    <a:gd name="T12" fmla="*/ 334181441 w 132"/>
                    <a:gd name="T13" fmla="*/ 321856229 h 78"/>
                    <a:gd name="T14" fmla="*/ 334181441 w 132"/>
                    <a:gd name="T15" fmla="*/ 128801781 h 78"/>
                    <a:gd name="T16" fmla="*/ 334181441 w 132"/>
                    <a:gd name="T17" fmla="*/ 386306685 h 78"/>
                    <a:gd name="T18" fmla="*/ 334181441 w 132"/>
                    <a:gd name="T19" fmla="*/ 500459954 h 78"/>
                    <a:gd name="T20" fmla="*/ 334181441 w 132"/>
                    <a:gd name="T21" fmla="*/ 500459954 h 78"/>
                    <a:gd name="T22" fmla="*/ 334181441 w 132"/>
                    <a:gd name="T23" fmla="*/ 500459954 h 78"/>
                    <a:gd name="T24" fmla="*/ 0 w 132"/>
                    <a:gd name="T25" fmla="*/ 500459954 h 78"/>
                    <a:gd name="T26" fmla="*/ 50164997 w 132"/>
                    <a:gd name="T27" fmla="*/ 500459954 h 78"/>
                    <a:gd name="T28" fmla="*/ 334181441 w 132"/>
                    <a:gd name="T29" fmla="*/ 500459954 h 78"/>
                    <a:gd name="T30" fmla="*/ 334181441 w 132"/>
                    <a:gd name="T31" fmla="*/ 500459954 h 78"/>
                    <a:gd name="T32" fmla="*/ 334181441 w 132"/>
                    <a:gd name="T33" fmla="*/ 500459954 h 78"/>
                    <a:gd name="T34" fmla="*/ 334181441 w 132"/>
                    <a:gd name="T35" fmla="*/ 500459954 h 78"/>
                    <a:gd name="T36" fmla="*/ 334181441 w 132"/>
                    <a:gd name="T37" fmla="*/ 500459954 h 78"/>
                    <a:gd name="T38" fmla="*/ 334181441 w 132"/>
                    <a:gd name="T39" fmla="*/ 500459954 h 78"/>
                    <a:gd name="T40" fmla="*/ 334181441 w 132"/>
                    <a:gd name="T41" fmla="*/ 500459954 h 78"/>
                    <a:gd name="T42" fmla="*/ 334181441 w 132"/>
                    <a:gd name="T43" fmla="*/ 500459954 h 78"/>
                    <a:gd name="T44" fmla="*/ 334181441 w 132"/>
                    <a:gd name="T45" fmla="*/ 500459954 h 78"/>
                    <a:gd name="T46" fmla="*/ 334181441 w 132"/>
                    <a:gd name="T47" fmla="*/ 500459954 h 78"/>
                    <a:gd name="T48" fmla="*/ 334181441 w 132"/>
                    <a:gd name="T49" fmla="*/ 500459954 h 78"/>
                    <a:gd name="T50" fmla="*/ 334181441 w 132"/>
                    <a:gd name="T51" fmla="*/ 500459954 h 78"/>
                    <a:gd name="T52" fmla="*/ 334181441 w 132"/>
                    <a:gd name="T53" fmla="*/ 500459954 h 78"/>
                    <a:gd name="T54" fmla="*/ 334181441 w 132"/>
                    <a:gd name="T55" fmla="*/ 500459954 h 7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132"/>
                    <a:gd name="T85" fmla="*/ 0 h 78"/>
                    <a:gd name="T86" fmla="*/ 132 w 132"/>
                    <a:gd name="T87" fmla="*/ 78 h 78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132" h="78">
                      <a:moveTo>
                        <a:pt x="132" y="35"/>
                      </a:moveTo>
                      <a:lnTo>
                        <a:pt x="110" y="28"/>
                      </a:lnTo>
                      <a:lnTo>
                        <a:pt x="105" y="22"/>
                      </a:lnTo>
                      <a:lnTo>
                        <a:pt x="108" y="12"/>
                      </a:lnTo>
                      <a:lnTo>
                        <a:pt x="104" y="7"/>
                      </a:lnTo>
                      <a:lnTo>
                        <a:pt x="83" y="0"/>
                      </a:lnTo>
                      <a:lnTo>
                        <a:pt x="50" y="5"/>
                      </a:lnTo>
                      <a:lnTo>
                        <a:pt x="45" y="2"/>
                      </a:lnTo>
                      <a:lnTo>
                        <a:pt x="29" y="6"/>
                      </a:lnTo>
                      <a:lnTo>
                        <a:pt x="27" y="10"/>
                      </a:lnTo>
                      <a:lnTo>
                        <a:pt x="29" y="13"/>
                      </a:lnTo>
                      <a:lnTo>
                        <a:pt x="16" y="26"/>
                      </a:lnTo>
                      <a:lnTo>
                        <a:pt x="0" y="53"/>
                      </a:lnTo>
                      <a:lnTo>
                        <a:pt x="1" y="66"/>
                      </a:lnTo>
                      <a:lnTo>
                        <a:pt x="11" y="55"/>
                      </a:lnTo>
                      <a:lnTo>
                        <a:pt x="22" y="56"/>
                      </a:lnTo>
                      <a:lnTo>
                        <a:pt x="23" y="71"/>
                      </a:lnTo>
                      <a:lnTo>
                        <a:pt x="28" y="72"/>
                      </a:lnTo>
                      <a:lnTo>
                        <a:pt x="29" y="78"/>
                      </a:lnTo>
                      <a:lnTo>
                        <a:pt x="54" y="75"/>
                      </a:lnTo>
                      <a:lnTo>
                        <a:pt x="72" y="54"/>
                      </a:lnTo>
                      <a:lnTo>
                        <a:pt x="75" y="65"/>
                      </a:lnTo>
                      <a:lnTo>
                        <a:pt x="89" y="76"/>
                      </a:lnTo>
                      <a:lnTo>
                        <a:pt x="99" y="52"/>
                      </a:lnTo>
                      <a:lnTo>
                        <a:pt x="123" y="60"/>
                      </a:lnTo>
                      <a:lnTo>
                        <a:pt x="123" y="46"/>
                      </a:lnTo>
                      <a:lnTo>
                        <a:pt x="131" y="44"/>
                      </a:lnTo>
                      <a:lnTo>
                        <a:pt x="132" y="3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7" name="Freeform 97"/>
                <p:cNvSpPr>
                  <a:spLocks noChangeAspect="1"/>
                </p:cNvSpPr>
                <p:nvPr/>
              </p:nvSpPr>
              <p:spPr bwMode="auto">
                <a:xfrm>
                  <a:off x="2459" y="2088"/>
                  <a:ext cx="53" cy="52"/>
                </a:xfrm>
                <a:custGeom>
                  <a:avLst/>
                  <a:gdLst>
                    <a:gd name="T0" fmla="*/ 335269179 w 104"/>
                    <a:gd name="T1" fmla="*/ 443089313 h 88"/>
                    <a:gd name="T2" fmla="*/ 335269179 w 104"/>
                    <a:gd name="T3" fmla="*/ 443089313 h 88"/>
                    <a:gd name="T4" fmla="*/ 335269179 w 104"/>
                    <a:gd name="T5" fmla="*/ 443089313 h 88"/>
                    <a:gd name="T6" fmla="*/ 335269179 w 104"/>
                    <a:gd name="T7" fmla="*/ 443089313 h 88"/>
                    <a:gd name="T8" fmla="*/ 335269179 w 104"/>
                    <a:gd name="T9" fmla="*/ 443089313 h 88"/>
                    <a:gd name="T10" fmla="*/ 335269179 w 104"/>
                    <a:gd name="T11" fmla="*/ 443089313 h 88"/>
                    <a:gd name="T12" fmla="*/ 335269179 w 104"/>
                    <a:gd name="T13" fmla="*/ 443089313 h 88"/>
                    <a:gd name="T14" fmla="*/ 50607185 w 104"/>
                    <a:gd name="T15" fmla="*/ 443089313 h 88"/>
                    <a:gd name="T16" fmla="*/ 0 w 104"/>
                    <a:gd name="T17" fmla="*/ 443089313 h 88"/>
                    <a:gd name="T18" fmla="*/ 335269179 w 104"/>
                    <a:gd name="T19" fmla="*/ 259682162 h 88"/>
                    <a:gd name="T20" fmla="*/ 335269179 w 104"/>
                    <a:gd name="T21" fmla="*/ 443089313 h 88"/>
                    <a:gd name="T22" fmla="*/ 335269179 w 104"/>
                    <a:gd name="T23" fmla="*/ 0 h 88"/>
                    <a:gd name="T24" fmla="*/ 335269179 w 104"/>
                    <a:gd name="T25" fmla="*/ 155792816 h 88"/>
                    <a:gd name="T26" fmla="*/ 335269179 w 104"/>
                    <a:gd name="T27" fmla="*/ 443089313 h 88"/>
                    <a:gd name="T28" fmla="*/ 335269179 w 104"/>
                    <a:gd name="T29" fmla="*/ 443089313 h 88"/>
                    <a:gd name="T30" fmla="*/ 335269179 w 104"/>
                    <a:gd name="T31" fmla="*/ 443089313 h 88"/>
                    <a:gd name="T32" fmla="*/ 335269179 w 104"/>
                    <a:gd name="T33" fmla="*/ 443089313 h 88"/>
                    <a:gd name="T34" fmla="*/ 335269179 w 104"/>
                    <a:gd name="T35" fmla="*/ 443089313 h 88"/>
                    <a:gd name="T36" fmla="*/ 335269179 w 104"/>
                    <a:gd name="T37" fmla="*/ 443089313 h 88"/>
                    <a:gd name="T38" fmla="*/ 335269179 w 104"/>
                    <a:gd name="T39" fmla="*/ 443089313 h 88"/>
                    <a:gd name="T40" fmla="*/ 335269179 w 104"/>
                    <a:gd name="T41" fmla="*/ 443089313 h 88"/>
                    <a:gd name="T42" fmla="*/ 335269179 w 104"/>
                    <a:gd name="T43" fmla="*/ 443089313 h 88"/>
                    <a:gd name="T44" fmla="*/ 335269179 w 104"/>
                    <a:gd name="T45" fmla="*/ 443089313 h 88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04"/>
                    <a:gd name="T70" fmla="*/ 0 h 88"/>
                    <a:gd name="T71" fmla="*/ 104 w 104"/>
                    <a:gd name="T72" fmla="*/ 88 h 88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04" h="88">
                      <a:moveTo>
                        <a:pt x="67" y="80"/>
                      </a:moveTo>
                      <a:lnTo>
                        <a:pt x="65" y="62"/>
                      </a:lnTo>
                      <a:lnTo>
                        <a:pt x="56" y="70"/>
                      </a:lnTo>
                      <a:lnTo>
                        <a:pt x="45" y="69"/>
                      </a:lnTo>
                      <a:lnTo>
                        <a:pt x="39" y="52"/>
                      </a:lnTo>
                      <a:lnTo>
                        <a:pt x="19" y="43"/>
                      </a:lnTo>
                      <a:lnTo>
                        <a:pt x="14" y="33"/>
                      </a:lnTo>
                      <a:lnTo>
                        <a:pt x="1" y="31"/>
                      </a:lnTo>
                      <a:lnTo>
                        <a:pt x="0" y="17"/>
                      </a:lnTo>
                      <a:lnTo>
                        <a:pt x="23" y="5"/>
                      </a:lnTo>
                      <a:lnTo>
                        <a:pt x="31" y="10"/>
                      </a:lnTo>
                      <a:lnTo>
                        <a:pt x="57" y="0"/>
                      </a:lnTo>
                      <a:lnTo>
                        <a:pt x="70" y="3"/>
                      </a:lnTo>
                      <a:lnTo>
                        <a:pt x="86" y="12"/>
                      </a:lnTo>
                      <a:lnTo>
                        <a:pt x="86" y="30"/>
                      </a:lnTo>
                      <a:lnTo>
                        <a:pt x="97" y="33"/>
                      </a:lnTo>
                      <a:lnTo>
                        <a:pt x="104" y="48"/>
                      </a:lnTo>
                      <a:lnTo>
                        <a:pt x="98" y="61"/>
                      </a:lnTo>
                      <a:lnTo>
                        <a:pt x="89" y="65"/>
                      </a:lnTo>
                      <a:lnTo>
                        <a:pt x="86" y="72"/>
                      </a:lnTo>
                      <a:lnTo>
                        <a:pt x="88" y="88"/>
                      </a:lnTo>
                      <a:lnTo>
                        <a:pt x="77" y="87"/>
                      </a:lnTo>
                      <a:lnTo>
                        <a:pt x="67" y="8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8" name="Freeform 98"/>
                <p:cNvSpPr>
                  <a:spLocks noChangeAspect="1"/>
                </p:cNvSpPr>
                <p:nvPr/>
              </p:nvSpPr>
              <p:spPr bwMode="auto">
                <a:xfrm>
                  <a:off x="2470" y="2029"/>
                  <a:ext cx="59" cy="76"/>
                </a:xfrm>
                <a:custGeom>
                  <a:avLst/>
                  <a:gdLst>
                    <a:gd name="T0" fmla="*/ 370312213 w 106"/>
                    <a:gd name="T1" fmla="*/ 453314087 h 131"/>
                    <a:gd name="T2" fmla="*/ 370312213 w 106"/>
                    <a:gd name="T3" fmla="*/ 0 h 131"/>
                    <a:gd name="T4" fmla="*/ 370312213 w 106"/>
                    <a:gd name="T5" fmla="*/ 158424476 h 131"/>
                    <a:gd name="T6" fmla="*/ 370312213 w 106"/>
                    <a:gd name="T7" fmla="*/ 453314087 h 131"/>
                    <a:gd name="T8" fmla="*/ 370312213 w 106"/>
                    <a:gd name="T9" fmla="*/ 453314087 h 131"/>
                    <a:gd name="T10" fmla="*/ 370312213 w 106"/>
                    <a:gd name="T11" fmla="*/ 453314087 h 131"/>
                    <a:gd name="T12" fmla="*/ 370312213 w 106"/>
                    <a:gd name="T13" fmla="*/ 453314087 h 131"/>
                    <a:gd name="T14" fmla="*/ 370312213 w 106"/>
                    <a:gd name="T15" fmla="*/ 453314087 h 131"/>
                    <a:gd name="T16" fmla="*/ 370312213 w 106"/>
                    <a:gd name="T17" fmla="*/ 453314087 h 131"/>
                    <a:gd name="T18" fmla="*/ 370312213 w 106"/>
                    <a:gd name="T19" fmla="*/ 453314087 h 131"/>
                    <a:gd name="T20" fmla="*/ 370312213 w 106"/>
                    <a:gd name="T21" fmla="*/ 453314087 h 131"/>
                    <a:gd name="T22" fmla="*/ 370312213 w 106"/>
                    <a:gd name="T23" fmla="*/ 453314087 h 131"/>
                    <a:gd name="T24" fmla="*/ 370312213 w 106"/>
                    <a:gd name="T25" fmla="*/ 453314087 h 131"/>
                    <a:gd name="T26" fmla="*/ 370312213 w 106"/>
                    <a:gd name="T27" fmla="*/ 453314087 h 131"/>
                    <a:gd name="T28" fmla="*/ 370312213 w 106"/>
                    <a:gd name="T29" fmla="*/ 453314087 h 131"/>
                    <a:gd name="T30" fmla="*/ 370312213 w 106"/>
                    <a:gd name="T31" fmla="*/ 453314087 h 131"/>
                    <a:gd name="T32" fmla="*/ 370312213 w 106"/>
                    <a:gd name="T33" fmla="*/ 453314087 h 131"/>
                    <a:gd name="T34" fmla="*/ 370312213 w 106"/>
                    <a:gd name="T35" fmla="*/ 453314087 h 131"/>
                    <a:gd name="T36" fmla="*/ 370312213 w 106"/>
                    <a:gd name="T37" fmla="*/ 453314087 h 131"/>
                    <a:gd name="T38" fmla="*/ 370312213 w 106"/>
                    <a:gd name="T39" fmla="*/ 453314087 h 131"/>
                    <a:gd name="T40" fmla="*/ 370312213 w 106"/>
                    <a:gd name="T41" fmla="*/ 453314087 h 131"/>
                    <a:gd name="T42" fmla="*/ 0 w 106"/>
                    <a:gd name="T43" fmla="*/ 453314087 h 131"/>
                    <a:gd name="T44" fmla="*/ 370312213 w 106"/>
                    <a:gd name="T45" fmla="*/ 453314087 h 131"/>
                    <a:gd name="T46" fmla="*/ 370312213 w 106"/>
                    <a:gd name="T47" fmla="*/ 453314087 h 131"/>
                    <a:gd name="T48" fmla="*/ 370312213 w 106"/>
                    <a:gd name="T49" fmla="*/ 453314087 h 131"/>
                    <a:gd name="T50" fmla="*/ 370312213 w 106"/>
                    <a:gd name="T51" fmla="*/ 453314087 h 131"/>
                    <a:gd name="T52" fmla="*/ 370312213 w 106"/>
                    <a:gd name="T53" fmla="*/ 453314087 h 131"/>
                    <a:gd name="T54" fmla="*/ 370312213 w 106"/>
                    <a:gd name="T55" fmla="*/ 453314087 h 131"/>
                    <a:gd name="T56" fmla="*/ 370312213 w 106"/>
                    <a:gd name="T57" fmla="*/ 453314087 h 131"/>
                    <a:gd name="T58" fmla="*/ 370312213 w 106"/>
                    <a:gd name="T59" fmla="*/ 453314087 h 131"/>
                    <a:gd name="T60" fmla="*/ 370312213 w 106"/>
                    <a:gd name="T61" fmla="*/ 453314087 h 131"/>
                    <a:gd name="T62" fmla="*/ 370312213 w 106"/>
                    <a:gd name="T63" fmla="*/ 453314087 h 131"/>
                    <a:gd name="T64" fmla="*/ 370312213 w 106"/>
                    <a:gd name="T65" fmla="*/ 453314087 h 131"/>
                    <a:gd name="T66" fmla="*/ 370312213 w 106"/>
                    <a:gd name="T67" fmla="*/ 453314087 h 131"/>
                    <a:gd name="T68" fmla="*/ 370312213 w 106"/>
                    <a:gd name="T69" fmla="*/ 453314087 h 131"/>
                    <a:gd name="T70" fmla="*/ 370312213 w 106"/>
                    <a:gd name="T71" fmla="*/ 453314087 h 131"/>
                    <a:gd name="T72" fmla="*/ 370312213 w 106"/>
                    <a:gd name="T73" fmla="*/ 453314087 h 131"/>
                    <a:gd name="T74" fmla="*/ 370312213 w 106"/>
                    <a:gd name="T75" fmla="*/ 453314087 h 131"/>
                    <a:gd name="T76" fmla="*/ 370312213 w 106"/>
                    <a:gd name="T77" fmla="*/ 453314087 h 131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106"/>
                    <a:gd name="T118" fmla="*/ 0 h 131"/>
                    <a:gd name="T119" fmla="*/ 106 w 106"/>
                    <a:gd name="T120" fmla="*/ 131 h 131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106" h="131">
                      <a:moveTo>
                        <a:pt x="106" y="9"/>
                      </a:moveTo>
                      <a:lnTo>
                        <a:pt x="95" y="0"/>
                      </a:lnTo>
                      <a:lnTo>
                        <a:pt x="70" y="3"/>
                      </a:lnTo>
                      <a:lnTo>
                        <a:pt x="58" y="10"/>
                      </a:lnTo>
                      <a:lnTo>
                        <a:pt x="56" y="26"/>
                      </a:lnTo>
                      <a:lnTo>
                        <a:pt x="63" y="29"/>
                      </a:lnTo>
                      <a:lnTo>
                        <a:pt x="60" y="41"/>
                      </a:lnTo>
                      <a:lnTo>
                        <a:pt x="54" y="46"/>
                      </a:lnTo>
                      <a:lnTo>
                        <a:pt x="56" y="57"/>
                      </a:lnTo>
                      <a:lnTo>
                        <a:pt x="45" y="51"/>
                      </a:lnTo>
                      <a:lnTo>
                        <a:pt x="45" y="40"/>
                      </a:lnTo>
                      <a:lnTo>
                        <a:pt x="51" y="36"/>
                      </a:lnTo>
                      <a:lnTo>
                        <a:pt x="45" y="27"/>
                      </a:lnTo>
                      <a:lnTo>
                        <a:pt x="40" y="28"/>
                      </a:lnTo>
                      <a:lnTo>
                        <a:pt x="33" y="58"/>
                      </a:lnTo>
                      <a:lnTo>
                        <a:pt x="20" y="76"/>
                      </a:lnTo>
                      <a:lnTo>
                        <a:pt x="21" y="80"/>
                      </a:lnTo>
                      <a:lnTo>
                        <a:pt x="23" y="84"/>
                      </a:lnTo>
                      <a:lnTo>
                        <a:pt x="42" y="85"/>
                      </a:lnTo>
                      <a:lnTo>
                        <a:pt x="12" y="95"/>
                      </a:lnTo>
                      <a:lnTo>
                        <a:pt x="10" y="99"/>
                      </a:lnTo>
                      <a:lnTo>
                        <a:pt x="0" y="103"/>
                      </a:lnTo>
                      <a:lnTo>
                        <a:pt x="8" y="108"/>
                      </a:lnTo>
                      <a:lnTo>
                        <a:pt x="34" y="98"/>
                      </a:lnTo>
                      <a:lnTo>
                        <a:pt x="47" y="101"/>
                      </a:lnTo>
                      <a:lnTo>
                        <a:pt x="63" y="110"/>
                      </a:lnTo>
                      <a:lnTo>
                        <a:pt x="63" y="128"/>
                      </a:lnTo>
                      <a:lnTo>
                        <a:pt x="74" y="131"/>
                      </a:lnTo>
                      <a:lnTo>
                        <a:pt x="72" y="118"/>
                      </a:lnTo>
                      <a:lnTo>
                        <a:pt x="75" y="110"/>
                      </a:lnTo>
                      <a:lnTo>
                        <a:pt x="73" y="75"/>
                      </a:lnTo>
                      <a:lnTo>
                        <a:pt x="91" y="77"/>
                      </a:lnTo>
                      <a:lnTo>
                        <a:pt x="94" y="65"/>
                      </a:lnTo>
                      <a:lnTo>
                        <a:pt x="103" y="56"/>
                      </a:lnTo>
                      <a:lnTo>
                        <a:pt x="104" y="49"/>
                      </a:lnTo>
                      <a:lnTo>
                        <a:pt x="94" y="45"/>
                      </a:lnTo>
                      <a:lnTo>
                        <a:pt x="93" y="39"/>
                      </a:lnTo>
                      <a:lnTo>
                        <a:pt x="101" y="34"/>
                      </a:lnTo>
                      <a:lnTo>
                        <a:pt x="106" y="9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79" name="Freeform 99"/>
                <p:cNvSpPr>
                  <a:spLocks noChangeAspect="1"/>
                </p:cNvSpPr>
                <p:nvPr/>
              </p:nvSpPr>
              <p:spPr bwMode="auto">
                <a:xfrm>
                  <a:off x="2509" y="1986"/>
                  <a:ext cx="147" cy="214"/>
                </a:xfrm>
                <a:custGeom>
                  <a:avLst/>
                  <a:gdLst>
                    <a:gd name="T0" fmla="*/ 346568960 w 270"/>
                    <a:gd name="T1" fmla="*/ 439997925 h 363"/>
                    <a:gd name="T2" fmla="*/ 346568960 w 270"/>
                    <a:gd name="T3" fmla="*/ 439997925 h 363"/>
                    <a:gd name="T4" fmla="*/ 346568960 w 270"/>
                    <a:gd name="T5" fmla="*/ 439997925 h 363"/>
                    <a:gd name="T6" fmla="*/ 346568960 w 270"/>
                    <a:gd name="T7" fmla="*/ 439997925 h 363"/>
                    <a:gd name="T8" fmla="*/ 346568960 w 270"/>
                    <a:gd name="T9" fmla="*/ 439997925 h 363"/>
                    <a:gd name="T10" fmla="*/ 346568960 w 270"/>
                    <a:gd name="T11" fmla="*/ 439997925 h 363"/>
                    <a:gd name="T12" fmla="*/ 346568960 w 270"/>
                    <a:gd name="T13" fmla="*/ 439997925 h 363"/>
                    <a:gd name="T14" fmla="*/ 346568960 w 270"/>
                    <a:gd name="T15" fmla="*/ 439997925 h 363"/>
                    <a:gd name="T16" fmla="*/ 346568960 w 270"/>
                    <a:gd name="T17" fmla="*/ 439997925 h 363"/>
                    <a:gd name="T18" fmla="*/ 346568960 w 270"/>
                    <a:gd name="T19" fmla="*/ 439997925 h 363"/>
                    <a:gd name="T20" fmla="*/ 346568960 w 270"/>
                    <a:gd name="T21" fmla="*/ 439997925 h 363"/>
                    <a:gd name="T22" fmla="*/ 346568960 w 270"/>
                    <a:gd name="T23" fmla="*/ 439997925 h 363"/>
                    <a:gd name="T24" fmla="*/ 346568960 w 270"/>
                    <a:gd name="T25" fmla="*/ 439997925 h 363"/>
                    <a:gd name="T26" fmla="*/ 346568960 w 270"/>
                    <a:gd name="T27" fmla="*/ 439997925 h 363"/>
                    <a:gd name="T28" fmla="*/ 0 w 270"/>
                    <a:gd name="T29" fmla="*/ 439997925 h 363"/>
                    <a:gd name="T30" fmla="*/ 55303666 w 270"/>
                    <a:gd name="T31" fmla="*/ 439997925 h 363"/>
                    <a:gd name="T32" fmla="*/ 346568960 w 270"/>
                    <a:gd name="T33" fmla="*/ 439997925 h 363"/>
                    <a:gd name="T34" fmla="*/ 346568960 w 270"/>
                    <a:gd name="T35" fmla="*/ 439997925 h 363"/>
                    <a:gd name="T36" fmla="*/ 346568960 w 270"/>
                    <a:gd name="T37" fmla="*/ 439997925 h 363"/>
                    <a:gd name="T38" fmla="*/ 346568960 w 270"/>
                    <a:gd name="T39" fmla="*/ 439997925 h 363"/>
                    <a:gd name="T40" fmla="*/ 346568960 w 270"/>
                    <a:gd name="T41" fmla="*/ 439997925 h 363"/>
                    <a:gd name="T42" fmla="*/ 346568960 w 270"/>
                    <a:gd name="T43" fmla="*/ 439997925 h 363"/>
                    <a:gd name="T44" fmla="*/ 346568960 w 270"/>
                    <a:gd name="T45" fmla="*/ 439997925 h 363"/>
                    <a:gd name="T46" fmla="*/ 346568960 w 270"/>
                    <a:gd name="T47" fmla="*/ 439997925 h 363"/>
                    <a:gd name="T48" fmla="*/ 346568960 w 270"/>
                    <a:gd name="T49" fmla="*/ 439997925 h 363"/>
                    <a:gd name="T50" fmla="*/ 346568960 w 270"/>
                    <a:gd name="T51" fmla="*/ 439997925 h 363"/>
                    <a:gd name="T52" fmla="*/ 346568960 w 270"/>
                    <a:gd name="T53" fmla="*/ 439997925 h 363"/>
                    <a:gd name="T54" fmla="*/ 346568960 w 270"/>
                    <a:gd name="T55" fmla="*/ 439997925 h 363"/>
                    <a:gd name="T56" fmla="*/ 346568960 w 270"/>
                    <a:gd name="T57" fmla="*/ 439997925 h 363"/>
                    <a:gd name="T58" fmla="*/ 346568960 w 270"/>
                    <a:gd name="T59" fmla="*/ 0 h 363"/>
                    <a:gd name="T60" fmla="*/ 346568960 w 270"/>
                    <a:gd name="T61" fmla="*/ 153494416 h 363"/>
                    <a:gd name="T62" fmla="*/ 346568960 w 270"/>
                    <a:gd name="T63" fmla="*/ 439997925 h 363"/>
                    <a:gd name="T64" fmla="*/ 346568960 w 270"/>
                    <a:gd name="T65" fmla="*/ 439997925 h 363"/>
                    <a:gd name="T66" fmla="*/ 346568960 w 270"/>
                    <a:gd name="T67" fmla="*/ 439997925 h 363"/>
                    <a:gd name="T68" fmla="*/ 346568960 w 270"/>
                    <a:gd name="T69" fmla="*/ 439997925 h 363"/>
                    <a:gd name="T70" fmla="*/ 346568960 w 270"/>
                    <a:gd name="T71" fmla="*/ 439997925 h 363"/>
                    <a:gd name="T72" fmla="*/ 346568960 w 270"/>
                    <a:gd name="T73" fmla="*/ 439997925 h 363"/>
                    <a:gd name="T74" fmla="*/ 346568960 w 270"/>
                    <a:gd name="T75" fmla="*/ 439997925 h 363"/>
                    <a:gd name="T76" fmla="*/ 346568960 w 270"/>
                    <a:gd name="T77" fmla="*/ 439997925 h 363"/>
                    <a:gd name="T78" fmla="*/ 346568960 w 270"/>
                    <a:gd name="T79" fmla="*/ 439997925 h 363"/>
                    <a:gd name="T80" fmla="*/ 346568960 w 270"/>
                    <a:gd name="T81" fmla="*/ 439997925 h 363"/>
                    <a:gd name="T82" fmla="*/ 346568960 w 270"/>
                    <a:gd name="T83" fmla="*/ 439997925 h 363"/>
                    <a:gd name="T84" fmla="*/ 346568960 w 270"/>
                    <a:gd name="T85" fmla="*/ 439997925 h 363"/>
                    <a:gd name="T86" fmla="*/ 346568960 w 270"/>
                    <a:gd name="T87" fmla="*/ 439997925 h 363"/>
                    <a:gd name="T88" fmla="*/ 346568960 w 270"/>
                    <a:gd name="T89" fmla="*/ 439997925 h 363"/>
                    <a:gd name="T90" fmla="*/ 346568960 w 270"/>
                    <a:gd name="T91" fmla="*/ 439997925 h 363"/>
                    <a:gd name="T92" fmla="*/ 346568960 w 270"/>
                    <a:gd name="T93" fmla="*/ 439997925 h 363"/>
                    <a:gd name="T94" fmla="*/ 346568960 w 270"/>
                    <a:gd name="T95" fmla="*/ 439997925 h 363"/>
                    <a:gd name="T96" fmla="*/ 346568960 w 270"/>
                    <a:gd name="T97" fmla="*/ 439997925 h 363"/>
                    <a:gd name="T98" fmla="*/ 346568960 w 270"/>
                    <a:gd name="T99" fmla="*/ 439997925 h 363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270"/>
                    <a:gd name="T151" fmla="*/ 0 h 363"/>
                    <a:gd name="T152" fmla="*/ 270 w 270"/>
                    <a:gd name="T153" fmla="*/ 363 h 363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270" h="363">
                      <a:moveTo>
                        <a:pt x="236" y="300"/>
                      </a:moveTo>
                      <a:lnTo>
                        <a:pt x="235" y="304"/>
                      </a:lnTo>
                      <a:lnTo>
                        <a:pt x="226" y="308"/>
                      </a:lnTo>
                      <a:lnTo>
                        <a:pt x="222" y="318"/>
                      </a:lnTo>
                      <a:lnTo>
                        <a:pt x="210" y="323"/>
                      </a:lnTo>
                      <a:lnTo>
                        <a:pt x="207" y="330"/>
                      </a:lnTo>
                      <a:lnTo>
                        <a:pt x="212" y="352"/>
                      </a:lnTo>
                      <a:lnTo>
                        <a:pt x="207" y="354"/>
                      </a:lnTo>
                      <a:lnTo>
                        <a:pt x="205" y="350"/>
                      </a:lnTo>
                      <a:lnTo>
                        <a:pt x="191" y="347"/>
                      </a:lnTo>
                      <a:lnTo>
                        <a:pt x="160" y="360"/>
                      </a:lnTo>
                      <a:lnTo>
                        <a:pt x="139" y="354"/>
                      </a:lnTo>
                      <a:lnTo>
                        <a:pt x="130" y="363"/>
                      </a:lnTo>
                      <a:lnTo>
                        <a:pt x="117" y="354"/>
                      </a:lnTo>
                      <a:lnTo>
                        <a:pt x="106" y="357"/>
                      </a:lnTo>
                      <a:lnTo>
                        <a:pt x="85" y="350"/>
                      </a:lnTo>
                      <a:lnTo>
                        <a:pt x="52" y="355"/>
                      </a:lnTo>
                      <a:lnTo>
                        <a:pt x="47" y="352"/>
                      </a:lnTo>
                      <a:lnTo>
                        <a:pt x="46" y="330"/>
                      </a:lnTo>
                      <a:lnTo>
                        <a:pt x="53" y="310"/>
                      </a:lnTo>
                      <a:lnTo>
                        <a:pt x="63" y="290"/>
                      </a:lnTo>
                      <a:lnTo>
                        <a:pt x="23" y="280"/>
                      </a:lnTo>
                      <a:lnTo>
                        <a:pt x="9" y="263"/>
                      </a:lnTo>
                      <a:lnTo>
                        <a:pt x="11" y="253"/>
                      </a:lnTo>
                      <a:lnTo>
                        <a:pt x="6" y="245"/>
                      </a:lnTo>
                      <a:lnTo>
                        <a:pt x="8" y="237"/>
                      </a:lnTo>
                      <a:lnTo>
                        <a:pt x="3" y="235"/>
                      </a:lnTo>
                      <a:lnTo>
                        <a:pt x="9" y="222"/>
                      </a:lnTo>
                      <a:lnTo>
                        <a:pt x="2" y="207"/>
                      </a:lnTo>
                      <a:lnTo>
                        <a:pt x="0" y="194"/>
                      </a:lnTo>
                      <a:lnTo>
                        <a:pt x="3" y="186"/>
                      </a:lnTo>
                      <a:lnTo>
                        <a:pt x="1" y="151"/>
                      </a:lnTo>
                      <a:lnTo>
                        <a:pt x="19" y="153"/>
                      </a:lnTo>
                      <a:lnTo>
                        <a:pt x="22" y="141"/>
                      </a:lnTo>
                      <a:lnTo>
                        <a:pt x="31" y="132"/>
                      </a:lnTo>
                      <a:lnTo>
                        <a:pt x="32" y="125"/>
                      </a:lnTo>
                      <a:lnTo>
                        <a:pt x="22" y="121"/>
                      </a:lnTo>
                      <a:lnTo>
                        <a:pt x="21" y="115"/>
                      </a:lnTo>
                      <a:lnTo>
                        <a:pt x="29" y="110"/>
                      </a:lnTo>
                      <a:lnTo>
                        <a:pt x="34" y="85"/>
                      </a:lnTo>
                      <a:lnTo>
                        <a:pt x="43" y="83"/>
                      </a:lnTo>
                      <a:lnTo>
                        <a:pt x="34" y="75"/>
                      </a:lnTo>
                      <a:lnTo>
                        <a:pt x="40" y="65"/>
                      </a:lnTo>
                      <a:lnTo>
                        <a:pt x="54" y="62"/>
                      </a:lnTo>
                      <a:lnTo>
                        <a:pt x="63" y="63"/>
                      </a:lnTo>
                      <a:lnTo>
                        <a:pt x="67" y="75"/>
                      </a:lnTo>
                      <a:lnTo>
                        <a:pt x="71" y="75"/>
                      </a:lnTo>
                      <a:lnTo>
                        <a:pt x="71" y="70"/>
                      </a:lnTo>
                      <a:lnTo>
                        <a:pt x="75" y="71"/>
                      </a:lnTo>
                      <a:lnTo>
                        <a:pt x="82" y="82"/>
                      </a:lnTo>
                      <a:lnTo>
                        <a:pt x="77" y="71"/>
                      </a:lnTo>
                      <a:lnTo>
                        <a:pt x="80" y="59"/>
                      </a:lnTo>
                      <a:lnTo>
                        <a:pt x="95" y="53"/>
                      </a:lnTo>
                      <a:lnTo>
                        <a:pt x="87" y="48"/>
                      </a:lnTo>
                      <a:lnTo>
                        <a:pt x="91" y="41"/>
                      </a:lnTo>
                      <a:lnTo>
                        <a:pt x="87" y="32"/>
                      </a:lnTo>
                      <a:lnTo>
                        <a:pt x="82" y="30"/>
                      </a:lnTo>
                      <a:lnTo>
                        <a:pt x="91" y="21"/>
                      </a:lnTo>
                      <a:lnTo>
                        <a:pt x="82" y="5"/>
                      </a:lnTo>
                      <a:lnTo>
                        <a:pt x="82" y="0"/>
                      </a:lnTo>
                      <a:lnTo>
                        <a:pt x="106" y="1"/>
                      </a:lnTo>
                      <a:lnTo>
                        <a:pt x="104" y="3"/>
                      </a:lnTo>
                      <a:lnTo>
                        <a:pt x="116" y="6"/>
                      </a:lnTo>
                      <a:lnTo>
                        <a:pt x="120" y="12"/>
                      </a:lnTo>
                      <a:lnTo>
                        <a:pt x="116" y="21"/>
                      </a:lnTo>
                      <a:lnTo>
                        <a:pt x="123" y="28"/>
                      </a:lnTo>
                      <a:lnTo>
                        <a:pt x="129" y="24"/>
                      </a:lnTo>
                      <a:lnTo>
                        <a:pt x="137" y="30"/>
                      </a:lnTo>
                      <a:lnTo>
                        <a:pt x="152" y="29"/>
                      </a:lnTo>
                      <a:lnTo>
                        <a:pt x="144" y="49"/>
                      </a:lnTo>
                      <a:lnTo>
                        <a:pt x="165" y="49"/>
                      </a:lnTo>
                      <a:lnTo>
                        <a:pt x="163" y="45"/>
                      </a:lnTo>
                      <a:lnTo>
                        <a:pt x="172" y="39"/>
                      </a:lnTo>
                      <a:lnTo>
                        <a:pt x="182" y="35"/>
                      </a:lnTo>
                      <a:lnTo>
                        <a:pt x="182" y="40"/>
                      </a:lnTo>
                      <a:lnTo>
                        <a:pt x="198" y="22"/>
                      </a:lnTo>
                      <a:lnTo>
                        <a:pt x="203" y="23"/>
                      </a:lnTo>
                      <a:lnTo>
                        <a:pt x="193" y="32"/>
                      </a:lnTo>
                      <a:lnTo>
                        <a:pt x="210" y="26"/>
                      </a:lnTo>
                      <a:lnTo>
                        <a:pt x="218" y="36"/>
                      </a:lnTo>
                      <a:lnTo>
                        <a:pt x="228" y="40"/>
                      </a:lnTo>
                      <a:lnTo>
                        <a:pt x="235" y="54"/>
                      </a:lnTo>
                      <a:lnTo>
                        <a:pt x="247" y="59"/>
                      </a:lnTo>
                      <a:lnTo>
                        <a:pt x="253" y="73"/>
                      </a:lnTo>
                      <a:lnTo>
                        <a:pt x="253" y="82"/>
                      </a:lnTo>
                      <a:lnTo>
                        <a:pt x="246" y="106"/>
                      </a:lnTo>
                      <a:lnTo>
                        <a:pt x="255" y="112"/>
                      </a:lnTo>
                      <a:lnTo>
                        <a:pt x="258" y="144"/>
                      </a:lnTo>
                      <a:lnTo>
                        <a:pt x="261" y="164"/>
                      </a:lnTo>
                      <a:lnTo>
                        <a:pt x="270" y="176"/>
                      </a:lnTo>
                      <a:lnTo>
                        <a:pt x="265" y="202"/>
                      </a:lnTo>
                      <a:lnTo>
                        <a:pt x="248" y="189"/>
                      </a:lnTo>
                      <a:lnTo>
                        <a:pt x="246" y="201"/>
                      </a:lnTo>
                      <a:lnTo>
                        <a:pt x="194" y="226"/>
                      </a:lnTo>
                      <a:lnTo>
                        <a:pt x="192" y="234"/>
                      </a:lnTo>
                      <a:lnTo>
                        <a:pt x="182" y="226"/>
                      </a:lnTo>
                      <a:lnTo>
                        <a:pt x="181" y="234"/>
                      </a:lnTo>
                      <a:lnTo>
                        <a:pt x="192" y="243"/>
                      </a:lnTo>
                      <a:lnTo>
                        <a:pt x="193" y="260"/>
                      </a:lnTo>
                      <a:lnTo>
                        <a:pt x="198" y="266"/>
                      </a:lnTo>
                      <a:lnTo>
                        <a:pt x="236" y="30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80" name="Freeform 100"/>
                <p:cNvSpPr>
                  <a:spLocks noChangeAspect="1"/>
                </p:cNvSpPr>
                <p:nvPr/>
              </p:nvSpPr>
              <p:spPr bwMode="auto">
                <a:xfrm>
                  <a:off x="2593" y="1433"/>
                  <a:ext cx="213" cy="539"/>
                </a:xfrm>
                <a:custGeom>
                  <a:avLst/>
                  <a:gdLst>
                    <a:gd name="T0" fmla="*/ 344097780 w 394"/>
                    <a:gd name="T1" fmla="*/ 453140357 h 902"/>
                    <a:gd name="T2" fmla="*/ 344097780 w 394"/>
                    <a:gd name="T3" fmla="*/ 453140357 h 902"/>
                    <a:gd name="T4" fmla="*/ 344097780 w 394"/>
                    <a:gd name="T5" fmla="*/ 453140357 h 902"/>
                    <a:gd name="T6" fmla="*/ 344097780 w 394"/>
                    <a:gd name="T7" fmla="*/ 453140357 h 902"/>
                    <a:gd name="T8" fmla="*/ 344097780 w 394"/>
                    <a:gd name="T9" fmla="*/ 453140357 h 902"/>
                    <a:gd name="T10" fmla="*/ 344097780 w 394"/>
                    <a:gd name="T11" fmla="*/ 453140357 h 902"/>
                    <a:gd name="T12" fmla="*/ 344097780 w 394"/>
                    <a:gd name="T13" fmla="*/ 453140357 h 902"/>
                    <a:gd name="T14" fmla="*/ 344097780 w 394"/>
                    <a:gd name="T15" fmla="*/ 453140357 h 902"/>
                    <a:gd name="T16" fmla="*/ 344097780 w 394"/>
                    <a:gd name="T17" fmla="*/ 453140357 h 902"/>
                    <a:gd name="T18" fmla="*/ 344097780 w 394"/>
                    <a:gd name="T19" fmla="*/ 453140357 h 902"/>
                    <a:gd name="T20" fmla="*/ 344097780 w 394"/>
                    <a:gd name="T21" fmla="*/ 453140357 h 902"/>
                    <a:gd name="T22" fmla="*/ 344097780 w 394"/>
                    <a:gd name="T23" fmla="*/ 453140357 h 902"/>
                    <a:gd name="T24" fmla="*/ 344097780 w 394"/>
                    <a:gd name="T25" fmla="*/ 453140357 h 902"/>
                    <a:gd name="T26" fmla="*/ 344097780 w 394"/>
                    <a:gd name="T27" fmla="*/ 453140357 h 902"/>
                    <a:gd name="T28" fmla="*/ 344097780 w 394"/>
                    <a:gd name="T29" fmla="*/ 453140357 h 902"/>
                    <a:gd name="T30" fmla="*/ 344097780 w 394"/>
                    <a:gd name="T31" fmla="*/ 453140357 h 902"/>
                    <a:gd name="T32" fmla="*/ 344097780 w 394"/>
                    <a:gd name="T33" fmla="*/ 453140357 h 902"/>
                    <a:gd name="T34" fmla="*/ 344097780 w 394"/>
                    <a:gd name="T35" fmla="*/ 453140357 h 902"/>
                    <a:gd name="T36" fmla="*/ 344097780 w 394"/>
                    <a:gd name="T37" fmla="*/ 453140357 h 902"/>
                    <a:gd name="T38" fmla="*/ 344097780 w 394"/>
                    <a:gd name="T39" fmla="*/ 453140357 h 902"/>
                    <a:gd name="T40" fmla="*/ 344097780 w 394"/>
                    <a:gd name="T41" fmla="*/ 453140357 h 902"/>
                    <a:gd name="T42" fmla="*/ 344097780 w 394"/>
                    <a:gd name="T43" fmla="*/ 453140357 h 902"/>
                    <a:gd name="T44" fmla="*/ 344097780 w 394"/>
                    <a:gd name="T45" fmla="*/ 453140357 h 902"/>
                    <a:gd name="T46" fmla="*/ 344097780 w 394"/>
                    <a:gd name="T47" fmla="*/ 453140357 h 902"/>
                    <a:gd name="T48" fmla="*/ 344097780 w 394"/>
                    <a:gd name="T49" fmla="*/ 453140357 h 902"/>
                    <a:gd name="T50" fmla="*/ 344097780 w 394"/>
                    <a:gd name="T51" fmla="*/ 453140357 h 902"/>
                    <a:gd name="T52" fmla="*/ 344097780 w 394"/>
                    <a:gd name="T53" fmla="*/ 453140357 h 902"/>
                    <a:gd name="T54" fmla="*/ 344097780 w 394"/>
                    <a:gd name="T55" fmla="*/ 453140357 h 902"/>
                    <a:gd name="T56" fmla="*/ 344097780 w 394"/>
                    <a:gd name="T57" fmla="*/ 453140357 h 902"/>
                    <a:gd name="T58" fmla="*/ 344097780 w 394"/>
                    <a:gd name="T59" fmla="*/ 453140357 h 902"/>
                    <a:gd name="T60" fmla="*/ 344097780 w 394"/>
                    <a:gd name="T61" fmla="*/ 453140357 h 902"/>
                    <a:gd name="T62" fmla="*/ 344097780 w 394"/>
                    <a:gd name="T63" fmla="*/ 453140357 h 902"/>
                    <a:gd name="T64" fmla="*/ 344097780 w 394"/>
                    <a:gd name="T65" fmla="*/ 453140357 h 902"/>
                    <a:gd name="T66" fmla="*/ 344097780 w 394"/>
                    <a:gd name="T67" fmla="*/ 453140357 h 902"/>
                    <a:gd name="T68" fmla="*/ 344097780 w 394"/>
                    <a:gd name="T69" fmla="*/ 453140357 h 902"/>
                    <a:gd name="T70" fmla="*/ 344097780 w 394"/>
                    <a:gd name="T71" fmla="*/ 453140357 h 902"/>
                    <a:gd name="T72" fmla="*/ 344097780 w 394"/>
                    <a:gd name="T73" fmla="*/ 453140357 h 902"/>
                    <a:gd name="T74" fmla="*/ 0 w 394"/>
                    <a:gd name="T75" fmla="*/ 453140357 h 902"/>
                    <a:gd name="T76" fmla="*/ 344097780 w 394"/>
                    <a:gd name="T77" fmla="*/ 453140357 h 902"/>
                    <a:gd name="T78" fmla="*/ 344097780 w 394"/>
                    <a:gd name="T79" fmla="*/ 453140357 h 902"/>
                    <a:gd name="T80" fmla="*/ 344097780 w 394"/>
                    <a:gd name="T81" fmla="*/ 453140357 h 902"/>
                    <a:gd name="T82" fmla="*/ 344097780 w 394"/>
                    <a:gd name="T83" fmla="*/ 453140357 h 902"/>
                    <a:gd name="T84" fmla="*/ 344097780 w 394"/>
                    <a:gd name="T85" fmla="*/ 453140357 h 902"/>
                    <a:gd name="T86" fmla="*/ 344097780 w 394"/>
                    <a:gd name="T87" fmla="*/ 453140357 h 902"/>
                    <a:gd name="T88" fmla="*/ 344097780 w 394"/>
                    <a:gd name="T89" fmla="*/ 453140357 h 902"/>
                    <a:gd name="T90" fmla="*/ 344097780 w 394"/>
                    <a:gd name="T91" fmla="*/ 453140357 h 902"/>
                    <a:gd name="T92" fmla="*/ 344097780 w 394"/>
                    <a:gd name="T93" fmla="*/ 453140357 h 902"/>
                    <a:gd name="T94" fmla="*/ 344097780 w 394"/>
                    <a:gd name="T95" fmla="*/ 453140357 h 902"/>
                    <a:gd name="T96" fmla="*/ 344097780 w 394"/>
                    <a:gd name="T97" fmla="*/ 453140357 h 902"/>
                    <a:gd name="T98" fmla="*/ 344097780 w 394"/>
                    <a:gd name="T99" fmla="*/ 453140357 h 902"/>
                    <a:gd name="T100" fmla="*/ 344097780 w 394"/>
                    <a:gd name="T101" fmla="*/ 453140357 h 902"/>
                    <a:gd name="T102" fmla="*/ 344097780 w 394"/>
                    <a:gd name="T103" fmla="*/ 453140357 h 902"/>
                    <a:gd name="T104" fmla="*/ 344097780 w 394"/>
                    <a:gd name="T105" fmla="*/ 453140357 h 902"/>
                    <a:gd name="T106" fmla="*/ 344097780 w 394"/>
                    <a:gd name="T107" fmla="*/ 108262181 h 902"/>
                    <a:gd name="T108" fmla="*/ 344097780 w 394"/>
                    <a:gd name="T109" fmla="*/ 453140357 h 902"/>
                    <a:gd name="T110" fmla="*/ 344097780 w 394"/>
                    <a:gd name="T111" fmla="*/ 453140357 h 902"/>
                    <a:gd name="T112" fmla="*/ 344097780 w 394"/>
                    <a:gd name="T113" fmla="*/ 453140357 h 902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w 394"/>
                    <a:gd name="T172" fmla="*/ 0 h 902"/>
                    <a:gd name="T173" fmla="*/ 394 w 394"/>
                    <a:gd name="T174" fmla="*/ 902 h 902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T171" t="T172" r="T173" b="T174"/>
                  <a:pathLst>
                    <a:path w="394" h="902">
                      <a:moveTo>
                        <a:pt x="393" y="247"/>
                      </a:moveTo>
                      <a:lnTo>
                        <a:pt x="394" y="254"/>
                      </a:lnTo>
                      <a:lnTo>
                        <a:pt x="390" y="259"/>
                      </a:lnTo>
                      <a:lnTo>
                        <a:pt x="381" y="253"/>
                      </a:lnTo>
                      <a:lnTo>
                        <a:pt x="366" y="254"/>
                      </a:lnTo>
                      <a:lnTo>
                        <a:pt x="364" y="260"/>
                      </a:lnTo>
                      <a:lnTo>
                        <a:pt x="343" y="250"/>
                      </a:lnTo>
                      <a:lnTo>
                        <a:pt x="339" y="263"/>
                      </a:lnTo>
                      <a:lnTo>
                        <a:pt x="339" y="271"/>
                      </a:lnTo>
                      <a:lnTo>
                        <a:pt x="328" y="263"/>
                      </a:lnTo>
                      <a:lnTo>
                        <a:pt x="333" y="276"/>
                      </a:lnTo>
                      <a:lnTo>
                        <a:pt x="313" y="290"/>
                      </a:lnTo>
                      <a:lnTo>
                        <a:pt x="318" y="305"/>
                      </a:lnTo>
                      <a:lnTo>
                        <a:pt x="304" y="328"/>
                      </a:lnTo>
                      <a:lnTo>
                        <a:pt x="318" y="357"/>
                      </a:lnTo>
                      <a:lnTo>
                        <a:pt x="312" y="365"/>
                      </a:lnTo>
                      <a:lnTo>
                        <a:pt x="312" y="356"/>
                      </a:lnTo>
                      <a:lnTo>
                        <a:pt x="310" y="359"/>
                      </a:lnTo>
                      <a:lnTo>
                        <a:pt x="284" y="400"/>
                      </a:lnTo>
                      <a:lnTo>
                        <a:pt x="260" y="418"/>
                      </a:lnTo>
                      <a:lnTo>
                        <a:pt x="255" y="415"/>
                      </a:lnTo>
                      <a:lnTo>
                        <a:pt x="240" y="432"/>
                      </a:lnTo>
                      <a:lnTo>
                        <a:pt x="230" y="431"/>
                      </a:lnTo>
                      <a:lnTo>
                        <a:pt x="227" y="445"/>
                      </a:lnTo>
                      <a:lnTo>
                        <a:pt x="218" y="454"/>
                      </a:lnTo>
                      <a:lnTo>
                        <a:pt x="220" y="456"/>
                      </a:lnTo>
                      <a:lnTo>
                        <a:pt x="217" y="462"/>
                      </a:lnTo>
                      <a:lnTo>
                        <a:pt x="208" y="467"/>
                      </a:lnTo>
                      <a:lnTo>
                        <a:pt x="202" y="458"/>
                      </a:lnTo>
                      <a:lnTo>
                        <a:pt x="203" y="479"/>
                      </a:lnTo>
                      <a:lnTo>
                        <a:pt x="197" y="488"/>
                      </a:lnTo>
                      <a:lnTo>
                        <a:pt x="188" y="484"/>
                      </a:lnTo>
                      <a:lnTo>
                        <a:pt x="188" y="491"/>
                      </a:lnTo>
                      <a:lnTo>
                        <a:pt x="193" y="501"/>
                      </a:lnTo>
                      <a:lnTo>
                        <a:pt x="188" y="522"/>
                      </a:lnTo>
                      <a:lnTo>
                        <a:pt x="190" y="539"/>
                      </a:lnTo>
                      <a:lnTo>
                        <a:pt x="181" y="535"/>
                      </a:lnTo>
                      <a:lnTo>
                        <a:pt x="180" y="547"/>
                      </a:lnTo>
                      <a:lnTo>
                        <a:pt x="184" y="589"/>
                      </a:lnTo>
                      <a:lnTo>
                        <a:pt x="182" y="599"/>
                      </a:lnTo>
                      <a:lnTo>
                        <a:pt x="187" y="600"/>
                      </a:lnTo>
                      <a:lnTo>
                        <a:pt x="185" y="612"/>
                      </a:lnTo>
                      <a:lnTo>
                        <a:pt x="158" y="629"/>
                      </a:lnTo>
                      <a:lnTo>
                        <a:pt x="154" y="632"/>
                      </a:lnTo>
                      <a:lnTo>
                        <a:pt x="173" y="629"/>
                      </a:lnTo>
                      <a:lnTo>
                        <a:pt x="183" y="621"/>
                      </a:lnTo>
                      <a:lnTo>
                        <a:pt x="193" y="603"/>
                      </a:lnTo>
                      <a:lnTo>
                        <a:pt x="198" y="609"/>
                      </a:lnTo>
                      <a:lnTo>
                        <a:pt x="207" y="608"/>
                      </a:lnTo>
                      <a:lnTo>
                        <a:pt x="210" y="619"/>
                      </a:lnTo>
                      <a:lnTo>
                        <a:pt x="222" y="625"/>
                      </a:lnTo>
                      <a:lnTo>
                        <a:pt x="218" y="627"/>
                      </a:lnTo>
                      <a:lnTo>
                        <a:pt x="233" y="648"/>
                      </a:lnTo>
                      <a:lnTo>
                        <a:pt x="222" y="670"/>
                      </a:lnTo>
                      <a:lnTo>
                        <a:pt x="204" y="679"/>
                      </a:lnTo>
                      <a:lnTo>
                        <a:pt x="197" y="670"/>
                      </a:lnTo>
                      <a:lnTo>
                        <a:pt x="183" y="672"/>
                      </a:lnTo>
                      <a:lnTo>
                        <a:pt x="178" y="668"/>
                      </a:lnTo>
                      <a:lnTo>
                        <a:pt x="157" y="672"/>
                      </a:lnTo>
                      <a:lnTo>
                        <a:pt x="160" y="674"/>
                      </a:lnTo>
                      <a:lnTo>
                        <a:pt x="181" y="679"/>
                      </a:lnTo>
                      <a:lnTo>
                        <a:pt x="185" y="686"/>
                      </a:lnTo>
                      <a:lnTo>
                        <a:pt x="224" y="681"/>
                      </a:lnTo>
                      <a:lnTo>
                        <a:pt x="221" y="688"/>
                      </a:lnTo>
                      <a:lnTo>
                        <a:pt x="214" y="684"/>
                      </a:lnTo>
                      <a:lnTo>
                        <a:pt x="217" y="692"/>
                      </a:lnTo>
                      <a:lnTo>
                        <a:pt x="204" y="706"/>
                      </a:lnTo>
                      <a:lnTo>
                        <a:pt x="198" y="706"/>
                      </a:lnTo>
                      <a:lnTo>
                        <a:pt x="198" y="699"/>
                      </a:lnTo>
                      <a:lnTo>
                        <a:pt x="193" y="698"/>
                      </a:lnTo>
                      <a:lnTo>
                        <a:pt x="190" y="709"/>
                      </a:lnTo>
                      <a:lnTo>
                        <a:pt x="175" y="720"/>
                      </a:lnTo>
                      <a:lnTo>
                        <a:pt x="154" y="721"/>
                      </a:lnTo>
                      <a:lnTo>
                        <a:pt x="151" y="723"/>
                      </a:lnTo>
                      <a:lnTo>
                        <a:pt x="170" y="727"/>
                      </a:lnTo>
                      <a:lnTo>
                        <a:pt x="172" y="730"/>
                      </a:lnTo>
                      <a:lnTo>
                        <a:pt x="161" y="731"/>
                      </a:lnTo>
                      <a:lnTo>
                        <a:pt x="159" y="732"/>
                      </a:lnTo>
                      <a:lnTo>
                        <a:pt x="169" y="741"/>
                      </a:lnTo>
                      <a:lnTo>
                        <a:pt x="168" y="762"/>
                      </a:lnTo>
                      <a:lnTo>
                        <a:pt x="161" y="763"/>
                      </a:lnTo>
                      <a:lnTo>
                        <a:pt x="165" y="776"/>
                      </a:lnTo>
                      <a:lnTo>
                        <a:pt x="162" y="781"/>
                      </a:lnTo>
                      <a:lnTo>
                        <a:pt x="165" y="790"/>
                      </a:lnTo>
                      <a:lnTo>
                        <a:pt x="160" y="803"/>
                      </a:lnTo>
                      <a:lnTo>
                        <a:pt x="158" y="829"/>
                      </a:lnTo>
                      <a:lnTo>
                        <a:pt x="144" y="862"/>
                      </a:lnTo>
                      <a:lnTo>
                        <a:pt x="112" y="859"/>
                      </a:lnTo>
                      <a:lnTo>
                        <a:pt x="104" y="869"/>
                      </a:lnTo>
                      <a:lnTo>
                        <a:pt x="99" y="867"/>
                      </a:lnTo>
                      <a:lnTo>
                        <a:pt x="93" y="881"/>
                      </a:lnTo>
                      <a:lnTo>
                        <a:pt x="96" y="892"/>
                      </a:lnTo>
                      <a:lnTo>
                        <a:pt x="90" y="902"/>
                      </a:lnTo>
                      <a:lnTo>
                        <a:pt x="51" y="902"/>
                      </a:lnTo>
                      <a:lnTo>
                        <a:pt x="57" y="889"/>
                      </a:lnTo>
                      <a:lnTo>
                        <a:pt x="41" y="859"/>
                      </a:lnTo>
                      <a:lnTo>
                        <a:pt x="50" y="858"/>
                      </a:lnTo>
                      <a:lnTo>
                        <a:pt x="46" y="849"/>
                      </a:lnTo>
                      <a:lnTo>
                        <a:pt x="54" y="845"/>
                      </a:lnTo>
                      <a:lnTo>
                        <a:pt x="54" y="841"/>
                      </a:lnTo>
                      <a:lnTo>
                        <a:pt x="34" y="819"/>
                      </a:lnTo>
                      <a:lnTo>
                        <a:pt x="28" y="794"/>
                      </a:lnTo>
                      <a:lnTo>
                        <a:pt x="22" y="794"/>
                      </a:lnTo>
                      <a:lnTo>
                        <a:pt x="24" y="769"/>
                      </a:lnTo>
                      <a:lnTo>
                        <a:pt x="18" y="770"/>
                      </a:lnTo>
                      <a:lnTo>
                        <a:pt x="18" y="756"/>
                      </a:lnTo>
                      <a:lnTo>
                        <a:pt x="9" y="752"/>
                      </a:lnTo>
                      <a:lnTo>
                        <a:pt x="16" y="744"/>
                      </a:lnTo>
                      <a:lnTo>
                        <a:pt x="12" y="743"/>
                      </a:lnTo>
                      <a:lnTo>
                        <a:pt x="15" y="738"/>
                      </a:lnTo>
                      <a:lnTo>
                        <a:pt x="8" y="744"/>
                      </a:lnTo>
                      <a:lnTo>
                        <a:pt x="8" y="738"/>
                      </a:lnTo>
                      <a:lnTo>
                        <a:pt x="3" y="731"/>
                      </a:lnTo>
                      <a:lnTo>
                        <a:pt x="0" y="703"/>
                      </a:lnTo>
                      <a:lnTo>
                        <a:pt x="3" y="697"/>
                      </a:lnTo>
                      <a:lnTo>
                        <a:pt x="5" y="711"/>
                      </a:lnTo>
                      <a:lnTo>
                        <a:pt x="7" y="703"/>
                      </a:lnTo>
                      <a:lnTo>
                        <a:pt x="9" y="709"/>
                      </a:lnTo>
                      <a:lnTo>
                        <a:pt x="13" y="706"/>
                      </a:lnTo>
                      <a:lnTo>
                        <a:pt x="18" y="684"/>
                      </a:lnTo>
                      <a:lnTo>
                        <a:pt x="15" y="669"/>
                      </a:lnTo>
                      <a:lnTo>
                        <a:pt x="21" y="657"/>
                      </a:lnTo>
                      <a:lnTo>
                        <a:pt x="21" y="649"/>
                      </a:lnTo>
                      <a:lnTo>
                        <a:pt x="40" y="638"/>
                      </a:lnTo>
                      <a:lnTo>
                        <a:pt x="38" y="625"/>
                      </a:lnTo>
                      <a:lnTo>
                        <a:pt x="42" y="608"/>
                      </a:lnTo>
                      <a:lnTo>
                        <a:pt x="38" y="590"/>
                      </a:lnTo>
                      <a:lnTo>
                        <a:pt x="32" y="582"/>
                      </a:lnTo>
                      <a:lnTo>
                        <a:pt x="48" y="570"/>
                      </a:lnTo>
                      <a:lnTo>
                        <a:pt x="51" y="560"/>
                      </a:lnTo>
                      <a:lnTo>
                        <a:pt x="49" y="548"/>
                      </a:lnTo>
                      <a:lnTo>
                        <a:pt x="33" y="531"/>
                      </a:lnTo>
                      <a:lnTo>
                        <a:pt x="33" y="497"/>
                      </a:lnTo>
                      <a:lnTo>
                        <a:pt x="29" y="480"/>
                      </a:lnTo>
                      <a:lnTo>
                        <a:pt x="37" y="447"/>
                      </a:lnTo>
                      <a:lnTo>
                        <a:pt x="29" y="426"/>
                      </a:lnTo>
                      <a:lnTo>
                        <a:pt x="34" y="407"/>
                      </a:lnTo>
                      <a:lnTo>
                        <a:pt x="58" y="384"/>
                      </a:lnTo>
                      <a:lnTo>
                        <a:pt x="87" y="384"/>
                      </a:lnTo>
                      <a:lnTo>
                        <a:pt x="92" y="376"/>
                      </a:lnTo>
                      <a:lnTo>
                        <a:pt x="93" y="359"/>
                      </a:lnTo>
                      <a:lnTo>
                        <a:pt x="81" y="339"/>
                      </a:lnTo>
                      <a:lnTo>
                        <a:pt x="101" y="301"/>
                      </a:lnTo>
                      <a:lnTo>
                        <a:pt x="107" y="273"/>
                      </a:lnTo>
                      <a:lnTo>
                        <a:pt x="107" y="237"/>
                      </a:lnTo>
                      <a:lnTo>
                        <a:pt x="127" y="227"/>
                      </a:lnTo>
                      <a:lnTo>
                        <a:pt x="133" y="200"/>
                      </a:lnTo>
                      <a:lnTo>
                        <a:pt x="161" y="161"/>
                      </a:lnTo>
                      <a:lnTo>
                        <a:pt x="161" y="149"/>
                      </a:lnTo>
                      <a:lnTo>
                        <a:pt x="154" y="137"/>
                      </a:lnTo>
                      <a:lnTo>
                        <a:pt x="167" y="115"/>
                      </a:lnTo>
                      <a:lnTo>
                        <a:pt x="170" y="98"/>
                      </a:lnTo>
                      <a:lnTo>
                        <a:pt x="192" y="79"/>
                      </a:lnTo>
                      <a:lnTo>
                        <a:pt x="207" y="92"/>
                      </a:lnTo>
                      <a:lnTo>
                        <a:pt x="214" y="70"/>
                      </a:lnTo>
                      <a:lnTo>
                        <a:pt x="214" y="53"/>
                      </a:lnTo>
                      <a:lnTo>
                        <a:pt x="220" y="45"/>
                      </a:lnTo>
                      <a:lnTo>
                        <a:pt x="271" y="53"/>
                      </a:lnTo>
                      <a:lnTo>
                        <a:pt x="274" y="48"/>
                      </a:lnTo>
                      <a:lnTo>
                        <a:pt x="268" y="37"/>
                      </a:lnTo>
                      <a:lnTo>
                        <a:pt x="277" y="15"/>
                      </a:lnTo>
                      <a:lnTo>
                        <a:pt x="273" y="2"/>
                      </a:lnTo>
                      <a:lnTo>
                        <a:pt x="289" y="0"/>
                      </a:lnTo>
                      <a:lnTo>
                        <a:pt x="331" y="45"/>
                      </a:lnTo>
                      <a:lnTo>
                        <a:pt x="360" y="59"/>
                      </a:lnTo>
                      <a:lnTo>
                        <a:pt x="379" y="92"/>
                      </a:lnTo>
                      <a:lnTo>
                        <a:pt x="375" y="123"/>
                      </a:lnTo>
                      <a:lnTo>
                        <a:pt x="381" y="143"/>
                      </a:lnTo>
                      <a:lnTo>
                        <a:pt x="378" y="154"/>
                      </a:lnTo>
                      <a:lnTo>
                        <a:pt x="390" y="188"/>
                      </a:lnTo>
                      <a:lnTo>
                        <a:pt x="390" y="200"/>
                      </a:lnTo>
                      <a:lnTo>
                        <a:pt x="382" y="217"/>
                      </a:lnTo>
                      <a:lnTo>
                        <a:pt x="393" y="247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81" name="Freeform 101"/>
                <p:cNvSpPr>
                  <a:spLocks noChangeAspect="1"/>
                </p:cNvSpPr>
                <p:nvPr/>
              </p:nvSpPr>
              <p:spPr bwMode="auto">
                <a:xfrm>
                  <a:off x="2543" y="1891"/>
                  <a:ext cx="45" cy="94"/>
                </a:xfrm>
                <a:custGeom>
                  <a:avLst/>
                  <a:gdLst>
                    <a:gd name="T0" fmla="*/ 330163491 w 84"/>
                    <a:gd name="T1" fmla="*/ 472950834 h 154"/>
                    <a:gd name="T2" fmla="*/ 330163491 w 84"/>
                    <a:gd name="T3" fmla="*/ 472950834 h 154"/>
                    <a:gd name="T4" fmla="*/ 330163491 w 84"/>
                    <a:gd name="T5" fmla="*/ 472950834 h 154"/>
                    <a:gd name="T6" fmla="*/ 330163491 w 84"/>
                    <a:gd name="T7" fmla="*/ 472950834 h 154"/>
                    <a:gd name="T8" fmla="*/ 330163491 w 84"/>
                    <a:gd name="T9" fmla="*/ 472950834 h 154"/>
                    <a:gd name="T10" fmla="*/ 330163491 w 84"/>
                    <a:gd name="T11" fmla="*/ 472950834 h 154"/>
                    <a:gd name="T12" fmla="*/ 330163491 w 84"/>
                    <a:gd name="T13" fmla="*/ 472950834 h 154"/>
                    <a:gd name="T14" fmla="*/ 330163491 w 84"/>
                    <a:gd name="T15" fmla="*/ 472950834 h 154"/>
                    <a:gd name="T16" fmla="*/ 330163491 w 84"/>
                    <a:gd name="T17" fmla="*/ 472950834 h 154"/>
                    <a:gd name="T18" fmla="*/ 330163491 w 84"/>
                    <a:gd name="T19" fmla="*/ 472950834 h 154"/>
                    <a:gd name="T20" fmla="*/ 330163491 w 84"/>
                    <a:gd name="T21" fmla="*/ 472950834 h 154"/>
                    <a:gd name="T22" fmla="*/ 330163491 w 84"/>
                    <a:gd name="T23" fmla="*/ 472950834 h 154"/>
                    <a:gd name="T24" fmla="*/ 330163491 w 84"/>
                    <a:gd name="T25" fmla="*/ 472950834 h 154"/>
                    <a:gd name="T26" fmla="*/ 330163491 w 84"/>
                    <a:gd name="T27" fmla="*/ 472950834 h 154"/>
                    <a:gd name="T28" fmla="*/ 330163491 w 84"/>
                    <a:gd name="T29" fmla="*/ 472950834 h 154"/>
                    <a:gd name="T30" fmla="*/ 330163491 w 84"/>
                    <a:gd name="T31" fmla="*/ 472950834 h 154"/>
                    <a:gd name="T32" fmla="*/ 330163491 w 84"/>
                    <a:gd name="T33" fmla="*/ 472950834 h 154"/>
                    <a:gd name="T34" fmla="*/ 330163491 w 84"/>
                    <a:gd name="T35" fmla="*/ 472950834 h 154"/>
                    <a:gd name="T36" fmla="*/ 330163491 w 84"/>
                    <a:gd name="T37" fmla="*/ 472950834 h 154"/>
                    <a:gd name="T38" fmla="*/ 330163491 w 84"/>
                    <a:gd name="T39" fmla="*/ 472950834 h 154"/>
                    <a:gd name="T40" fmla="*/ 330163491 w 84"/>
                    <a:gd name="T41" fmla="*/ 472950834 h 154"/>
                    <a:gd name="T42" fmla="*/ 330163491 w 84"/>
                    <a:gd name="T43" fmla="*/ 472950834 h 154"/>
                    <a:gd name="T44" fmla="*/ 330163491 w 84"/>
                    <a:gd name="T45" fmla="*/ 472950834 h 154"/>
                    <a:gd name="T46" fmla="*/ 330163491 w 84"/>
                    <a:gd name="T47" fmla="*/ 0 h 154"/>
                    <a:gd name="T48" fmla="*/ 330163491 w 84"/>
                    <a:gd name="T49" fmla="*/ 459971769 h 154"/>
                    <a:gd name="T50" fmla="*/ 330163491 w 84"/>
                    <a:gd name="T51" fmla="*/ 472950834 h 154"/>
                    <a:gd name="T52" fmla="*/ 330163491 w 84"/>
                    <a:gd name="T53" fmla="*/ 472950834 h 154"/>
                    <a:gd name="T54" fmla="*/ 330163491 w 84"/>
                    <a:gd name="T55" fmla="*/ 472950834 h 154"/>
                    <a:gd name="T56" fmla="*/ 0 w 84"/>
                    <a:gd name="T57" fmla="*/ 472950834 h 154"/>
                    <a:gd name="T58" fmla="*/ 96857005 w 84"/>
                    <a:gd name="T59" fmla="*/ 472950834 h 154"/>
                    <a:gd name="T60" fmla="*/ 330163491 w 84"/>
                    <a:gd name="T61" fmla="*/ 472950834 h 154"/>
                    <a:gd name="T62" fmla="*/ 330163491 w 84"/>
                    <a:gd name="T63" fmla="*/ 472950834 h 154"/>
                    <a:gd name="T64" fmla="*/ 330163491 w 84"/>
                    <a:gd name="T65" fmla="*/ 472950834 h 15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84"/>
                    <a:gd name="T100" fmla="*/ 0 h 154"/>
                    <a:gd name="T101" fmla="*/ 84 w 84"/>
                    <a:gd name="T102" fmla="*/ 154 h 15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84" h="154">
                      <a:moveTo>
                        <a:pt x="19" y="153"/>
                      </a:moveTo>
                      <a:lnTo>
                        <a:pt x="43" y="154"/>
                      </a:lnTo>
                      <a:lnTo>
                        <a:pt x="49" y="153"/>
                      </a:lnTo>
                      <a:lnTo>
                        <a:pt x="41" y="144"/>
                      </a:lnTo>
                      <a:lnTo>
                        <a:pt x="47" y="136"/>
                      </a:lnTo>
                      <a:lnTo>
                        <a:pt x="46" y="121"/>
                      </a:lnTo>
                      <a:lnTo>
                        <a:pt x="50" y="115"/>
                      </a:lnTo>
                      <a:lnTo>
                        <a:pt x="46" y="109"/>
                      </a:lnTo>
                      <a:lnTo>
                        <a:pt x="57" y="109"/>
                      </a:lnTo>
                      <a:lnTo>
                        <a:pt x="54" y="102"/>
                      </a:lnTo>
                      <a:lnTo>
                        <a:pt x="67" y="96"/>
                      </a:lnTo>
                      <a:lnTo>
                        <a:pt x="68" y="83"/>
                      </a:lnTo>
                      <a:lnTo>
                        <a:pt x="72" y="88"/>
                      </a:lnTo>
                      <a:lnTo>
                        <a:pt x="84" y="78"/>
                      </a:lnTo>
                      <a:lnTo>
                        <a:pt x="83" y="68"/>
                      </a:lnTo>
                      <a:lnTo>
                        <a:pt x="63" y="69"/>
                      </a:lnTo>
                      <a:lnTo>
                        <a:pt x="62" y="64"/>
                      </a:lnTo>
                      <a:lnTo>
                        <a:pt x="66" y="59"/>
                      </a:lnTo>
                      <a:lnTo>
                        <a:pt x="60" y="59"/>
                      </a:lnTo>
                      <a:lnTo>
                        <a:pt x="64" y="56"/>
                      </a:lnTo>
                      <a:lnTo>
                        <a:pt x="67" y="36"/>
                      </a:lnTo>
                      <a:lnTo>
                        <a:pt x="72" y="26"/>
                      </a:lnTo>
                      <a:lnTo>
                        <a:pt x="70" y="11"/>
                      </a:lnTo>
                      <a:lnTo>
                        <a:pt x="71" y="0"/>
                      </a:lnTo>
                      <a:lnTo>
                        <a:pt x="56" y="8"/>
                      </a:lnTo>
                      <a:lnTo>
                        <a:pt x="39" y="30"/>
                      </a:lnTo>
                      <a:lnTo>
                        <a:pt x="16" y="34"/>
                      </a:lnTo>
                      <a:lnTo>
                        <a:pt x="8" y="45"/>
                      </a:lnTo>
                      <a:lnTo>
                        <a:pt x="0" y="74"/>
                      </a:lnTo>
                      <a:lnTo>
                        <a:pt x="2" y="118"/>
                      </a:lnTo>
                      <a:lnTo>
                        <a:pt x="12" y="121"/>
                      </a:lnTo>
                      <a:lnTo>
                        <a:pt x="19" y="129"/>
                      </a:lnTo>
                      <a:lnTo>
                        <a:pt x="19" y="153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82" name="Freeform 102"/>
                <p:cNvSpPr>
                  <a:spLocks noChangeAspect="1"/>
                </p:cNvSpPr>
                <p:nvPr/>
              </p:nvSpPr>
              <p:spPr bwMode="auto">
                <a:xfrm>
                  <a:off x="2243" y="1974"/>
                  <a:ext cx="70" cy="113"/>
                </a:xfrm>
                <a:custGeom>
                  <a:avLst/>
                  <a:gdLst>
                    <a:gd name="T0" fmla="*/ 343126302 w 129"/>
                    <a:gd name="T1" fmla="*/ 451755794 h 190"/>
                    <a:gd name="T2" fmla="*/ 343126302 w 129"/>
                    <a:gd name="T3" fmla="*/ 451755794 h 190"/>
                    <a:gd name="T4" fmla="*/ 343126302 w 129"/>
                    <a:gd name="T5" fmla="*/ 451755794 h 190"/>
                    <a:gd name="T6" fmla="*/ 343126302 w 129"/>
                    <a:gd name="T7" fmla="*/ 451755794 h 190"/>
                    <a:gd name="T8" fmla="*/ 343126302 w 129"/>
                    <a:gd name="T9" fmla="*/ 451755794 h 190"/>
                    <a:gd name="T10" fmla="*/ 343126302 w 129"/>
                    <a:gd name="T11" fmla="*/ 451755794 h 190"/>
                    <a:gd name="T12" fmla="*/ 343126302 w 129"/>
                    <a:gd name="T13" fmla="*/ 451755794 h 190"/>
                    <a:gd name="T14" fmla="*/ 343126302 w 129"/>
                    <a:gd name="T15" fmla="*/ 451755794 h 190"/>
                    <a:gd name="T16" fmla="*/ 343126302 w 129"/>
                    <a:gd name="T17" fmla="*/ 451755794 h 190"/>
                    <a:gd name="T18" fmla="*/ 343126302 w 129"/>
                    <a:gd name="T19" fmla="*/ 451755794 h 190"/>
                    <a:gd name="T20" fmla="*/ 343126302 w 129"/>
                    <a:gd name="T21" fmla="*/ 451755794 h 190"/>
                    <a:gd name="T22" fmla="*/ 343126302 w 129"/>
                    <a:gd name="T23" fmla="*/ 451755794 h 190"/>
                    <a:gd name="T24" fmla="*/ 343126302 w 129"/>
                    <a:gd name="T25" fmla="*/ 0 h 190"/>
                    <a:gd name="T26" fmla="*/ 343126302 w 129"/>
                    <a:gd name="T27" fmla="*/ 323181533 h 190"/>
                    <a:gd name="T28" fmla="*/ 343126302 w 129"/>
                    <a:gd name="T29" fmla="*/ 451755794 h 190"/>
                    <a:gd name="T30" fmla="*/ 343126302 w 129"/>
                    <a:gd name="T31" fmla="*/ 451755794 h 190"/>
                    <a:gd name="T32" fmla="*/ 343126302 w 129"/>
                    <a:gd name="T33" fmla="*/ 451755794 h 190"/>
                    <a:gd name="T34" fmla="*/ 343126302 w 129"/>
                    <a:gd name="T35" fmla="*/ 451755794 h 190"/>
                    <a:gd name="T36" fmla="*/ 343126302 w 129"/>
                    <a:gd name="T37" fmla="*/ 451755794 h 190"/>
                    <a:gd name="T38" fmla="*/ 343126302 w 129"/>
                    <a:gd name="T39" fmla="*/ 451755794 h 190"/>
                    <a:gd name="T40" fmla="*/ 343126302 w 129"/>
                    <a:gd name="T41" fmla="*/ 451755794 h 190"/>
                    <a:gd name="T42" fmla="*/ 343126302 w 129"/>
                    <a:gd name="T43" fmla="*/ 451755794 h 190"/>
                    <a:gd name="T44" fmla="*/ 343126302 w 129"/>
                    <a:gd name="T45" fmla="*/ 451755794 h 190"/>
                    <a:gd name="T46" fmla="*/ 343126302 w 129"/>
                    <a:gd name="T47" fmla="*/ 451755794 h 190"/>
                    <a:gd name="T48" fmla="*/ 343126302 w 129"/>
                    <a:gd name="T49" fmla="*/ 451755794 h 190"/>
                    <a:gd name="T50" fmla="*/ 343126302 w 129"/>
                    <a:gd name="T51" fmla="*/ 451755794 h 190"/>
                    <a:gd name="T52" fmla="*/ 343126302 w 129"/>
                    <a:gd name="T53" fmla="*/ 451755794 h 190"/>
                    <a:gd name="T54" fmla="*/ 343126302 w 129"/>
                    <a:gd name="T55" fmla="*/ 451755794 h 190"/>
                    <a:gd name="T56" fmla="*/ 343126302 w 129"/>
                    <a:gd name="T57" fmla="*/ 451755794 h 190"/>
                    <a:gd name="T58" fmla="*/ 343126302 w 129"/>
                    <a:gd name="T59" fmla="*/ 451755794 h 190"/>
                    <a:gd name="T60" fmla="*/ 343126302 w 129"/>
                    <a:gd name="T61" fmla="*/ 451755794 h 190"/>
                    <a:gd name="T62" fmla="*/ 343126302 w 129"/>
                    <a:gd name="T63" fmla="*/ 451755794 h 190"/>
                    <a:gd name="T64" fmla="*/ 343126302 w 129"/>
                    <a:gd name="T65" fmla="*/ 451755794 h 190"/>
                    <a:gd name="T66" fmla="*/ 343126302 w 129"/>
                    <a:gd name="T67" fmla="*/ 451755794 h 190"/>
                    <a:gd name="T68" fmla="*/ 343126302 w 129"/>
                    <a:gd name="T69" fmla="*/ 451755794 h 190"/>
                    <a:gd name="T70" fmla="*/ 343126302 w 129"/>
                    <a:gd name="T71" fmla="*/ 451755794 h 190"/>
                    <a:gd name="T72" fmla="*/ 52283781 w 129"/>
                    <a:gd name="T73" fmla="*/ 451755794 h 190"/>
                    <a:gd name="T74" fmla="*/ 0 w 129"/>
                    <a:gd name="T75" fmla="*/ 451755794 h 190"/>
                    <a:gd name="T76" fmla="*/ 343126302 w 129"/>
                    <a:gd name="T77" fmla="*/ 451755794 h 190"/>
                    <a:gd name="T78" fmla="*/ 104567700 w 129"/>
                    <a:gd name="T79" fmla="*/ 451755794 h 190"/>
                    <a:gd name="T80" fmla="*/ 343126302 w 129"/>
                    <a:gd name="T81" fmla="*/ 451755794 h 190"/>
                    <a:gd name="T82" fmla="*/ 343126302 w 129"/>
                    <a:gd name="T83" fmla="*/ 451755794 h 190"/>
                    <a:gd name="T84" fmla="*/ 343126302 w 129"/>
                    <a:gd name="T85" fmla="*/ 451755794 h 190"/>
                    <a:gd name="T86" fmla="*/ 343126302 w 129"/>
                    <a:gd name="T87" fmla="*/ 451755794 h 190"/>
                    <a:gd name="T88" fmla="*/ 343126302 w 129"/>
                    <a:gd name="T89" fmla="*/ 451755794 h 190"/>
                    <a:gd name="T90" fmla="*/ 343126302 w 129"/>
                    <a:gd name="T91" fmla="*/ 451755794 h 190"/>
                    <a:gd name="T92" fmla="*/ 343126302 w 129"/>
                    <a:gd name="T93" fmla="*/ 451755794 h 190"/>
                    <a:gd name="T94" fmla="*/ 343126302 w 129"/>
                    <a:gd name="T95" fmla="*/ 451755794 h 190"/>
                    <a:gd name="T96" fmla="*/ 343126302 w 129"/>
                    <a:gd name="T97" fmla="*/ 451755794 h 190"/>
                    <a:gd name="T98" fmla="*/ 343126302 w 129"/>
                    <a:gd name="T99" fmla="*/ 451755794 h 190"/>
                    <a:gd name="T100" fmla="*/ 343126302 w 129"/>
                    <a:gd name="T101" fmla="*/ 451755794 h 190"/>
                    <a:gd name="T102" fmla="*/ 343126302 w 129"/>
                    <a:gd name="T103" fmla="*/ 451755794 h 190"/>
                    <a:gd name="T104" fmla="*/ 343126302 w 129"/>
                    <a:gd name="T105" fmla="*/ 451755794 h 190"/>
                    <a:gd name="T106" fmla="*/ 343126302 w 129"/>
                    <a:gd name="T107" fmla="*/ 451755794 h 190"/>
                    <a:gd name="T108" fmla="*/ 343126302 w 129"/>
                    <a:gd name="T109" fmla="*/ 451755794 h 190"/>
                    <a:gd name="T110" fmla="*/ 343126302 w 129"/>
                    <a:gd name="T111" fmla="*/ 451755794 h 190"/>
                    <a:gd name="T112" fmla="*/ 343126302 w 129"/>
                    <a:gd name="T113" fmla="*/ 451755794 h 190"/>
                    <a:gd name="T114" fmla="*/ 343126302 w 129"/>
                    <a:gd name="T115" fmla="*/ 451755794 h 190"/>
                    <a:gd name="T116" fmla="*/ 343126302 w 129"/>
                    <a:gd name="T117" fmla="*/ 451755794 h 190"/>
                    <a:gd name="T118" fmla="*/ 343126302 w 129"/>
                    <a:gd name="T119" fmla="*/ 451755794 h 190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129"/>
                    <a:gd name="T181" fmla="*/ 0 h 190"/>
                    <a:gd name="T182" fmla="*/ 129 w 129"/>
                    <a:gd name="T183" fmla="*/ 190 h 190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129" h="190">
                      <a:moveTo>
                        <a:pt x="127" y="65"/>
                      </a:moveTo>
                      <a:lnTo>
                        <a:pt x="123" y="50"/>
                      </a:lnTo>
                      <a:lnTo>
                        <a:pt x="116" y="42"/>
                      </a:lnTo>
                      <a:lnTo>
                        <a:pt x="99" y="46"/>
                      </a:lnTo>
                      <a:lnTo>
                        <a:pt x="89" y="59"/>
                      </a:lnTo>
                      <a:lnTo>
                        <a:pt x="82" y="56"/>
                      </a:lnTo>
                      <a:lnTo>
                        <a:pt x="78" y="46"/>
                      </a:lnTo>
                      <a:lnTo>
                        <a:pt x="69" y="40"/>
                      </a:lnTo>
                      <a:lnTo>
                        <a:pt x="76" y="36"/>
                      </a:lnTo>
                      <a:lnTo>
                        <a:pt x="76" y="28"/>
                      </a:lnTo>
                      <a:lnTo>
                        <a:pt x="81" y="28"/>
                      </a:lnTo>
                      <a:lnTo>
                        <a:pt x="86" y="15"/>
                      </a:lnTo>
                      <a:lnTo>
                        <a:pt x="84" y="0"/>
                      </a:lnTo>
                      <a:lnTo>
                        <a:pt x="67" y="6"/>
                      </a:lnTo>
                      <a:lnTo>
                        <a:pt x="49" y="29"/>
                      </a:lnTo>
                      <a:lnTo>
                        <a:pt x="67" y="32"/>
                      </a:lnTo>
                      <a:lnTo>
                        <a:pt x="65" y="40"/>
                      </a:lnTo>
                      <a:lnTo>
                        <a:pt x="55" y="47"/>
                      </a:lnTo>
                      <a:lnTo>
                        <a:pt x="55" y="52"/>
                      </a:lnTo>
                      <a:lnTo>
                        <a:pt x="20" y="49"/>
                      </a:lnTo>
                      <a:lnTo>
                        <a:pt x="15" y="58"/>
                      </a:lnTo>
                      <a:lnTo>
                        <a:pt x="17" y="67"/>
                      </a:lnTo>
                      <a:lnTo>
                        <a:pt x="8" y="67"/>
                      </a:lnTo>
                      <a:lnTo>
                        <a:pt x="25" y="76"/>
                      </a:lnTo>
                      <a:lnTo>
                        <a:pt x="10" y="88"/>
                      </a:lnTo>
                      <a:lnTo>
                        <a:pt x="16" y="99"/>
                      </a:lnTo>
                      <a:lnTo>
                        <a:pt x="44" y="107"/>
                      </a:lnTo>
                      <a:lnTo>
                        <a:pt x="30" y="116"/>
                      </a:lnTo>
                      <a:lnTo>
                        <a:pt x="27" y="129"/>
                      </a:lnTo>
                      <a:lnTo>
                        <a:pt x="18" y="137"/>
                      </a:lnTo>
                      <a:lnTo>
                        <a:pt x="36" y="134"/>
                      </a:lnTo>
                      <a:lnTo>
                        <a:pt x="45" y="126"/>
                      </a:lnTo>
                      <a:lnTo>
                        <a:pt x="46" y="131"/>
                      </a:lnTo>
                      <a:lnTo>
                        <a:pt x="50" y="133"/>
                      </a:lnTo>
                      <a:lnTo>
                        <a:pt x="24" y="139"/>
                      </a:lnTo>
                      <a:lnTo>
                        <a:pt x="16" y="153"/>
                      </a:lnTo>
                      <a:lnTo>
                        <a:pt x="1" y="157"/>
                      </a:lnTo>
                      <a:lnTo>
                        <a:pt x="0" y="161"/>
                      </a:lnTo>
                      <a:lnTo>
                        <a:pt x="15" y="162"/>
                      </a:lnTo>
                      <a:lnTo>
                        <a:pt x="2" y="173"/>
                      </a:lnTo>
                      <a:lnTo>
                        <a:pt x="21" y="172"/>
                      </a:lnTo>
                      <a:lnTo>
                        <a:pt x="9" y="184"/>
                      </a:lnTo>
                      <a:lnTo>
                        <a:pt x="26" y="179"/>
                      </a:lnTo>
                      <a:lnTo>
                        <a:pt x="26" y="184"/>
                      </a:lnTo>
                      <a:lnTo>
                        <a:pt x="19" y="187"/>
                      </a:lnTo>
                      <a:lnTo>
                        <a:pt x="20" y="190"/>
                      </a:lnTo>
                      <a:lnTo>
                        <a:pt x="34" y="189"/>
                      </a:lnTo>
                      <a:lnTo>
                        <a:pt x="57" y="181"/>
                      </a:lnTo>
                      <a:lnTo>
                        <a:pt x="61" y="178"/>
                      </a:lnTo>
                      <a:lnTo>
                        <a:pt x="61" y="170"/>
                      </a:lnTo>
                      <a:lnTo>
                        <a:pt x="67" y="176"/>
                      </a:lnTo>
                      <a:lnTo>
                        <a:pt x="80" y="169"/>
                      </a:lnTo>
                      <a:lnTo>
                        <a:pt x="85" y="160"/>
                      </a:lnTo>
                      <a:lnTo>
                        <a:pt x="120" y="157"/>
                      </a:lnTo>
                      <a:lnTo>
                        <a:pt x="119" y="148"/>
                      </a:lnTo>
                      <a:lnTo>
                        <a:pt x="129" y="120"/>
                      </a:lnTo>
                      <a:lnTo>
                        <a:pt x="126" y="98"/>
                      </a:lnTo>
                      <a:lnTo>
                        <a:pt x="129" y="89"/>
                      </a:lnTo>
                      <a:lnTo>
                        <a:pt x="121" y="71"/>
                      </a:lnTo>
                      <a:lnTo>
                        <a:pt x="127" y="6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83" name="Freeform 103"/>
                <p:cNvSpPr>
                  <a:spLocks noChangeAspect="1"/>
                </p:cNvSpPr>
                <p:nvPr/>
              </p:nvSpPr>
              <p:spPr bwMode="auto">
                <a:xfrm>
                  <a:off x="2849" y="2169"/>
                  <a:ext cx="54" cy="76"/>
                </a:xfrm>
                <a:custGeom>
                  <a:avLst/>
                  <a:gdLst>
                    <a:gd name="T0" fmla="*/ 318647306 w 102"/>
                    <a:gd name="T1" fmla="*/ 439137850 h 129"/>
                    <a:gd name="T2" fmla="*/ 318647306 w 102"/>
                    <a:gd name="T3" fmla="*/ 439137850 h 129"/>
                    <a:gd name="T4" fmla="*/ 318647306 w 102"/>
                    <a:gd name="T5" fmla="*/ 439137850 h 129"/>
                    <a:gd name="T6" fmla="*/ 318647306 w 102"/>
                    <a:gd name="T7" fmla="*/ 439137850 h 129"/>
                    <a:gd name="T8" fmla="*/ 318647306 w 102"/>
                    <a:gd name="T9" fmla="*/ 439137850 h 129"/>
                    <a:gd name="T10" fmla="*/ 318647306 w 102"/>
                    <a:gd name="T11" fmla="*/ 439137850 h 129"/>
                    <a:gd name="T12" fmla="*/ 318647306 w 102"/>
                    <a:gd name="T13" fmla="*/ 439137850 h 129"/>
                    <a:gd name="T14" fmla="*/ 318647306 w 102"/>
                    <a:gd name="T15" fmla="*/ 439137850 h 129"/>
                    <a:gd name="T16" fmla="*/ 318647306 w 102"/>
                    <a:gd name="T17" fmla="*/ 439137850 h 129"/>
                    <a:gd name="T18" fmla="*/ 318647306 w 102"/>
                    <a:gd name="T19" fmla="*/ 439137850 h 129"/>
                    <a:gd name="T20" fmla="*/ 318647306 w 102"/>
                    <a:gd name="T21" fmla="*/ 439137850 h 129"/>
                    <a:gd name="T22" fmla="*/ 318647306 w 102"/>
                    <a:gd name="T23" fmla="*/ 439137850 h 129"/>
                    <a:gd name="T24" fmla="*/ 318647306 w 102"/>
                    <a:gd name="T25" fmla="*/ 439137850 h 129"/>
                    <a:gd name="T26" fmla="*/ 318647306 w 102"/>
                    <a:gd name="T27" fmla="*/ 439137850 h 129"/>
                    <a:gd name="T28" fmla="*/ 318647306 w 102"/>
                    <a:gd name="T29" fmla="*/ 0 h 129"/>
                    <a:gd name="T30" fmla="*/ 318647306 w 102"/>
                    <a:gd name="T31" fmla="*/ 101090048 h 129"/>
                    <a:gd name="T32" fmla="*/ 0 w 102"/>
                    <a:gd name="T33" fmla="*/ 439137850 h 129"/>
                    <a:gd name="T34" fmla="*/ 238257450 w 102"/>
                    <a:gd name="T35" fmla="*/ 439137850 h 129"/>
                    <a:gd name="T36" fmla="*/ 318647306 w 102"/>
                    <a:gd name="T37" fmla="*/ 439137850 h 129"/>
                    <a:gd name="T38" fmla="*/ 318647306 w 102"/>
                    <a:gd name="T39" fmla="*/ 439137850 h 129"/>
                    <a:gd name="T40" fmla="*/ 318647306 w 102"/>
                    <a:gd name="T41" fmla="*/ 439137850 h 129"/>
                    <a:gd name="T42" fmla="*/ 318647306 w 102"/>
                    <a:gd name="T43" fmla="*/ 439137850 h 129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w 102"/>
                    <a:gd name="T67" fmla="*/ 0 h 129"/>
                    <a:gd name="T68" fmla="*/ 102 w 102"/>
                    <a:gd name="T69" fmla="*/ 129 h 129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T66" t="T67" r="T68" b="T69"/>
                  <a:pathLst>
                    <a:path w="102" h="129">
                      <a:moveTo>
                        <a:pt x="47" y="113"/>
                      </a:moveTo>
                      <a:lnTo>
                        <a:pt x="48" y="129"/>
                      </a:lnTo>
                      <a:lnTo>
                        <a:pt x="56" y="128"/>
                      </a:lnTo>
                      <a:lnTo>
                        <a:pt x="58" y="121"/>
                      </a:lnTo>
                      <a:lnTo>
                        <a:pt x="71" y="108"/>
                      </a:lnTo>
                      <a:lnTo>
                        <a:pt x="74" y="91"/>
                      </a:lnTo>
                      <a:lnTo>
                        <a:pt x="101" y="91"/>
                      </a:lnTo>
                      <a:lnTo>
                        <a:pt x="102" y="74"/>
                      </a:lnTo>
                      <a:lnTo>
                        <a:pt x="91" y="66"/>
                      </a:lnTo>
                      <a:lnTo>
                        <a:pt x="87" y="50"/>
                      </a:lnTo>
                      <a:lnTo>
                        <a:pt x="76" y="42"/>
                      </a:lnTo>
                      <a:lnTo>
                        <a:pt x="78" y="24"/>
                      </a:lnTo>
                      <a:lnTo>
                        <a:pt x="76" y="20"/>
                      </a:lnTo>
                      <a:lnTo>
                        <a:pt x="48" y="14"/>
                      </a:lnTo>
                      <a:lnTo>
                        <a:pt x="25" y="0"/>
                      </a:lnTo>
                      <a:lnTo>
                        <a:pt x="7" y="2"/>
                      </a:lnTo>
                      <a:lnTo>
                        <a:pt x="0" y="14"/>
                      </a:lnTo>
                      <a:lnTo>
                        <a:pt x="5" y="12"/>
                      </a:lnTo>
                      <a:lnTo>
                        <a:pt x="24" y="33"/>
                      </a:lnTo>
                      <a:lnTo>
                        <a:pt x="26" y="42"/>
                      </a:lnTo>
                      <a:lnTo>
                        <a:pt x="46" y="76"/>
                      </a:lnTo>
                      <a:lnTo>
                        <a:pt x="47" y="113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84" name="Freeform 104"/>
                <p:cNvSpPr>
                  <a:spLocks noChangeAspect="1"/>
                </p:cNvSpPr>
                <p:nvPr/>
              </p:nvSpPr>
              <p:spPr bwMode="auto">
                <a:xfrm>
                  <a:off x="2746" y="2176"/>
                  <a:ext cx="159" cy="117"/>
                </a:xfrm>
                <a:custGeom>
                  <a:avLst/>
                  <a:gdLst>
                    <a:gd name="T0" fmla="*/ 341842638 w 286"/>
                    <a:gd name="T1" fmla="*/ 436443402 h 199"/>
                    <a:gd name="T2" fmla="*/ 341842638 w 286"/>
                    <a:gd name="T3" fmla="*/ 436443402 h 199"/>
                    <a:gd name="T4" fmla="*/ 341842638 w 286"/>
                    <a:gd name="T5" fmla="*/ 436443402 h 199"/>
                    <a:gd name="T6" fmla="*/ 341842638 w 286"/>
                    <a:gd name="T7" fmla="*/ 0 h 199"/>
                    <a:gd name="T8" fmla="*/ 341842638 w 286"/>
                    <a:gd name="T9" fmla="*/ 101706162 h 199"/>
                    <a:gd name="T10" fmla="*/ 341842638 w 286"/>
                    <a:gd name="T11" fmla="*/ 436443402 h 199"/>
                    <a:gd name="T12" fmla="*/ 341842638 w 286"/>
                    <a:gd name="T13" fmla="*/ 436443402 h 199"/>
                    <a:gd name="T14" fmla="*/ 341842638 w 286"/>
                    <a:gd name="T15" fmla="*/ 436443402 h 199"/>
                    <a:gd name="T16" fmla="*/ 341842638 w 286"/>
                    <a:gd name="T17" fmla="*/ 436443402 h 199"/>
                    <a:gd name="T18" fmla="*/ 341842638 w 286"/>
                    <a:gd name="T19" fmla="*/ 436443402 h 199"/>
                    <a:gd name="T20" fmla="*/ 341842638 w 286"/>
                    <a:gd name="T21" fmla="*/ 436443402 h 199"/>
                    <a:gd name="T22" fmla="*/ 0 w 286"/>
                    <a:gd name="T23" fmla="*/ 436443402 h 199"/>
                    <a:gd name="T24" fmla="*/ 341842638 w 286"/>
                    <a:gd name="T25" fmla="*/ 436443402 h 199"/>
                    <a:gd name="T26" fmla="*/ 341842638 w 286"/>
                    <a:gd name="T27" fmla="*/ 436443402 h 199"/>
                    <a:gd name="T28" fmla="*/ 341842638 w 286"/>
                    <a:gd name="T29" fmla="*/ 436443402 h 199"/>
                    <a:gd name="T30" fmla="*/ 341842638 w 286"/>
                    <a:gd name="T31" fmla="*/ 436443402 h 199"/>
                    <a:gd name="T32" fmla="*/ 341842638 w 286"/>
                    <a:gd name="T33" fmla="*/ 436443402 h 199"/>
                    <a:gd name="T34" fmla="*/ 341842638 w 286"/>
                    <a:gd name="T35" fmla="*/ 436443402 h 199"/>
                    <a:gd name="T36" fmla="*/ 341842638 w 286"/>
                    <a:gd name="T37" fmla="*/ 436443402 h 199"/>
                    <a:gd name="T38" fmla="*/ 341842638 w 286"/>
                    <a:gd name="T39" fmla="*/ 436443402 h 199"/>
                    <a:gd name="T40" fmla="*/ 341842638 w 286"/>
                    <a:gd name="T41" fmla="*/ 436443402 h 199"/>
                    <a:gd name="T42" fmla="*/ 341842638 w 286"/>
                    <a:gd name="T43" fmla="*/ 436443402 h 199"/>
                    <a:gd name="T44" fmla="*/ 341842638 w 286"/>
                    <a:gd name="T45" fmla="*/ 436443402 h 199"/>
                    <a:gd name="T46" fmla="*/ 341842638 w 286"/>
                    <a:gd name="T47" fmla="*/ 436443402 h 199"/>
                    <a:gd name="T48" fmla="*/ 341842638 w 286"/>
                    <a:gd name="T49" fmla="*/ 436443402 h 199"/>
                    <a:gd name="T50" fmla="*/ 341842638 w 286"/>
                    <a:gd name="T51" fmla="*/ 436443402 h 199"/>
                    <a:gd name="T52" fmla="*/ 341842638 w 286"/>
                    <a:gd name="T53" fmla="*/ 436443402 h 199"/>
                    <a:gd name="T54" fmla="*/ 341842638 w 286"/>
                    <a:gd name="T55" fmla="*/ 436443402 h 199"/>
                    <a:gd name="T56" fmla="*/ 341842638 w 286"/>
                    <a:gd name="T57" fmla="*/ 436443402 h 199"/>
                    <a:gd name="T58" fmla="*/ 341842638 w 286"/>
                    <a:gd name="T59" fmla="*/ 436443402 h 199"/>
                    <a:gd name="T60" fmla="*/ 341842638 w 286"/>
                    <a:gd name="T61" fmla="*/ 436443402 h 199"/>
                    <a:gd name="T62" fmla="*/ 341842638 w 286"/>
                    <a:gd name="T63" fmla="*/ 436443402 h 199"/>
                    <a:gd name="T64" fmla="*/ 341842638 w 286"/>
                    <a:gd name="T65" fmla="*/ 436443402 h 199"/>
                    <a:gd name="T66" fmla="*/ 341842638 w 286"/>
                    <a:gd name="T67" fmla="*/ 436443402 h 199"/>
                    <a:gd name="T68" fmla="*/ 341842638 w 286"/>
                    <a:gd name="T69" fmla="*/ 436443402 h 199"/>
                    <a:gd name="T70" fmla="*/ 341842638 w 286"/>
                    <a:gd name="T71" fmla="*/ 436443402 h 199"/>
                    <a:gd name="T72" fmla="*/ 341842638 w 286"/>
                    <a:gd name="T73" fmla="*/ 436443402 h 199"/>
                    <a:gd name="T74" fmla="*/ 341842638 w 286"/>
                    <a:gd name="T75" fmla="*/ 436443402 h 199"/>
                    <a:gd name="T76" fmla="*/ 341842638 w 286"/>
                    <a:gd name="T77" fmla="*/ 436443402 h 199"/>
                    <a:gd name="T78" fmla="*/ 341842638 w 286"/>
                    <a:gd name="T79" fmla="*/ 436443402 h 199"/>
                    <a:gd name="T80" fmla="*/ 341842638 w 286"/>
                    <a:gd name="T81" fmla="*/ 436443402 h 199"/>
                    <a:gd name="T82" fmla="*/ 341842638 w 286"/>
                    <a:gd name="T83" fmla="*/ 436443402 h 199"/>
                    <a:gd name="T84" fmla="*/ 341842638 w 286"/>
                    <a:gd name="T85" fmla="*/ 436443402 h 199"/>
                    <a:gd name="T86" fmla="*/ 341842638 w 286"/>
                    <a:gd name="T87" fmla="*/ 436443402 h 199"/>
                    <a:gd name="T88" fmla="*/ 341842638 w 286"/>
                    <a:gd name="T89" fmla="*/ 436443402 h 199"/>
                    <a:gd name="T90" fmla="*/ 341842638 w 286"/>
                    <a:gd name="T91" fmla="*/ 436443402 h 199"/>
                    <a:gd name="T92" fmla="*/ 341842638 w 286"/>
                    <a:gd name="T93" fmla="*/ 436443402 h 199"/>
                    <a:gd name="T94" fmla="*/ 341842638 w 286"/>
                    <a:gd name="T95" fmla="*/ 436443402 h 199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86"/>
                    <a:gd name="T145" fmla="*/ 0 h 199"/>
                    <a:gd name="T146" fmla="*/ 286 w 286"/>
                    <a:gd name="T147" fmla="*/ 199 h 199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86" h="199">
                      <a:moveTo>
                        <a:pt x="237" y="64"/>
                      </a:moveTo>
                      <a:lnTo>
                        <a:pt x="217" y="30"/>
                      </a:lnTo>
                      <a:lnTo>
                        <a:pt x="215" y="21"/>
                      </a:lnTo>
                      <a:lnTo>
                        <a:pt x="196" y="0"/>
                      </a:lnTo>
                      <a:lnTo>
                        <a:pt x="191" y="2"/>
                      </a:lnTo>
                      <a:lnTo>
                        <a:pt x="142" y="20"/>
                      </a:lnTo>
                      <a:lnTo>
                        <a:pt x="131" y="12"/>
                      </a:lnTo>
                      <a:lnTo>
                        <a:pt x="77" y="13"/>
                      </a:lnTo>
                      <a:lnTo>
                        <a:pt x="53" y="31"/>
                      </a:lnTo>
                      <a:lnTo>
                        <a:pt x="48" y="46"/>
                      </a:lnTo>
                      <a:lnTo>
                        <a:pt x="26" y="85"/>
                      </a:lnTo>
                      <a:lnTo>
                        <a:pt x="0" y="94"/>
                      </a:lnTo>
                      <a:lnTo>
                        <a:pt x="14" y="106"/>
                      </a:lnTo>
                      <a:lnTo>
                        <a:pt x="25" y="131"/>
                      </a:lnTo>
                      <a:lnTo>
                        <a:pt x="35" y="135"/>
                      </a:lnTo>
                      <a:lnTo>
                        <a:pt x="37" y="149"/>
                      </a:lnTo>
                      <a:lnTo>
                        <a:pt x="62" y="161"/>
                      </a:lnTo>
                      <a:lnTo>
                        <a:pt x="67" y="156"/>
                      </a:lnTo>
                      <a:lnTo>
                        <a:pt x="72" y="162"/>
                      </a:lnTo>
                      <a:lnTo>
                        <a:pt x="66" y="169"/>
                      </a:lnTo>
                      <a:lnTo>
                        <a:pt x="71" y="177"/>
                      </a:lnTo>
                      <a:lnTo>
                        <a:pt x="75" y="179"/>
                      </a:lnTo>
                      <a:lnTo>
                        <a:pt x="83" y="181"/>
                      </a:lnTo>
                      <a:lnTo>
                        <a:pt x="80" y="187"/>
                      </a:lnTo>
                      <a:lnTo>
                        <a:pt x="85" y="193"/>
                      </a:lnTo>
                      <a:lnTo>
                        <a:pt x="158" y="199"/>
                      </a:lnTo>
                      <a:lnTo>
                        <a:pt x="204" y="181"/>
                      </a:lnTo>
                      <a:lnTo>
                        <a:pt x="215" y="181"/>
                      </a:lnTo>
                      <a:lnTo>
                        <a:pt x="234" y="187"/>
                      </a:lnTo>
                      <a:lnTo>
                        <a:pt x="246" y="195"/>
                      </a:lnTo>
                      <a:lnTo>
                        <a:pt x="255" y="194"/>
                      </a:lnTo>
                      <a:lnTo>
                        <a:pt x="255" y="174"/>
                      </a:lnTo>
                      <a:lnTo>
                        <a:pt x="263" y="144"/>
                      </a:lnTo>
                      <a:lnTo>
                        <a:pt x="267" y="144"/>
                      </a:lnTo>
                      <a:lnTo>
                        <a:pt x="267" y="152"/>
                      </a:lnTo>
                      <a:lnTo>
                        <a:pt x="259" y="163"/>
                      </a:lnTo>
                      <a:lnTo>
                        <a:pt x="261" y="166"/>
                      </a:lnTo>
                      <a:lnTo>
                        <a:pt x="281" y="152"/>
                      </a:lnTo>
                      <a:lnTo>
                        <a:pt x="284" y="149"/>
                      </a:lnTo>
                      <a:lnTo>
                        <a:pt x="286" y="140"/>
                      </a:lnTo>
                      <a:lnTo>
                        <a:pt x="285" y="126"/>
                      </a:lnTo>
                      <a:lnTo>
                        <a:pt x="277" y="124"/>
                      </a:lnTo>
                      <a:lnTo>
                        <a:pt x="252" y="132"/>
                      </a:lnTo>
                      <a:lnTo>
                        <a:pt x="245" y="123"/>
                      </a:lnTo>
                      <a:lnTo>
                        <a:pt x="241" y="125"/>
                      </a:lnTo>
                      <a:lnTo>
                        <a:pt x="239" y="117"/>
                      </a:lnTo>
                      <a:lnTo>
                        <a:pt x="238" y="101"/>
                      </a:lnTo>
                      <a:lnTo>
                        <a:pt x="237" y="6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85" name="Freeform 105"/>
                <p:cNvSpPr>
                  <a:spLocks noChangeAspect="1"/>
                </p:cNvSpPr>
                <p:nvPr/>
              </p:nvSpPr>
              <p:spPr bwMode="auto">
                <a:xfrm>
                  <a:off x="2280" y="1970"/>
                  <a:ext cx="42" cy="42"/>
                </a:xfrm>
                <a:custGeom>
                  <a:avLst/>
                  <a:gdLst>
                    <a:gd name="T0" fmla="*/ 335268871 w 78"/>
                    <a:gd name="T1" fmla="*/ 519741214 h 69"/>
                    <a:gd name="T2" fmla="*/ 335268871 w 78"/>
                    <a:gd name="T3" fmla="*/ 519741214 h 69"/>
                    <a:gd name="T4" fmla="*/ 335268871 w 78"/>
                    <a:gd name="T5" fmla="*/ 519741214 h 69"/>
                    <a:gd name="T6" fmla="*/ 335268871 w 78"/>
                    <a:gd name="T7" fmla="*/ 519741214 h 69"/>
                    <a:gd name="T8" fmla="*/ 335268871 w 78"/>
                    <a:gd name="T9" fmla="*/ 519741214 h 69"/>
                    <a:gd name="T10" fmla="*/ 335268871 w 78"/>
                    <a:gd name="T11" fmla="*/ 519741214 h 69"/>
                    <a:gd name="T12" fmla="*/ 335268871 w 78"/>
                    <a:gd name="T13" fmla="*/ 519741214 h 69"/>
                    <a:gd name="T14" fmla="*/ 335268871 w 78"/>
                    <a:gd name="T15" fmla="*/ 519741214 h 69"/>
                    <a:gd name="T16" fmla="*/ 335268871 w 78"/>
                    <a:gd name="T17" fmla="*/ 519741214 h 69"/>
                    <a:gd name="T18" fmla="*/ 335268871 w 78"/>
                    <a:gd name="T19" fmla="*/ 519741214 h 69"/>
                    <a:gd name="T20" fmla="*/ 335268871 w 78"/>
                    <a:gd name="T21" fmla="*/ 519741214 h 69"/>
                    <a:gd name="T22" fmla="*/ 335268871 w 78"/>
                    <a:gd name="T23" fmla="*/ 519741214 h 69"/>
                    <a:gd name="T24" fmla="*/ 335268871 w 78"/>
                    <a:gd name="T25" fmla="*/ 519741214 h 69"/>
                    <a:gd name="T26" fmla="*/ 335268871 w 78"/>
                    <a:gd name="T27" fmla="*/ 359433217 h 69"/>
                    <a:gd name="T28" fmla="*/ 335268871 w 78"/>
                    <a:gd name="T29" fmla="*/ 519741214 h 69"/>
                    <a:gd name="T30" fmla="*/ 335268871 w 78"/>
                    <a:gd name="T31" fmla="*/ 519741214 h 69"/>
                    <a:gd name="T32" fmla="*/ 335268871 w 78"/>
                    <a:gd name="T33" fmla="*/ 359433217 h 69"/>
                    <a:gd name="T34" fmla="*/ 335268871 w 78"/>
                    <a:gd name="T35" fmla="*/ 0 h 69"/>
                    <a:gd name="T36" fmla="*/ 335268871 w 78"/>
                    <a:gd name="T37" fmla="*/ 0 h 69"/>
                    <a:gd name="T38" fmla="*/ 335268871 w 78"/>
                    <a:gd name="T39" fmla="*/ 431298195 h 69"/>
                    <a:gd name="T40" fmla="*/ 335268871 w 78"/>
                    <a:gd name="T41" fmla="*/ 519741214 h 69"/>
                    <a:gd name="T42" fmla="*/ 335268871 w 78"/>
                    <a:gd name="T43" fmla="*/ 519741214 h 69"/>
                    <a:gd name="T44" fmla="*/ 335268871 w 78"/>
                    <a:gd name="T45" fmla="*/ 519741214 h 69"/>
                    <a:gd name="T46" fmla="*/ 335268871 w 78"/>
                    <a:gd name="T47" fmla="*/ 519741214 h 69"/>
                    <a:gd name="T48" fmla="*/ 335268871 w 78"/>
                    <a:gd name="T49" fmla="*/ 519741214 h 69"/>
                    <a:gd name="T50" fmla="*/ 0 w 78"/>
                    <a:gd name="T51" fmla="*/ 519741214 h 69"/>
                    <a:gd name="T52" fmla="*/ 335268871 w 78"/>
                    <a:gd name="T53" fmla="*/ 519741214 h 69"/>
                    <a:gd name="T54" fmla="*/ 335268871 w 78"/>
                    <a:gd name="T55" fmla="*/ 519741214 h 69"/>
                    <a:gd name="T56" fmla="*/ 335268871 w 78"/>
                    <a:gd name="T57" fmla="*/ 519741214 h 69"/>
                    <a:gd name="T58" fmla="*/ 335268871 w 78"/>
                    <a:gd name="T59" fmla="*/ 519741214 h 69"/>
                    <a:gd name="T60" fmla="*/ 335268871 w 78"/>
                    <a:gd name="T61" fmla="*/ 519741214 h 69"/>
                    <a:gd name="T62" fmla="*/ 335268871 w 78"/>
                    <a:gd name="T63" fmla="*/ 519741214 h 69"/>
                    <a:gd name="T64" fmla="*/ 335268871 w 78"/>
                    <a:gd name="T65" fmla="*/ 519741214 h 69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78"/>
                    <a:gd name="T100" fmla="*/ 0 h 69"/>
                    <a:gd name="T101" fmla="*/ 78 w 78"/>
                    <a:gd name="T102" fmla="*/ 69 h 69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78" h="69">
                      <a:moveTo>
                        <a:pt x="58" y="69"/>
                      </a:moveTo>
                      <a:lnTo>
                        <a:pt x="66" y="64"/>
                      </a:lnTo>
                      <a:lnTo>
                        <a:pt x="67" y="59"/>
                      </a:lnTo>
                      <a:lnTo>
                        <a:pt x="73" y="56"/>
                      </a:lnTo>
                      <a:lnTo>
                        <a:pt x="77" y="53"/>
                      </a:lnTo>
                      <a:lnTo>
                        <a:pt x="72" y="42"/>
                      </a:lnTo>
                      <a:lnTo>
                        <a:pt x="77" y="49"/>
                      </a:lnTo>
                      <a:lnTo>
                        <a:pt x="78" y="43"/>
                      </a:lnTo>
                      <a:lnTo>
                        <a:pt x="72" y="35"/>
                      </a:lnTo>
                      <a:lnTo>
                        <a:pt x="64" y="36"/>
                      </a:lnTo>
                      <a:lnTo>
                        <a:pt x="68" y="31"/>
                      </a:lnTo>
                      <a:lnTo>
                        <a:pt x="68" y="21"/>
                      </a:lnTo>
                      <a:lnTo>
                        <a:pt x="59" y="9"/>
                      </a:lnTo>
                      <a:lnTo>
                        <a:pt x="49" y="5"/>
                      </a:lnTo>
                      <a:lnTo>
                        <a:pt x="28" y="14"/>
                      </a:lnTo>
                      <a:lnTo>
                        <a:pt x="28" y="12"/>
                      </a:lnTo>
                      <a:lnTo>
                        <a:pt x="33" y="5"/>
                      </a:lnTo>
                      <a:lnTo>
                        <a:pt x="28" y="0"/>
                      </a:lnTo>
                      <a:lnTo>
                        <a:pt x="22" y="0"/>
                      </a:lnTo>
                      <a:lnTo>
                        <a:pt x="19" y="6"/>
                      </a:lnTo>
                      <a:lnTo>
                        <a:pt x="19" y="17"/>
                      </a:lnTo>
                      <a:lnTo>
                        <a:pt x="17" y="19"/>
                      </a:lnTo>
                      <a:lnTo>
                        <a:pt x="12" y="32"/>
                      </a:lnTo>
                      <a:lnTo>
                        <a:pt x="7" y="32"/>
                      </a:lnTo>
                      <a:lnTo>
                        <a:pt x="7" y="40"/>
                      </a:lnTo>
                      <a:lnTo>
                        <a:pt x="0" y="44"/>
                      </a:lnTo>
                      <a:lnTo>
                        <a:pt x="9" y="50"/>
                      </a:lnTo>
                      <a:lnTo>
                        <a:pt x="13" y="60"/>
                      </a:lnTo>
                      <a:lnTo>
                        <a:pt x="20" y="63"/>
                      </a:lnTo>
                      <a:lnTo>
                        <a:pt x="30" y="50"/>
                      </a:lnTo>
                      <a:lnTo>
                        <a:pt x="47" y="46"/>
                      </a:lnTo>
                      <a:lnTo>
                        <a:pt x="54" y="54"/>
                      </a:lnTo>
                      <a:lnTo>
                        <a:pt x="58" y="69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86" name="Freeform 106"/>
                <p:cNvSpPr>
                  <a:spLocks noChangeAspect="1"/>
                </p:cNvSpPr>
                <p:nvPr/>
              </p:nvSpPr>
              <p:spPr bwMode="auto">
                <a:xfrm>
                  <a:off x="2980" y="2554"/>
                  <a:ext cx="348" cy="324"/>
                </a:xfrm>
                <a:custGeom>
                  <a:avLst/>
                  <a:gdLst>
                    <a:gd name="T0" fmla="*/ 348501650 w 638"/>
                    <a:gd name="T1" fmla="*/ 441414930 h 549"/>
                    <a:gd name="T2" fmla="*/ 348501650 w 638"/>
                    <a:gd name="T3" fmla="*/ 441414930 h 549"/>
                    <a:gd name="T4" fmla="*/ 348501650 w 638"/>
                    <a:gd name="T5" fmla="*/ 441414930 h 549"/>
                    <a:gd name="T6" fmla="*/ 348501650 w 638"/>
                    <a:gd name="T7" fmla="*/ 441414930 h 549"/>
                    <a:gd name="T8" fmla="*/ 348501650 w 638"/>
                    <a:gd name="T9" fmla="*/ 441414930 h 549"/>
                    <a:gd name="T10" fmla="*/ 348501650 w 638"/>
                    <a:gd name="T11" fmla="*/ 441414930 h 549"/>
                    <a:gd name="T12" fmla="*/ 348501650 w 638"/>
                    <a:gd name="T13" fmla="*/ 441414930 h 549"/>
                    <a:gd name="T14" fmla="*/ 348501650 w 638"/>
                    <a:gd name="T15" fmla="*/ 441414930 h 549"/>
                    <a:gd name="T16" fmla="*/ 348501650 w 638"/>
                    <a:gd name="T17" fmla="*/ 441414930 h 549"/>
                    <a:gd name="T18" fmla="*/ 348501650 w 638"/>
                    <a:gd name="T19" fmla="*/ 441414930 h 549"/>
                    <a:gd name="T20" fmla="*/ 348501650 w 638"/>
                    <a:gd name="T21" fmla="*/ 441414930 h 549"/>
                    <a:gd name="T22" fmla="*/ 348501650 w 638"/>
                    <a:gd name="T23" fmla="*/ 441414930 h 549"/>
                    <a:gd name="T24" fmla="*/ 348501650 w 638"/>
                    <a:gd name="T25" fmla="*/ 441414930 h 549"/>
                    <a:gd name="T26" fmla="*/ 348501650 w 638"/>
                    <a:gd name="T27" fmla="*/ 441414930 h 549"/>
                    <a:gd name="T28" fmla="*/ 348501650 w 638"/>
                    <a:gd name="T29" fmla="*/ 0 h 549"/>
                    <a:gd name="T30" fmla="*/ 348501650 w 638"/>
                    <a:gd name="T31" fmla="*/ 441414930 h 549"/>
                    <a:gd name="T32" fmla="*/ 348501650 w 638"/>
                    <a:gd name="T33" fmla="*/ 441414930 h 549"/>
                    <a:gd name="T34" fmla="*/ 348501650 w 638"/>
                    <a:gd name="T35" fmla="*/ 441414930 h 549"/>
                    <a:gd name="T36" fmla="*/ 348501650 w 638"/>
                    <a:gd name="T37" fmla="*/ 441414930 h 549"/>
                    <a:gd name="T38" fmla="*/ 348501650 w 638"/>
                    <a:gd name="T39" fmla="*/ 441414930 h 549"/>
                    <a:gd name="T40" fmla="*/ 0 w 638"/>
                    <a:gd name="T41" fmla="*/ 441414930 h 549"/>
                    <a:gd name="T42" fmla="*/ 348501650 w 638"/>
                    <a:gd name="T43" fmla="*/ 441414930 h 549"/>
                    <a:gd name="T44" fmla="*/ 348501650 w 638"/>
                    <a:gd name="T45" fmla="*/ 441414930 h 549"/>
                    <a:gd name="T46" fmla="*/ 348501650 w 638"/>
                    <a:gd name="T47" fmla="*/ 441414930 h 549"/>
                    <a:gd name="T48" fmla="*/ 348501650 w 638"/>
                    <a:gd name="T49" fmla="*/ 441414930 h 549"/>
                    <a:gd name="T50" fmla="*/ 348501650 w 638"/>
                    <a:gd name="T51" fmla="*/ 441414930 h 549"/>
                    <a:gd name="T52" fmla="*/ 348501650 w 638"/>
                    <a:gd name="T53" fmla="*/ 441414930 h 549"/>
                    <a:gd name="T54" fmla="*/ 348501650 w 638"/>
                    <a:gd name="T55" fmla="*/ 441414930 h 549"/>
                    <a:gd name="T56" fmla="*/ 348501650 w 638"/>
                    <a:gd name="T57" fmla="*/ 441414930 h 549"/>
                    <a:gd name="T58" fmla="*/ 348501650 w 638"/>
                    <a:gd name="T59" fmla="*/ 441414930 h 549"/>
                    <a:gd name="T60" fmla="*/ 348501650 w 638"/>
                    <a:gd name="T61" fmla="*/ 441414930 h 549"/>
                    <a:gd name="T62" fmla="*/ 348501650 w 638"/>
                    <a:gd name="T63" fmla="*/ 441414930 h 549"/>
                    <a:gd name="T64" fmla="*/ 348501650 w 638"/>
                    <a:gd name="T65" fmla="*/ 441414930 h 549"/>
                    <a:gd name="T66" fmla="*/ 348501650 w 638"/>
                    <a:gd name="T67" fmla="*/ 441414930 h 549"/>
                    <a:gd name="T68" fmla="*/ 348501650 w 638"/>
                    <a:gd name="T69" fmla="*/ 441414930 h 549"/>
                    <a:gd name="T70" fmla="*/ 348501650 w 638"/>
                    <a:gd name="T71" fmla="*/ 441414930 h 549"/>
                    <a:gd name="T72" fmla="*/ 348501650 w 638"/>
                    <a:gd name="T73" fmla="*/ 441414930 h 549"/>
                    <a:gd name="T74" fmla="*/ 348501650 w 638"/>
                    <a:gd name="T75" fmla="*/ 441414930 h 549"/>
                    <a:gd name="T76" fmla="*/ 348501650 w 638"/>
                    <a:gd name="T77" fmla="*/ 441414930 h 549"/>
                    <a:gd name="T78" fmla="*/ 348501650 w 638"/>
                    <a:gd name="T79" fmla="*/ 441414930 h 549"/>
                    <a:gd name="T80" fmla="*/ 348501650 w 638"/>
                    <a:gd name="T81" fmla="*/ 441414930 h 549"/>
                    <a:gd name="T82" fmla="*/ 348501650 w 638"/>
                    <a:gd name="T83" fmla="*/ 441414930 h 549"/>
                    <a:gd name="T84" fmla="*/ 348501650 w 638"/>
                    <a:gd name="T85" fmla="*/ 441414930 h 549"/>
                    <a:gd name="T86" fmla="*/ 348501650 w 638"/>
                    <a:gd name="T87" fmla="*/ 441414930 h 549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w 638"/>
                    <a:gd name="T133" fmla="*/ 0 h 549"/>
                    <a:gd name="T134" fmla="*/ 638 w 638"/>
                    <a:gd name="T135" fmla="*/ 549 h 549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T132" t="T133" r="T134" b="T135"/>
                  <a:pathLst>
                    <a:path w="638" h="549">
                      <a:moveTo>
                        <a:pt x="617" y="329"/>
                      </a:moveTo>
                      <a:lnTo>
                        <a:pt x="595" y="326"/>
                      </a:lnTo>
                      <a:lnTo>
                        <a:pt x="572" y="321"/>
                      </a:lnTo>
                      <a:lnTo>
                        <a:pt x="549" y="317"/>
                      </a:lnTo>
                      <a:lnTo>
                        <a:pt x="526" y="313"/>
                      </a:lnTo>
                      <a:lnTo>
                        <a:pt x="517" y="286"/>
                      </a:lnTo>
                      <a:lnTo>
                        <a:pt x="499" y="270"/>
                      </a:lnTo>
                      <a:lnTo>
                        <a:pt x="497" y="262"/>
                      </a:lnTo>
                      <a:lnTo>
                        <a:pt x="489" y="255"/>
                      </a:lnTo>
                      <a:lnTo>
                        <a:pt x="483" y="245"/>
                      </a:lnTo>
                      <a:lnTo>
                        <a:pt x="480" y="233"/>
                      </a:lnTo>
                      <a:lnTo>
                        <a:pt x="468" y="219"/>
                      </a:lnTo>
                      <a:lnTo>
                        <a:pt x="472" y="207"/>
                      </a:lnTo>
                      <a:lnTo>
                        <a:pt x="466" y="197"/>
                      </a:lnTo>
                      <a:lnTo>
                        <a:pt x="467" y="190"/>
                      </a:lnTo>
                      <a:lnTo>
                        <a:pt x="445" y="175"/>
                      </a:lnTo>
                      <a:lnTo>
                        <a:pt x="444" y="165"/>
                      </a:lnTo>
                      <a:lnTo>
                        <a:pt x="428" y="151"/>
                      </a:lnTo>
                      <a:lnTo>
                        <a:pt x="416" y="127"/>
                      </a:lnTo>
                      <a:lnTo>
                        <a:pt x="397" y="127"/>
                      </a:lnTo>
                      <a:lnTo>
                        <a:pt x="388" y="115"/>
                      </a:lnTo>
                      <a:lnTo>
                        <a:pt x="363" y="108"/>
                      </a:lnTo>
                      <a:lnTo>
                        <a:pt x="308" y="105"/>
                      </a:lnTo>
                      <a:lnTo>
                        <a:pt x="274" y="88"/>
                      </a:lnTo>
                      <a:lnTo>
                        <a:pt x="272" y="64"/>
                      </a:lnTo>
                      <a:lnTo>
                        <a:pt x="256" y="62"/>
                      </a:lnTo>
                      <a:lnTo>
                        <a:pt x="248" y="49"/>
                      </a:lnTo>
                      <a:lnTo>
                        <a:pt x="217" y="38"/>
                      </a:lnTo>
                      <a:lnTo>
                        <a:pt x="183" y="12"/>
                      </a:lnTo>
                      <a:lnTo>
                        <a:pt x="137" y="0"/>
                      </a:lnTo>
                      <a:lnTo>
                        <a:pt x="127" y="10"/>
                      </a:lnTo>
                      <a:lnTo>
                        <a:pt x="70" y="22"/>
                      </a:lnTo>
                      <a:lnTo>
                        <a:pt x="103" y="56"/>
                      </a:lnTo>
                      <a:lnTo>
                        <a:pt x="90" y="64"/>
                      </a:lnTo>
                      <a:lnTo>
                        <a:pt x="86" y="78"/>
                      </a:lnTo>
                      <a:lnTo>
                        <a:pt x="63" y="81"/>
                      </a:lnTo>
                      <a:lnTo>
                        <a:pt x="54" y="97"/>
                      </a:lnTo>
                      <a:lnTo>
                        <a:pt x="45" y="107"/>
                      </a:lnTo>
                      <a:lnTo>
                        <a:pt x="11" y="102"/>
                      </a:lnTo>
                      <a:lnTo>
                        <a:pt x="10" y="9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4" y="141"/>
                      </a:lnTo>
                      <a:lnTo>
                        <a:pt x="18" y="145"/>
                      </a:lnTo>
                      <a:lnTo>
                        <a:pt x="34" y="176"/>
                      </a:lnTo>
                      <a:lnTo>
                        <a:pt x="49" y="192"/>
                      </a:lnTo>
                      <a:lnTo>
                        <a:pt x="61" y="218"/>
                      </a:lnTo>
                      <a:lnTo>
                        <a:pt x="73" y="233"/>
                      </a:lnTo>
                      <a:lnTo>
                        <a:pt x="79" y="256"/>
                      </a:lnTo>
                      <a:lnTo>
                        <a:pt x="85" y="269"/>
                      </a:lnTo>
                      <a:lnTo>
                        <a:pt x="97" y="271"/>
                      </a:lnTo>
                      <a:lnTo>
                        <a:pt x="114" y="286"/>
                      </a:lnTo>
                      <a:lnTo>
                        <a:pt x="135" y="332"/>
                      </a:lnTo>
                      <a:lnTo>
                        <a:pt x="132" y="348"/>
                      </a:lnTo>
                      <a:lnTo>
                        <a:pt x="143" y="388"/>
                      </a:lnTo>
                      <a:lnTo>
                        <a:pt x="174" y="407"/>
                      </a:lnTo>
                      <a:lnTo>
                        <a:pt x="191" y="426"/>
                      </a:lnTo>
                      <a:lnTo>
                        <a:pt x="197" y="449"/>
                      </a:lnTo>
                      <a:lnTo>
                        <a:pt x="213" y="473"/>
                      </a:lnTo>
                      <a:lnTo>
                        <a:pt x="231" y="489"/>
                      </a:lnTo>
                      <a:lnTo>
                        <a:pt x="233" y="498"/>
                      </a:lnTo>
                      <a:lnTo>
                        <a:pt x="244" y="514"/>
                      </a:lnTo>
                      <a:lnTo>
                        <a:pt x="245" y="523"/>
                      </a:lnTo>
                      <a:lnTo>
                        <a:pt x="251" y="521"/>
                      </a:lnTo>
                      <a:lnTo>
                        <a:pt x="255" y="513"/>
                      </a:lnTo>
                      <a:lnTo>
                        <a:pt x="267" y="503"/>
                      </a:lnTo>
                      <a:lnTo>
                        <a:pt x="298" y="495"/>
                      </a:lnTo>
                      <a:lnTo>
                        <a:pt x="326" y="505"/>
                      </a:lnTo>
                      <a:lnTo>
                        <a:pt x="354" y="514"/>
                      </a:lnTo>
                      <a:lnTo>
                        <a:pt x="354" y="549"/>
                      </a:lnTo>
                      <a:lnTo>
                        <a:pt x="373" y="528"/>
                      </a:lnTo>
                      <a:lnTo>
                        <a:pt x="392" y="507"/>
                      </a:lnTo>
                      <a:lnTo>
                        <a:pt x="411" y="486"/>
                      </a:lnTo>
                      <a:lnTo>
                        <a:pt x="429" y="464"/>
                      </a:lnTo>
                      <a:lnTo>
                        <a:pt x="454" y="459"/>
                      </a:lnTo>
                      <a:lnTo>
                        <a:pt x="478" y="453"/>
                      </a:lnTo>
                      <a:lnTo>
                        <a:pt x="503" y="448"/>
                      </a:lnTo>
                      <a:lnTo>
                        <a:pt x="526" y="442"/>
                      </a:lnTo>
                      <a:lnTo>
                        <a:pt x="549" y="433"/>
                      </a:lnTo>
                      <a:lnTo>
                        <a:pt x="572" y="426"/>
                      </a:lnTo>
                      <a:lnTo>
                        <a:pt x="595" y="418"/>
                      </a:lnTo>
                      <a:lnTo>
                        <a:pt x="617" y="410"/>
                      </a:lnTo>
                      <a:lnTo>
                        <a:pt x="623" y="394"/>
                      </a:lnTo>
                      <a:lnTo>
                        <a:pt x="628" y="378"/>
                      </a:lnTo>
                      <a:lnTo>
                        <a:pt x="633" y="362"/>
                      </a:lnTo>
                      <a:lnTo>
                        <a:pt x="638" y="346"/>
                      </a:lnTo>
                      <a:lnTo>
                        <a:pt x="624" y="323"/>
                      </a:lnTo>
                      <a:lnTo>
                        <a:pt x="617" y="329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87" name="Freeform 107"/>
                <p:cNvSpPr>
                  <a:spLocks noChangeAspect="1"/>
                </p:cNvSpPr>
                <p:nvPr/>
              </p:nvSpPr>
              <p:spPr bwMode="auto">
                <a:xfrm>
                  <a:off x="3333" y="2242"/>
                  <a:ext cx="282" cy="201"/>
                </a:xfrm>
                <a:custGeom>
                  <a:avLst/>
                  <a:gdLst>
                    <a:gd name="T0" fmla="*/ 346487013 w 518"/>
                    <a:gd name="T1" fmla="*/ 451614077 h 338"/>
                    <a:gd name="T2" fmla="*/ 346487013 w 518"/>
                    <a:gd name="T3" fmla="*/ 451614077 h 338"/>
                    <a:gd name="T4" fmla="*/ 346487013 w 518"/>
                    <a:gd name="T5" fmla="*/ 451614077 h 338"/>
                    <a:gd name="T6" fmla="*/ 346487013 w 518"/>
                    <a:gd name="T7" fmla="*/ 451614077 h 338"/>
                    <a:gd name="T8" fmla="*/ 346487013 w 518"/>
                    <a:gd name="T9" fmla="*/ 428821209 h 338"/>
                    <a:gd name="T10" fmla="*/ 346487013 w 518"/>
                    <a:gd name="T11" fmla="*/ 428821209 h 338"/>
                    <a:gd name="T12" fmla="*/ 346487013 w 518"/>
                    <a:gd name="T13" fmla="*/ 451614077 h 338"/>
                    <a:gd name="T14" fmla="*/ 0 w 518"/>
                    <a:gd name="T15" fmla="*/ 451614077 h 338"/>
                    <a:gd name="T16" fmla="*/ 54348443 w 518"/>
                    <a:gd name="T17" fmla="*/ 451614077 h 338"/>
                    <a:gd name="T18" fmla="*/ 346487013 w 518"/>
                    <a:gd name="T19" fmla="*/ 451614077 h 338"/>
                    <a:gd name="T20" fmla="*/ 346487013 w 518"/>
                    <a:gd name="T21" fmla="*/ 451614077 h 338"/>
                    <a:gd name="T22" fmla="*/ 346487013 w 518"/>
                    <a:gd name="T23" fmla="*/ 451614077 h 338"/>
                    <a:gd name="T24" fmla="*/ 346487013 w 518"/>
                    <a:gd name="T25" fmla="*/ 451614077 h 338"/>
                    <a:gd name="T26" fmla="*/ 346487013 w 518"/>
                    <a:gd name="T27" fmla="*/ 451614077 h 338"/>
                    <a:gd name="T28" fmla="*/ 346487013 w 518"/>
                    <a:gd name="T29" fmla="*/ 451614077 h 338"/>
                    <a:gd name="T30" fmla="*/ 346487013 w 518"/>
                    <a:gd name="T31" fmla="*/ 451614077 h 338"/>
                    <a:gd name="T32" fmla="*/ 346487013 w 518"/>
                    <a:gd name="T33" fmla="*/ 451614077 h 338"/>
                    <a:gd name="T34" fmla="*/ 346487013 w 518"/>
                    <a:gd name="T35" fmla="*/ 451614077 h 338"/>
                    <a:gd name="T36" fmla="*/ 346487013 w 518"/>
                    <a:gd name="T37" fmla="*/ 451614077 h 338"/>
                    <a:gd name="T38" fmla="*/ 346487013 w 518"/>
                    <a:gd name="T39" fmla="*/ 451614077 h 338"/>
                    <a:gd name="T40" fmla="*/ 346487013 w 518"/>
                    <a:gd name="T41" fmla="*/ 451614077 h 338"/>
                    <a:gd name="T42" fmla="*/ 346487013 w 518"/>
                    <a:gd name="T43" fmla="*/ 451614077 h 338"/>
                    <a:gd name="T44" fmla="*/ 346487013 w 518"/>
                    <a:gd name="T45" fmla="*/ 451614077 h 338"/>
                    <a:gd name="T46" fmla="*/ 346487013 w 518"/>
                    <a:gd name="T47" fmla="*/ 451614077 h 338"/>
                    <a:gd name="T48" fmla="*/ 346487013 w 518"/>
                    <a:gd name="T49" fmla="*/ 451614077 h 338"/>
                    <a:gd name="T50" fmla="*/ 346487013 w 518"/>
                    <a:gd name="T51" fmla="*/ 451614077 h 338"/>
                    <a:gd name="T52" fmla="*/ 346487013 w 518"/>
                    <a:gd name="T53" fmla="*/ 451614077 h 338"/>
                    <a:gd name="T54" fmla="*/ 346487013 w 518"/>
                    <a:gd name="T55" fmla="*/ 451614077 h 338"/>
                    <a:gd name="T56" fmla="*/ 346487013 w 518"/>
                    <a:gd name="T57" fmla="*/ 451614077 h 338"/>
                    <a:gd name="T58" fmla="*/ 346487013 w 518"/>
                    <a:gd name="T59" fmla="*/ 451614077 h 338"/>
                    <a:gd name="T60" fmla="*/ 346487013 w 518"/>
                    <a:gd name="T61" fmla="*/ 451614077 h 338"/>
                    <a:gd name="T62" fmla="*/ 346487013 w 518"/>
                    <a:gd name="T63" fmla="*/ 451614077 h 338"/>
                    <a:gd name="T64" fmla="*/ 346487013 w 518"/>
                    <a:gd name="T65" fmla="*/ 451614077 h 338"/>
                    <a:gd name="T66" fmla="*/ 346487013 w 518"/>
                    <a:gd name="T67" fmla="*/ 451614077 h 338"/>
                    <a:gd name="T68" fmla="*/ 346487013 w 518"/>
                    <a:gd name="T69" fmla="*/ 451614077 h 338"/>
                    <a:gd name="T70" fmla="*/ 346487013 w 518"/>
                    <a:gd name="T71" fmla="*/ 451614077 h 338"/>
                    <a:gd name="T72" fmla="*/ 346487013 w 518"/>
                    <a:gd name="T73" fmla="*/ 451614077 h 338"/>
                    <a:gd name="T74" fmla="*/ 346487013 w 518"/>
                    <a:gd name="T75" fmla="*/ 451614077 h 338"/>
                    <a:gd name="T76" fmla="*/ 346487013 w 518"/>
                    <a:gd name="T77" fmla="*/ 451614077 h 338"/>
                    <a:gd name="T78" fmla="*/ 346487013 w 518"/>
                    <a:gd name="T79" fmla="*/ 451614077 h 338"/>
                    <a:gd name="T80" fmla="*/ 346487013 w 518"/>
                    <a:gd name="T81" fmla="*/ 451614077 h 338"/>
                    <a:gd name="T82" fmla="*/ 346487013 w 518"/>
                    <a:gd name="T83" fmla="*/ 451614077 h 338"/>
                    <a:gd name="T84" fmla="*/ 346487013 w 518"/>
                    <a:gd name="T85" fmla="*/ 451614077 h 338"/>
                    <a:gd name="T86" fmla="*/ 346487013 w 518"/>
                    <a:gd name="T87" fmla="*/ 451614077 h 338"/>
                    <a:gd name="T88" fmla="*/ 346487013 w 518"/>
                    <a:gd name="T89" fmla="*/ 451614077 h 338"/>
                    <a:gd name="T90" fmla="*/ 346487013 w 518"/>
                    <a:gd name="T91" fmla="*/ 451614077 h 338"/>
                    <a:gd name="T92" fmla="*/ 346487013 w 518"/>
                    <a:gd name="T93" fmla="*/ 451614077 h 338"/>
                    <a:gd name="T94" fmla="*/ 346487013 w 518"/>
                    <a:gd name="T95" fmla="*/ 451614077 h 338"/>
                    <a:gd name="T96" fmla="*/ 346487013 w 518"/>
                    <a:gd name="T97" fmla="*/ 451614077 h 338"/>
                    <a:gd name="T98" fmla="*/ 346487013 w 518"/>
                    <a:gd name="T99" fmla="*/ 451614077 h 338"/>
                    <a:gd name="T100" fmla="*/ 346487013 w 518"/>
                    <a:gd name="T101" fmla="*/ 451614077 h 338"/>
                    <a:gd name="T102" fmla="*/ 346487013 w 518"/>
                    <a:gd name="T103" fmla="*/ 451614077 h 338"/>
                    <a:gd name="T104" fmla="*/ 346487013 w 518"/>
                    <a:gd name="T105" fmla="*/ 451614077 h 338"/>
                    <a:gd name="T106" fmla="*/ 346487013 w 518"/>
                    <a:gd name="T107" fmla="*/ 451614077 h 338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518"/>
                    <a:gd name="T163" fmla="*/ 0 h 338"/>
                    <a:gd name="T164" fmla="*/ 518 w 518"/>
                    <a:gd name="T165" fmla="*/ 338 h 338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518" h="338">
                      <a:moveTo>
                        <a:pt x="272" y="79"/>
                      </a:moveTo>
                      <a:lnTo>
                        <a:pt x="250" y="81"/>
                      </a:lnTo>
                      <a:lnTo>
                        <a:pt x="227" y="83"/>
                      </a:lnTo>
                      <a:lnTo>
                        <a:pt x="205" y="86"/>
                      </a:lnTo>
                      <a:lnTo>
                        <a:pt x="183" y="88"/>
                      </a:lnTo>
                      <a:lnTo>
                        <a:pt x="168" y="73"/>
                      </a:lnTo>
                      <a:lnTo>
                        <a:pt x="153" y="59"/>
                      </a:lnTo>
                      <a:lnTo>
                        <a:pt x="139" y="45"/>
                      </a:lnTo>
                      <a:lnTo>
                        <a:pt x="123" y="29"/>
                      </a:lnTo>
                      <a:lnTo>
                        <a:pt x="94" y="8"/>
                      </a:lnTo>
                      <a:lnTo>
                        <a:pt x="78" y="0"/>
                      </a:lnTo>
                      <a:lnTo>
                        <a:pt x="59" y="8"/>
                      </a:lnTo>
                      <a:lnTo>
                        <a:pt x="39" y="15"/>
                      </a:lnTo>
                      <a:lnTo>
                        <a:pt x="19" y="21"/>
                      </a:lnTo>
                      <a:lnTo>
                        <a:pt x="0" y="28"/>
                      </a:lnTo>
                      <a:lnTo>
                        <a:pt x="0" y="67"/>
                      </a:lnTo>
                      <a:lnTo>
                        <a:pt x="0" y="102"/>
                      </a:lnTo>
                      <a:lnTo>
                        <a:pt x="1" y="140"/>
                      </a:lnTo>
                      <a:lnTo>
                        <a:pt x="1" y="177"/>
                      </a:lnTo>
                      <a:lnTo>
                        <a:pt x="30" y="181"/>
                      </a:lnTo>
                      <a:lnTo>
                        <a:pt x="34" y="178"/>
                      </a:lnTo>
                      <a:lnTo>
                        <a:pt x="29" y="157"/>
                      </a:lnTo>
                      <a:lnTo>
                        <a:pt x="31" y="153"/>
                      </a:lnTo>
                      <a:lnTo>
                        <a:pt x="40" y="143"/>
                      </a:lnTo>
                      <a:lnTo>
                        <a:pt x="58" y="140"/>
                      </a:lnTo>
                      <a:lnTo>
                        <a:pt x="59" y="132"/>
                      </a:lnTo>
                      <a:lnTo>
                        <a:pt x="63" y="130"/>
                      </a:lnTo>
                      <a:lnTo>
                        <a:pt x="74" y="137"/>
                      </a:lnTo>
                      <a:lnTo>
                        <a:pt x="67" y="126"/>
                      </a:lnTo>
                      <a:lnTo>
                        <a:pt x="75" y="123"/>
                      </a:lnTo>
                      <a:lnTo>
                        <a:pt x="80" y="118"/>
                      </a:lnTo>
                      <a:lnTo>
                        <a:pt x="101" y="137"/>
                      </a:lnTo>
                      <a:lnTo>
                        <a:pt x="120" y="140"/>
                      </a:lnTo>
                      <a:lnTo>
                        <a:pt x="121" y="152"/>
                      </a:lnTo>
                      <a:lnTo>
                        <a:pt x="128" y="158"/>
                      </a:lnTo>
                      <a:lnTo>
                        <a:pt x="124" y="159"/>
                      </a:lnTo>
                      <a:lnTo>
                        <a:pt x="123" y="172"/>
                      </a:lnTo>
                      <a:lnTo>
                        <a:pt x="125" y="176"/>
                      </a:lnTo>
                      <a:lnTo>
                        <a:pt x="161" y="184"/>
                      </a:lnTo>
                      <a:lnTo>
                        <a:pt x="170" y="177"/>
                      </a:lnTo>
                      <a:lnTo>
                        <a:pt x="180" y="184"/>
                      </a:lnTo>
                      <a:lnTo>
                        <a:pt x="184" y="201"/>
                      </a:lnTo>
                      <a:lnTo>
                        <a:pt x="193" y="211"/>
                      </a:lnTo>
                      <a:lnTo>
                        <a:pt x="195" y="224"/>
                      </a:lnTo>
                      <a:lnTo>
                        <a:pt x="202" y="237"/>
                      </a:lnTo>
                      <a:lnTo>
                        <a:pt x="229" y="252"/>
                      </a:lnTo>
                      <a:lnTo>
                        <a:pt x="244" y="268"/>
                      </a:lnTo>
                      <a:lnTo>
                        <a:pt x="262" y="273"/>
                      </a:lnTo>
                      <a:lnTo>
                        <a:pt x="287" y="298"/>
                      </a:lnTo>
                      <a:lnTo>
                        <a:pt x="301" y="296"/>
                      </a:lnTo>
                      <a:lnTo>
                        <a:pt x="320" y="306"/>
                      </a:lnTo>
                      <a:lnTo>
                        <a:pt x="323" y="309"/>
                      </a:lnTo>
                      <a:lnTo>
                        <a:pt x="319" y="317"/>
                      </a:lnTo>
                      <a:lnTo>
                        <a:pt x="319" y="333"/>
                      </a:lnTo>
                      <a:lnTo>
                        <a:pt x="356" y="338"/>
                      </a:lnTo>
                      <a:lnTo>
                        <a:pt x="357" y="334"/>
                      </a:lnTo>
                      <a:lnTo>
                        <a:pt x="356" y="328"/>
                      </a:lnTo>
                      <a:lnTo>
                        <a:pt x="360" y="320"/>
                      </a:lnTo>
                      <a:lnTo>
                        <a:pt x="374" y="301"/>
                      </a:lnTo>
                      <a:lnTo>
                        <a:pt x="365" y="282"/>
                      </a:lnTo>
                      <a:lnTo>
                        <a:pt x="366" y="269"/>
                      </a:lnTo>
                      <a:lnTo>
                        <a:pt x="354" y="267"/>
                      </a:lnTo>
                      <a:lnTo>
                        <a:pt x="344" y="257"/>
                      </a:lnTo>
                      <a:lnTo>
                        <a:pt x="349" y="254"/>
                      </a:lnTo>
                      <a:lnTo>
                        <a:pt x="350" y="246"/>
                      </a:lnTo>
                      <a:lnTo>
                        <a:pt x="380" y="246"/>
                      </a:lnTo>
                      <a:lnTo>
                        <a:pt x="386" y="229"/>
                      </a:lnTo>
                      <a:lnTo>
                        <a:pt x="402" y="222"/>
                      </a:lnTo>
                      <a:lnTo>
                        <a:pt x="401" y="210"/>
                      </a:lnTo>
                      <a:lnTo>
                        <a:pt x="405" y="202"/>
                      </a:lnTo>
                      <a:lnTo>
                        <a:pt x="417" y="203"/>
                      </a:lnTo>
                      <a:lnTo>
                        <a:pt x="438" y="188"/>
                      </a:lnTo>
                      <a:lnTo>
                        <a:pt x="442" y="188"/>
                      </a:lnTo>
                      <a:lnTo>
                        <a:pt x="446" y="200"/>
                      </a:lnTo>
                      <a:lnTo>
                        <a:pt x="437" y="209"/>
                      </a:lnTo>
                      <a:lnTo>
                        <a:pt x="440" y="218"/>
                      </a:lnTo>
                      <a:lnTo>
                        <a:pt x="442" y="221"/>
                      </a:lnTo>
                      <a:lnTo>
                        <a:pt x="453" y="219"/>
                      </a:lnTo>
                      <a:lnTo>
                        <a:pt x="481" y="220"/>
                      </a:lnTo>
                      <a:lnTo>
                        <a:pt x="490" y="211"/>
                      </a:lnTo>
                      <a:lnTo>
                        <a:pt x="502" y="209"/>
                      </a:lnTo>
                      <a:lnTo>
                        <a:pt x="518" y="197"/>
                      </a:lnTo>
                      <a:lnTo>
                        <a:pt x="491" y="188"/>
                      </a:lnTo>
                      <a:lnTo>
                        <a:pt x="480" y="180"/>
                      </a:lnTo>
                      <a:lnTo>
                        <a:pt x="480" y="176"/>
                      </a:lnTo>
                      <a:lnTo>
                        <a:pt x="473" y="170"/>
                      </a:lnTo>
                      <a:lnTo>
                        <a:pt x="465" y="184"/>
                      </a:lnTo>
                      <a:lnTo>
                        <a:pt x="448" y="180"/>
                      </a:lnTo>
                      <a:lnTo>
                        <a:pt x="444" y="172"/>
                      </a:lnTo>
                      <a:lnTo>
                        <a:pt x="432" y="170"/>
                      </a:lnTo>
                      <a:lnTo>
                        <a:pt x="432" y="166"/>
                      </a:lnTo>
                      <a:lnTo>
                        <a:pt x="461" y="143"/>
                      </a:lnTo>
                      <a:lnTo>
                        <a:pt x="460" y="139"/>
                      </a:lnTo>
                      <a:lnTo>
                        <a:pt x="451" y="136"/>
                      </a:lnTo>
                      <a:lnTo>
                        <a:pt x="443" y="147"/>
                      </a:lnTo>
                      <a:lnTo>
                        <a:pt x="435" y="147"/>
                      </a:lnTo>
                      <a:lnTo>
                        <a:pt x="427" y="158"/>
                      </a:lnTo>
                      <a:lnTo>
                        <a:pt x="407" y="168"/>
                      </a:lnTo>
                      <a:lnTo>
                        <a:pt x="386" y="189"/>
                      </a:lnTo>
                      <a:lnTo>
                        <a:pt x="361" y="179"/>
                      </a:lnTo>
                      <a:lnTo>
                        <a:pt x="330" y="182"/>
                      </a:lnTo>
                      <a:lnTo>
                        <a:pt x="324" y="157"/>
                      </a:lnTo>
                      <a:lnTo>
                        <a:pt x="306" y="153"/>
                      </a:lnTo>
                      <a:lnTo>
                        <a:pt x="305" y="137"/>
                      </a:lnTo>
                      <a:lnTo>
                        <a:pt x="310" y="136"/>
                      </a:lnTo>
                      <a:lnTo>
                        <a:pt x="310" y="112"/>
                      </a:lnTo>
                      <a:lnTo>
                        <a:pt x="302" y="113"/>
                      </a:lnTo>
                      <a:lnTo>
                        <a:pt x="292" y="95"/>
                      </a:lnTo>
                      <a:lnTo>
                        <a:pt x="272" y="79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88" name="Freeform 108"/>
                <p:cNvSpPr>
                  <a:spLocks noChangeAspect="1"/>
                </p:cNvSpPr>
                <p:nvPr/>
              </p:nvSpPr>
              <p:spPr bwMode="auto">
                <a:xfrm>
                  <a:off x="4386" y="2825"/>
                  <a:ext cx="68" cy="114"/>
                </a:xfrm>
                <a:custGeom>
                  <a:avLst/>
                  <a:gdLst>
                    <a:gd name="T0" fmla="*/ 321104330 w 130"/>
                    <a:gd name="T1" fmla="*/ 323181533 h 190"/>
                    <a:gd name="T2" fmla="*/ 321104330 w 130"/>
                    <a:gd name="T3" fmla="*/ 451755794 h 190"/>
                    <a:gd name="T4" fmla="*/ 321104330 w 130"/>
                    <a:gd name="T5" fmla="*/ 451755794 h 190"/>
                    <a:gd name="T6" fmla="*/ 321104330 w 130"/>
                    <a:gd name="T7" fmla="*/ 451755794 h 190"/>
                    <a:gd name="T8" fmla="*/ 321104330 w 130"/>
                    <a:gd name="T9" fmla="*/ 451755794 h 190"/>
                    <a:gd name="T10" fmla="*/ 321104330 w 130"/>
                    <a:gd name="T11" fmla="*/ 451755794 h 190"/>
                    <a:gd name="T12" fmla="*/ 321104330 w 130"/>
                    <a:gd name="T13" fmla="*/ 451755794 h 190"/>
                    <a:gd name="T14" fmla="*/ 321104330 w 130"/>
                    <a:gd name="T15" fmla="*/ 451755794 h 190"/>
                    <a:gd name="T16" fmla="*/ 321104330 w 130"/>
                    <a:gd name="T17" fmla="*/ 451755794 h 190"/>
                    <a:gd name="T18" fmla="*/ 321104330 w 130"/>
                    <a:gd name="T19" fmla="*/ 451755794 h 190"/>
                    <a:gd name="T20" fmla="*/ 321104330 w 130"/>
                    <a:gd name="T21" fmla="*/ 451755794 h 190"/>
                    <a:gd name="T22" fmla="*/ 321104330 w 130"/>
                    <a:gd name="T23" fmla="*/ 451755794 h 190"/>
                    <a:gd name="T24" fmla="*/ 321104330 w 130"/>
                    <a:gd name="T25" fmla="*/ 451755794 h 190"/>
                    <a:gd name="T26" fmla="*/ 321104330 w 130"/>
                    <a:gd name="T27" fmla="*/ 451755794 h 190"/>
                    <a:gd name="T28" fmla="*/ 321104330 w 130"/>
                    <a:gd name="T29" fmla="*/ 451755794 h 190"/>
                    <a:gd name="T30" fmla="*/ 321104330 w 130"/>
                    <a:gd name="T31" fmla="*/ 451755794 h 190"/>
                    <a:gd name="T32" fmla="*/ 321104330 w 130"/>
                    <a:gd name="T33" fmla="*/ 451755794 h 190"/>
                    <a:gd name="T34" fmla="*/ 321104330 w 130"/>
                    <a:gd name="T35" fmla="*/ 451755794 h 190"/>
                    <a:gd name="T36" fmla="*/ 321104330 w 130"/>
                    <a:gd name="T37" fmla="*/ 451755794 h 190"/>
                    <a:gd name="T38" fmla="*/ 321104330 w 130"/>
                    <a:gd name="T39" fmla="*/ 451755794 h 190"/>
                    <a:gd name="T40" fmla="*/ 321104330 w 130"/>
                    <a:gd name="T41" fmla="*/ 451755794 h 190"/>
                    <a:gd name="T42" fmla="*/ 321104330 w 130"/>
                    <a:gd name="T43" fmla="*/ 451755794 h 190"/>
                    <a:gd name="T44" fmla="*/ 321104330 w 130"/>
                    <a:gd name="T45" fmla="*/ 451755794 h 190"/>
                    <a:gd name="T46" fmla="*/ 321104330 w 130"/>
                    <a:gd name="T47" fmla="*/ 451755794 h 190"/>
                    <a:gd name="T48" fmla="*/ 321104330 w 130"/>
                    <a:gd name="T49" fmla="*/ 451755794 h 190"/>
                    <a:gd name="T50" fmla="*/ 321104330 w 130"/>
                    <a:gd name="T51" fmla="*/ 451755794 h 190"/>
                    <a:gd name="T52" fmla="*/ 321104330 w 130"/>
                    <a:gd name="T53" fmla="*/ 451755794 h 190"/>
                    <a:gd name="T54" fmla="*/ 321104330 w 130"/>
                    <a:gd name="T55" fmla="*/ 451755794 h 190"/>
                    <a:gd name="T56" fmla="*/ 321104330 w 130"/>
                    <a:gd name="T57" fmla="*/ 451755794 h 190"/>
                    <a:gd name="T58" fmla="*/ 321104330 w 130"/>
                    <a:gd name="T59" fmla="*/ 451755794 h 190"/>
                    <a:gd name="T60" fmla="*/ 321104330 w 130"/>
                    <a:gd name="T61" fmla="*/ 451755794 h 190"/>
                    <a:gd name="T62" fmla="*/ 321104330 w 130"/>
                    <a:gd name="T63" fmla="*/ 451755794 h 190"/>
                    <a:gd name="T64" fmla="*/ 321104330 w 130"/>
                    <a:gd name="T65" fmla="*/ 451755794 h 190"/>
                    <a:gd name="T66" fmla="*/ 321104330 w 130"/>
                    <a:gd name="T67" fmla="*/ 451755794 h 190"/>
                    <a:gd name="T68" fmla="*/ 321104330 w 130"/>
                    <a:gd name="T69" fmla="*/ 451755794 h 190"/>
                    <a:gd name="T70" fmla="*/ 321104330 w 130"/>
                    <a:gd name="T71" fmla="*/ 451755794 h 190"/>
                    <a:gd name="T72" fmla="*/ 321104330 w 130"/>
                    <a:gd name="T73" fmla="*/ 451755794 h 190"/>
                    <a:gd name="T74" fmla="*/ 321104330 w 130"/>
                    <a:gd name="T75" fmla="*/ 451755794 h 190"/>
                    <a:gd name="T76" fmla="*/ 321104330 w 130"/>
                    <a:gd name="T77" fmla="*/ 451755794 h 190"/>
                    <a:gd name="T78" fmla="*/ 321104330 w 130"/>
                    <a:gd name="T79" fmla="*/ 451755794 h 190"/>
                    <a:gd name="T80" fmla="*/ 321104330 w 130"/>
                    <a:gd name="T81" fmla="*/ 451755794 h 190"/>
                    <a:gd name="T82" fmla="*/ 321104330 w 130"/>
                    <a:gd name="T83" fmla="*/ 451755794 h 190"/>
                    <a:gd name="T84" fmla="*/ 321104330 w 130"/>
                    <a:gd name="T85" fmla="*/ 451755794 h 190"/>
                    <a:gd name="T86" fmla="*/ 321104330 w 130"/>
                    <a:gd name="T87" fmla="*/ 451755794 h 190"/>
                    <a:gd name="T88" fmla="*/ 321104330 w 130"/>
                    <a:gd name="T89" fmla="*/ 451755794 h 190"/>
                    <a:gd name="T90" fmla="*/ 321104330 w 130"/>
                    <a:gd name="T91" fmla="*/ 451755794 h 190"/>
                    <a:gd name="T92" fmla="*/ 321104330 w 130"/>
                    <a:gd name="T93" fmla="*/ 451755794 h 190"/>
                    <a:gd name="T94" fmla="*/ 321104330 w 130"/>
                    <a:gd name="T95" fmla="*/ 451755794 h 190"/>
                    <a:gd name="T96" fmla="*/ 321104330 w 130"/>
                    <a:gd name="T97" fmla="*/ 451755794 h 190"/>
                    <a:gd name="T98" fmla="*/ 321104330 w 130"/>
                    <a:gd name="T99" fmla="*/ 451755794 h 190"/>
                    <a:gd name="T100" fmla="*/ 0 w 130"/>
                    <a:gd name="T101" fmla="*/ 451755794 h 190"/>
                    <a:gd name="T102" fmla="*/ 239074179 w 130"/>
                    <a:gd name="T103" fmla="*/ 451755794 h 190"/>
                    <a:gd name="T104" fmla="*/ 321104330 w 130"/>
                    <a:gd name="T105" fmla="*/ 451755794 h 190"/>
                    <a:gd name="T106" fmla="*/ 321104330 w 130"/>
                    <a:gd name="T107" fmla="*/ 451755794 h 190"/>
                    <a:gd name="T108" fmla="*/ 321104330 w 130"/>
                    <a:gd name="T109" fmla="*/ 451755794 h 190"/>
                    <a:gd name="T110" fmla="*/ 321104330 w 130"/>
                    <a:gd name="T111" fmla="*/ 269317843 h 190"/>
                    <a:gd name="T112" fmla="*/ 321104330 w 130"/>
                    <a:gd name="T113" fmla="*/ 0 h 190"/>
                    <a:gd name="T114" fmla="*/ 321104330 w 130"/>
                    <a:gd name="T115" fmla="*/ 161590766 h 190"/>
                    <a:gd name="T116" fmla="*/ 321104330 w 130"/>
                    <a:gd name="T117" fmla="*/ 451755794 h 190"/>
                    <a:gd name="T118" fmla="*/ 321104330 w 130"/>
                    <a:gd name="T119" fmla="*/ 430909066 h 190"/>
                    <a:gd name="T120" fmla="*/ 321104330 w 130"/>
                    <a:gd name="T121" fmla="*/ 161590766 h 190"/>
                    <a:gd name="T122" fmla="*/ 321104330 w 130"/>
                    <a:gd name="T123" fmla="*/ 161590766 h 190"/>
                    <a:gd name="T124" fmla="*/ 321104330 w 130"/>
                    <a:gd name="T125" fmla="*/ 323181533 h 19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130"/>
                    <a:gd name="T190" fmla="*/ 0 h 190"/>
                    <a:gd name="T191" fmla="*/ 130 w 130"/>
                    <a:gd name="T192" fmla="*/ 190 h 190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130" h="190">
                      <a:moveTo>
                        <a:pt x="74" y="6"/>
                      </a:moveTo>
                      <a:lnTo>
                        <a:pt x="76" y="9"/>
                      </a:lnTo>
                      <a:lnTo>
                        <a:pt x="72" y="19"/>
                      </a:lnTo>
                      <a:lnTo>
                        <a:pt x="72" y="37"/>
                      </a:lnTo>
                      <a:lnTo>
                        <a:pt x="81" y="48"/>
                      </a:lnTo>
                      <a:lnTo>
                        <a:pt x="81" y="54"/>
                      </a:lnTo>
                      <a:lnTo>
                        <a:pt x="71" y="79"/>
                      </a:lnTo>
                      <a:lnTo>
                        <a:pt x="57" y="86"/>
                      </a:lnTo>
                      <a:lnTo>
                        <a:pt x="52" y="101"/>
                      </a:lnTo>
                      <a:lnTo>
                        <a:pt x="48" y="104"/>
                      </a:lnTo>
                      <a:lnTo>
                        <a:pt x="56" y="123"/>
                      </a:lnTo>
                      <a:lnTo>
                        <a:pt x="55" y="131"/>
                      </a:lnTo>
                      <a:lnTo>
                        <a:pt x="58" y="140"/>
                      </a:lnTo>
                      <a:lnTo>
                        <a:pt x="66" y="148"/>
                      </a:lnTo>
                      <a:lnTo>
                        <a:pt x="74" y="147"/>
                      </a:lnTo>
                      <a:lnTo>
                        <a:pt x="73" y="139"/>
                      </a:lnTo>
                      <a:lnTo>
                        <a:pt x="88" y="134"/>
                      </a:lnTo>
                      <a:lnTo>
                        <a:pt x="96" y="139"/>
                      </a:lnTo>
                      <a:lnTo>
                        <a:pt x="102" y="153"/>
                      </a:lnTo>
                      <a:lnTo>
                        <a:pt x="105" y="149"/>
                      </a:lnTo>
                      <a:lnTo>
                        <a:pt x="104" y="144"/>
                      </a:lnTo>
                      <a:lnTo>
                        <a:pt x="122" y="150"/>
                      </a:lnTo>
                      <a:lnTo>
                        <a:pt x="124" y="154"/>
                      </a:lnTo>
                      <a:lnTo>
                        <a:pt x="114" y="158"/>
                      </a:lnTo>
                      <a:lnTo>
                        <a:pt x="115" y="163"/>
                      </a:lnTo>
                      <a:lnTo>
                        <a:pt x="123" y="166"/>
                      </a:lnTo>
                      <a:lnTo>
                        <a:pt x="122" y="173"/>
                      </a:lnTo>
                      <a:lnTo>
                        <a:pt x="130" y="177"/>
                      </a:lnTo>
                      <a:lnTo>
                        <a:pt x="127" y="190"/>
                      </a:lnTo>
                      <a:lnTo>
                        <a:pt x="122" y="183"/>
                      </a:lnTo>
                      <a:lnTo>
                        <a:pt x="126" y="179"/>
                      </a:lnTo>
                      <a:lnTo>
                        <a:pt x="116" y="179"/>
                      </a:lnTo>
                      <a:lnTo>
                        <a:pt x="107" y="174"/>
                      </a:lnTo>
                      <a:lnTo>
                        <a:pt x="102" y="163"/>
                      </a:lnTo>
                      <a:lnTo>
                        <a:pt x="86" y="149"/>
                      </a:lnTo>
                      <a:lnTo>
                        <a:pt x="81" y="148"/>
                      </a:lnTo>
                      <a:lnTo>
                        <a:pt x="87" y="169"/>
                      </a:lnTo>
                      <a:lnTo>
                        <a:pt x="64" y="148"/>
                      </a:lnTo>
                      <a:lnTo>
                        <a:pt x="54" y="148"/>
                      </a:lnTo>
                      <a:lnTo>
                        <a:pt x="46" y="156"/>
                      </a:lnTo>
                      <a:lnTo>
                        <a:pt x="42" y="156"/>
                      </a:lnTo>
                      <a:lnTo>
                        <a:pt x="31" y="149"/>
                      </a:lnTo>
                      <a:lnTo>
                        <a:pt x="28" y="151"/>
                      </a:lnTo>
                      <a:lnTo>
                        <a:pt x="25" y="140"/>
                      </a:lnTo>
                      <a:lnTo>
                        <a:pt x="34" y="124"/>
                      </a:lnTo>
                      <a:lnTo>
                        <a:pt x="25" y="121"/>
                      </a:lnTo>
                      <a:lnTo>
                        <a:pt x="23" y="131"/>
                      </a:lnTo>
                      <a:lnTo>
                        <a:pt x="15" y="121"/>
                      </a:lnTo>
                      <a:lnTo>
                        <a:pt x="12" y="120"/>
                      </a:lnTo>
                      <a:lnTo>
                        <a:pt x="8" y="111"/>
                      </a:lnTo>
                      <a:lnTo>
                        <a:pt x="0" y="76"/>
                      </a:lnTo>
                      <a:lnTo>
                        <a:pt x="5" y="76"/>
                      </a:lnTo>
                      <a:lnTo>
                        <a:pt x="10" y="80"/>
                      </a:lnTo>
                      <a:lnTo>
                        <a:pt x="16" y="79"/>
                      </a:lnTo>
                      <a:lnTo>
                        <a:pt x="18" y="23"/>
                      </a:lnTo>
                      <a:lnTo>
                        <a:pt x="24" y="5"/>
                      </a:lnTo>
                      <a:lnTo>
                        <a:pt x="27" y="0"/>
                      </a:lnTo>
                      <a:lnTo>
                        <a:pt x="44" y="3"/>
                      </a:lnTo>
                      <a:lnTo>
                        <a:pt x="56" y="9"/>
                      </a:lnTo>
                      <a:lnTo>
                        <a:pt x="66" y="8"/>
                      </a:lnTo>
                      <a:lnTo>
                        <a:pt x="67" y="3"/>
                      </a:lnTo>
                      <a:lnTo>
                        <a:pt x="72" y="3"/>
                      </a:lnTo>
                      <a:lnTo>
                        <a:pt x="74" y="6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89" name="Freeform 109"/>
                <p:cNvSpPr>
                  <a:spLocks noChangeAspect="1"/>
                </p:cNvSpPr>
                <p:nvPr/>
              </p:nvSpPr>
              <p:spPr bwMode="auto">
                <a:xfrm>
                  <a:off x="4420" y="2889"/>
                  <a:ext cx="2" cy="7"/>
                </a:xfrm>
                <a:custGeom>
                  <a:avLst/>
                  <a:gdLst>
                    <a:gd name="T0" fmla="*/ 0 w 4"/>
                    <a:gd name="T1" fmla="*/ 249777810 h 11"/>
                    <a:gd name="T2" fmla="*/ 632863378 w 4"/>
                    <a:gd name="T3" fmla="*/ 0 h 11"/>
                    <a:gd name="T4" fmla="*/ 843906030 w 4"/>
                    <a:gd name="T5" fmla="*/ 826078387 h 11"/>
                    <a:gd name="T6" fmla="*/ 211042747 w 4"/>
                    <a:gd name="T7" fmla="*/ 826078387 h 11"/>
                    <a:gd name="T8" fmla="*/ 0 w 4"/>
                    <a:gd name="T9" fmla="*/ 249777810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"/>
                    <a:gd name="T16" fmla="*/ 0 h 11"/>
                    <a:gd name="T17" fmla="*/ 4 w 4"/>
                    <a:gd name="T18" fmla="*/ 11 h 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" h="11">
                      <a:moveTo>
                        <a:pt x="0" y="1"/>
                      </a:moveTo>
                      <a:lnTo>
                        <a:pt x="3" y="0"/>
                      </a:lnTo>
                      <a:lnTo>
                        <a:pt x="4" y="10"/>
                      </a:lnTo>
                      <a:lnTo>
                        <a:pt x="1" y="1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90" name="Freeform 114"/>
                <p:cNvSpPr>
                  <a:spLocks noChangeAspect="1"/>
                </p:cNvSpPr>
                <p:nvPr/>
              </p:nvSpPr>
              <p:spPr bwMode="auto">
                <a:xfrm>
                  <a:off x="4202" y="2794"/>
                  <a:ext cx="38" cy="41"/>
                </a:xfrm>
                <a:custGeom>
                  <a:avLst/>
                  <a:gdLst>
                    <a:gd name="T0" fmla="*/ 358701231 w 69"/>
                    <a:gd name="T1" fmla="*/ 315928383 h 64"/>
                    <a:gd name="T2" fmla="*/ 358701231 w 69"/>
                    <a:gd name="T3" fmla="*/ 0 h 64"/>
                    <a:gd name="T4" fmla="*/ 358701231 w 69"/>
                    <a:gd name="T5" fmla="*/ 394939856 h 64"/>
                    <a:gd name="T6" fmla="*/ 358701231 w 69"/>
                    <a:gd name="T7" fmla="*/ 564600071 h 64"/>
                    <a:gd name="T8" fmla="*/ 358701231 w 69"/>
                    <a:gd name="T9" fmla="*/ 564600071 h 64"/>
                    <a:gd name="T10" fmla="*/ 358701231 w 69"/>
                    <a:gd name="T11" fmla="*/ 564600071 h 64"/>
                    <a:gd name="T12" fmla="*/ 358701231 w 69"/>
                    <a:gd name="T13" fmla="*/ 564600071 h 64"/>
                    <a:gd name="T14" fmla="*/ 358701231 w 69"/>
                    <a:gd name="T15" fmla="*/ 564600071 h 64"/>
                    <a:gd name="T16" fmla="*/ 358701231 w 69"/>
                    <a:gd name="T17" fmla="*/ 564600071 h 64"/>
                    <a:gd name="T18" fmla="*/ 358701231 w 69"/>
                    <a:gd name="T19" fmla="*/ 564600071 h 64"/>
                    <a:gd name="T20" fmla="*/ 60583402 w 69"/>
                    <a:gd name="T21" fmla="*/ 564600071 h 64"/>
                    <a:gd name="T22" fmla="*/ 0 w 69"/>
                    <a:gd name="T23" fmla="*/ 564600071 h 64"/>
                    <a:gd name="T24" fmla="*/ 358701231 w 69"/>
                    <a:gd name="T25" fmla="*/ 473833658 h 64"/>
                    <a:gd name="T26" fmla="*/ 358701231 w 69"/>
                    <a:gd name="T27" fmla="*/ 315928383 h 6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69"/>
                    <a:gd name="T43" fmla="*/ 0 h 64"/>
                    <a:gd name="T44" fmla="*/ 69 w 69"/>
                    <a:gd name="T45" fmla="*/ 64 h 6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69" h="64">
                      <a:moveTo>
                        <a:pt x="56" y="4"/>
                      </a:moveTo>
                      <a:lnTo>
                        <a:pt x="57" y="0"/>
                      </a:lnTo>
                      <a:lnTo>
                        <a:pt x="67" y="5"/>
                      </a:lnTo>
                      <a:lnTo>
                        <a:pt x="69" y="16"/>
                      </a:lnTo>
                      <a:lnTo>
                        <a:pt x="65" y="22"/>
                      </a:lnTo>
                      <a:lnTo>
                        <a:pt x="55" y="44"/>
                      </a:lnTo>
                      <a:lnTo>
                        <a:pt x="42" y="55"/>
                      </a:lnTo>
                      <a:lnTo>
                        <a:pt x="36" y="57"/>
                      </a:lnTo>
                      <a:lnTo>
                        <a:pt x="31" y="64"/>
                      </a:lnTo>
                      <a:lnTo>
                        <a:pt x="6" y="55"/>
                      </a:lnTo>
                      <a:lnTo>
                        <a:pt x="1" y="48"/>
                      </a:lnTo>
                      <a:lnTo>
                        <a:pt x="0" y="28"/>
                      </a:lnTo>
                      <a:lnTo>
                        <a:pt x="27" y="6"/>
                      </a:lnTo>
                      <a:lnTo>
                        <a:pt x="56" y="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91" name="Freeform 115"/>
                <p:cNvSpPr>
                  <a:spLocks noChangeAspect="1"/>
                </p:cNvSpPr>
                <p:nvPr/>
              </p:nvSpPr>
              <p:spPr bwMode="auto">
                <a:xfrm>
                  <a:off x="3937" y="2917"/>
                  <a:ext cx="12" cy="38"/>
                </a:xfrm>
                <a:custGeom>
                  <a:avLst/>
                  <a:gdLst>
                    <a:gd name="T0" fmla="*/ 400696211 w 14"/>
                    <a:gd name="T1" fmla="*/ 0 h 61"/>
                    <a:gd name="T2" fmla="*/ 235010935 w 14"/>
                    <a:gd name="T3" fmla="*/ 479231372 h 61"/>
                    <a:gd name="T4" fmla="*/ 0 w 14"/>
                    <a:gd name="T5" fmla="*/ 479231372 h 61"/>
                    <a:gd name="T6" fmla="*/ 176279723 w 14"/>
                    <a:gd name="T7" fmla="*/ 479231372 h 61"/>
                    <a:gd name="T8" fmla="*/ 352559447 w 14"/>
                    <a:gd name="T9" fmla="*/ 479231372 h 61"/>
                    <a:gd name="T10" fmla="*/ 400696211 w 14"/>
                    <a:gd name="T11" fmla="*/ 479231372 h 61"/>
                    <a:gd name="T12" fmla="*/ 400696211 w 14"/>
                    <a:gd name="T13" fmla="*/ 479231372 h 61"/>
                    <a:gd name="T14" fmla="*/ 400696211 w 14"/>
                    <a:gd name="T15" fmla="*/ 0 h 61"/>
                    <a:gd name="T16" fmla="*/ 400696211 w 14"/>
                    <a:gd name="T17" fmla="*/ 0 h 6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4"/>
                    <a:gd name="T28" fmla="*/ 0 h 61"/>
                    <a:gd name="T29" fmla="*/ 14 w 14"/>
                    <a:gd name="T30" fmla="*/ 61 h 6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4" h="61">
                      <a:moveTo>
                        <a:pt x="11" y="0"/>
                      </a:moveTo>
                      <a:lnTo>
                        <a:pt x="4" y="40"/>
                      </a:lnTo>
                      <a:lnTo>
                        <a:pt x="0" y="50"/>
                      </a:lnTo>
                      <a:lnTo>
                        <a:pt x="3" y="61"/>
                      </a:lnTo>
                      <a:lnTo>
                        <a:pt x="6" y="60"/>
                      </a:lnTo>
                      <a:lnTo>
                        <a:pt x="11" y="16"/>
                      </a:lnTo>
                      <a:lnTo>
                        <a:pt x="13" y="14"/>
                      </a:lnTo>
                      <a:lnTo>
                        <a:pt x="14" y="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92" name="Freeform 117"/>
                <p:cNvSpPr>
                  <a:spLocks noChangeAspect="1"/>
                </p:cNvSpPr>
                <p:nvPr/>
              </p:nvSpPr>
              <p:spPr bwMode="auto">
                <a:xfrm>
                  <a:off x="4747" y="2001"/>
                  <a:ext cx="50" cy="238"/>
                </a:xfrm>
                <a:custGeom>
                  <a:avLst/>
                  <a:gdLst>
                    <a:gd name="T0" fmla="*/ 332252967 w 95"/>
                    <a:gd name="T1" fmla="*/ 0 h 395"/>
                    <a:gd name="T2" fmla="*/ 332252967 w 95"/>
                    <a:gd name="T3" fmla="*/ 0 h 395"/>
                    <a:gd name="T4" fmla="*/ 332252967 w 95"/>
                    <a:gd name="T5" fmla="*/ 469752113 h 395"/>
                    <a:gd name="T6" fmla="*/ 332252967 w 95"/>
                    <a:gd name="T7" fmla="*/ 469752113 h 395"/>
                    <a:gd name="T8" fmla="*/ 332252967 w 95"/>
                    <a:gd name="T9" fmla="*/ 469752113 h 395"/>
                    <a:gd name="T10" fmla="*/ 332252967 w 95"/>
                    <a:gd name="T11" fmla="*/ 469752113 h 395"/>
                    <a:gd name="T12" fmla="*/ 332252967 w 95"/>
                    <a:gd name="T13" fmla="*/ 469752113 h 395"/>
                    <a:gd name="T14" fmla="*/ 332252967 w 95"/>
                    <a:gd name="T15" fmla="*/ 469752113 h 395"/>
                    <a:gd name="T16" fmla="*/ 332252967 w 95"/>
                    <a:gd name="T17" fmla="*/ 469752113 h 395"/>
                    <a:gd name="T18" fmla="*/ 332252967 w 95"/>
                    <a:gd name="T19" fmla="*/ 469752113 h 395"/>
                    <a:gd name="T20" fmla="*/ 332252967 w 95"/>
                    <a:gd name="T21" fmla="*/ 469752113 h 395"/>
                    <a:gd name="T22" fmla="*/ 332252967 w 95"/>
                    <a:gd name="T23" fmla="*/ 469752113 h 395"/>
                    <a:gd name="T24" fmla="*/ 332252967 w 95"/>
                    <a:gd name="T25" fmla="*/ 469752113 h 395"/>
                    <a:gd name="T26" fmla="*/ 332252967 w 95"/>
                    <a:gd name="T27" fmla="*/ 469752113 h 395"/>
                    <a:gd name="T28" fmla="*/ 332252967 w 95"/>
                    <a:gd name="T29" fmla="*/ 469752113 h 395"/>
                    <a:gd name="T30" fmla="*/ 332252967 w 95"/>
                    <a:gd name="T31" fmla="*/ 469752113 h 395"/>
                    <a:gd name="T32" fmla="*/ 332252967 w 95"/>
                    <a:gd name="T33" fmla="*/ 469752113 h 395"/>
                    <a:gd name="T34" fmla="*/ 332252967 w 95"/>
                    <a:gd name="T35" fmla="*/ 469752113 h 395"/>
                    <a:gd name="T36" fmla="*/ 332252967 w 95"/>
                    <a:gd name="T37" fmla="*/ 469752113 h 395"/>
                    <a:gd name="T38" fmla="*/ 332252967 w 95"/>
                    <a:gd name="T39" fmla="*/ 469752113 h 395"/>
                    <a:gd name="T40" fmla="*/ 332252967 w 95"/>
                    <a:gd name="T41" fmla="*/ 469752113 h 395"/>
                    <a:gd name="T42" fmla="*/ 332252967 w 95"/>
                    <a:gd name="T43" fmla="*/ 469752113 h 395"/>
                    <a:gd name="T44" fmla="*/ 332252967 w 95"/>
                    <a:gd name="T45" fmla="*/ 469752113 h 395"/>
                    <a:gd name="T46" fmla="*/ 332252967 w 95"/>
                    <a:gd name="T47" fmla="*/ 469752113 h 395"/>
                    <a:gd name="T48" fmla="*/ 332252967 w 95"/>
                    <a:gd name="T49" fmla="*/ 469752113 h 395"/>
                    <a:gd name="T50" fmla="*/ 332252967 w 95"/>
                    <a:gd name="T51" fmla="*/ 469752113 h 395"/>
                    <a:gd name="T52" fmla="*/ 332252967 w 95"/>
                    <a:gd name="T53" fmla="*/ 469752113 h 395"/>
                    <a:gd name="T54" fmla="*/ 332252967 w 95"/>
                    <a:gd name="T55" fmla="*/ 469752113 h 395"/>
                    <a:gd name="T56" fmla="*/ 332252967 w 95"/>
                    <a:gd name="T57" fmla="*/ 469752113 h 395"/>
                    <a:gd name="T58" fmla="*/ 332252967 w 95"/>
                    <a:gd name="T59" fmla="*/ 469752113 h 395"/>
                    <a:gd name="T60" fmla="*/ 332252967 w 95"/>
                    <a:gd name="T61" fmla="*/ 469752113 h 395"/>
                    <a:gd name="T62" fmla="*/ 332252967 w 95"/>
                    <a:gd name="T63" fmla="*/ 469752113 h 395"/>
                    <a:gd name="T64" fmla="*/ 332252967 w 95"/>
                    <a:gd name="T65" fmla="*/ 469752113 h 395"/>
                    <a:gd name="T66" fmla="*/ 332252967 w 95"/>
                    <a:gd name="T67" fmla="*/ 469752113 h 395"/>
                    <a:gd name="T68" fmla="*/ 332252967 w 95"/>
                    <a:gd name="T69" fmla="*/ 469752113 h 395"/>
                    <a:gd name="T70" fmla="*/ 332252967 w 95"/>
                    <a:gd name="T71" fmla="*/ 469752113 h 395"/>
                    <a:gd name="T72" fmla="*/ 332252967 w 95"/>
                    <a:gd name="T73" fmla="*/ 469752113 h 395"/>
                    <a:gd name="T74" fmla="*/ 199062500 w 95"/>
                    <a:gd name="T75" fmla="*/ 469752113 h 395"/>
                    <a:gd name="T76" fmla="*/ 0 w 95"/>
                    <a:gd name="T77" fmla="*/ 469752113 h 395"/>
                    <a:gd name="T78" fmla="*/ 298557503 w 95"/>
                    <a:gd name="T79" fmla="*/ 469752113 h 395"/>
                    <a:gd name="T80" fmla="*/ 298557503 w 95"/>
                    <a:gd name="T81" fmla="*/ 469752113 h 395"/>
                    <a:gd name="T82" fmla="*/ 332252967 w 95"/>
                    <a:gd name="T83" fmla="*/ 469752113 h 395"/>
                    <a:gd name="T84" fmla="*/ 332252967 w 95"/>
                    <a:gd name="T85" fmla="*/ 469752113 h 395"/>
                    <a:gd name="T86" fmla="*/ 332252967 w 95"/>
                    <a:gd name="T87" fmla="*/ 469752113 h 395"/>
                    <a:gd name="T88" fmla="*/ 332252967 w 95"/>
                    <a:gd name="T89" fmla="*/ 469752113 h 395"/>
                    <a:gd name="T90" fmla="*/ 332252967 w 95"/>
                    <a:gd name="T91" fmla="*/ 174479614 h 395"/>
                    <a:gd name="T92" fmla="*/ 332252967 w 95"/>
                    <a:gd name="T93" fmla="*/ 0 h 395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95"/>
                    <a:gd name="T142" fmla="*/ 0 h 395"/>
                    <a:gd name="T143" fmla="*/ 95 w 95"/>
                    <a:gd name="T144" fmla="*/ 395 h 395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95" h="395">
                      <a:moveTo>
                        <a:pt x="29" y="0"/>
                      </a:moveTo>
                      <a:lnTo>
                        <a:pt x="35" y="0"/>
                      </a:lnTo>
                      <a:lnTo>
                        <a:pt x="39" y="10"/>
                      </a:lnTo>
                      <a:lnTo>
                        <a:pt x="40" y="31"/>
                      </a:lnTo>
                      <a:lnTo>
                        <a:pt x="51" y="77"/>
                      </a:lnTo>
                      <a:lnTo>
                        <a:pt x="50" y="101"/>
                      </a:lnTo>
                      <a:lnTo>
                        <a:pt x="46" y="104"/>
                      </a:lnTo>
                      <a:lnTo>
                        <a:pt x="49" y="140"/>
                      </a:lnTo>
                      <a:lnTo>
                        <a:pt x="56" y="147"/>
                      </a:lnTo>
                      <a:lnTo>
                        <a:pt x="62" y="176"/>
                      </a:lnTo>
                      <a:lnTo>
                        <a:pt x="71" y="210"/>
                      </a:lnTo>
                      <a:lnTo>
                        <a:pt x="80" y="243"/>
                      </a:lnTo>
                      <a:lnTo>
                        <a:pt x="95" y="272"/>
                      </a:lnTo>
                      <a:lnTo>
                        <a:pt x="82" y="254"/>
                      </a:lnTo>
                      <a:lnTo>
                        <a:pt x="67" y="245"/>
                      </a:lnTo>
                      <a:lnTo>
                        <a:pt x="51" y="244"/>
                      </a:lnTo>
                      <a:lnTo>
                        <a:pt x="45" y="250"/>
                      </a:lnTo>
                      <a:lnTo>
                        <a:pt x="31" y="301"/>
                      </a:lnTo>
                      <a:lnTo>
                        <a:pt x="30" y="321"/>
                      </a:lnTo>
                      <a:lnTo>
                        <a:pt x="44" y="341"/>
                      </a:lnTo>
                      <a:lnTo>
                        <a:pt x="47" y="353"/>
                      </a:lnTo>
                      <a:lnTo>
                        <a:pt x="58" y="361"/>
                      </a:lnTo>
                      <a:lnTo>
                        <a:pt x="60" y="384"/>
                      </a:lnTo>
                      <a:lnTo>
                        <a:pt x="57" y="391"/>
                      </a:lnTo>
                      <a:lnTo>
                        <a:pt x="52" y="370"/>
                      </a:lnTo>
                      <a:lnTo>
                        <a:pt x="31" y="363"/>
                      </a:lnTo>
                      <a:lnTo>
                        <a:pt x="26" y="368"/>
                      </a:lnTo>
                      <a:lnTo>
                        <a:pt x="18" y="395"/>
                      </a:lnTo>
                      <a:lnTo>
                        <a:pt x="11" y="392"/>
                      </a:lnTo>
                      <a:lnTo>
                        <a:pt x="9" y="364"/>
                      </a:lnTo>
                      <a:lnTo>
                        <a:pt x="15" y="310"/>
                      </a:lnTo>
                      <a:lnTo>
                        <a:pt x="18" y="303"/>
                      </a:lnTo>
                      <a:lnTo>
                        <a:pt x="10" y="273"/>
                      </a:lnTo>
                      <a:lnTo>
                        <a:pt x="18" y="214"/>
                      </a:lnTo>
                      <a:lnTo>
                        <a:pt x="15" y="180"/>
                      </a:lnTo>
                      <a:lnTo>
                        <a:pt x="17" y="154"/>
                      </a:lnTo>
                      <a:lnTo>
                        <a:pt x="13" y="142"/>
                      </a:lnTo>
                      <a:lnTo>
                        <a:pt x="4" y="132"/>
                      </a:lnTo>
                      <a:lnTo>
                        <a:pt x="0" y="102"/>
                      </a:lnTo>
                      <a:lnTo>
                        <a:pt x="6" y="85"/>
                      </a:lnTo>
                      <a:lnTo>
                        <a:pt x="6" y="51"/>
                      </a:lnTo>
                      <a:lnTo>
                        <a:pt x="8" y="44"/>
                      </a:lnTo>
                      <a:lnTo>
                        <a:pt x="28" y="45"/>
                      </a:lnTo>
                      <a:lnTo>
                        <a:pt x="29" y="34"/>
                      </a:lnTo>
                      <a:lnTo>
                        <a:pt x="34" y="33"/>
                      </a:lnTo>
                      <a:lnTo>
                        <a:pt x="21" y="3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5E7492">
                    <a:lumMod val="60000"/>
                    <a:lumOff val="40000"/>
                  </a:srgbClr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93" name="Freeform 118"/>
                <p:cNvSpPr>
                  <a:spLocks noChangeAspect="1"/>
                </p:cNvSpPr>
                <p:nvPr/>
              </p:nvSpPr>
              <p:spPr bwMode="auto">
                <a:xfrm>
                  <a:off x="4808" y="2273"/>
                  <a:ext cx="17" cy="23"/>
                </a:xfrm>
                <a:custGeom>
                  <a:avLst/>
                  <a:gdLst>
                    <a:gd name="T0" fmla="*/ 536024889 w 27"/>
                    <a:gd name="T1" fmla="*/ 0 h 33"/>
                    <a:gd name="T2" fmla="*/ 536024889 w 27"/>
                    <a:gd name="T3" fmla="*/ 551010910 h 33"/>
                    <a:gd name="T4" fmla="*/ 278381968 w 27"/>
                    <a:gd name="T5" fmla="*/ 553407954 h 33"/>
                    <a:gd name="T6" fmla="*/ 0 w 27"/>
                    <a:gd name="T7" fmla="*/ 553407954 h 33"/>
                    <a:gd name="T8" fmla="*/ 536024889 w 27"/>
                    <a:gd name="T9" fmla="*/ 0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"/>
                    <a:gd name="T16" fmla="*/ 0 h 33"/>
                    <a:gd name="T17" fmla="*/ 27 w 27"/>
                    <a:gd name="T18" fmla="*/ 33 h 3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" h="33">
                      <a:moveTo>
                        <a:pt x="20" y="0"/>
                      </a:moveTo>
                      <a:lnTo>
                        <a:pt x="27" y="7"/>
                      </a:lnTo>
                      <a:lnTo>
                        <a:pt x="2" y="33"/>
                      </a:lnTo>
                      <a:lnTo>
                        <a:pt x="0" y="27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94" name="Freeform 119"/>
                <p:cNvSpPr>
                  <a:spLocks noChangeAspect="1"/>
                </p:cNvSpPr>
                <p:nvPr/>
              </p:nvSpPr>
              <p:spPr bwMode="auto">
                <a:xfrm>
                  <a:off x="4717" y="2252"/>
                  <a:ext cx="99" cy="93"/>
                </a:xfrm>
                <a:custGeom>
                  <a:avLst/>
                  <a:gdLst>
                    <a:gd name="T0" fmla="*/ 345637318 w 182"/>
                    <a:gd name="T1" fmla="*/ 400695882 h 168"/>
                    <a:gd name="T2" fmla="*/ 345637318 w 182"/>
                    <a:gd name="T3" fmla="*/ 400695882 h 168"/>
                    <a:gd name="T4" fmla="*/ 345637318 w 182"/>
                    <a:gd name="T5" fmla="*/ 400695882 h 168"/>
                    <a:gd name="T6" fmla="*/ 345637318 w 182"/>
                    <a:gd name="T7" fmla="*/ 400695882 h 168"/>
                    <a:gd name="T8" fmla="*/ 345637318 w 182"/>
                    <a:gd name="T9" fmla="*/ 400695882 h 168"/>
                    <a:gd name="T10" fmla="*/ 345637318 w 182"/>
                    <a:gd name="T11" fmla="*/ 400695882 h 168"/>
                    <a:gd name="T12" fmla="*/ 345637318 w 182"/>
                    <a:gd name="T13" fmla="*/ 400695882 h 168"/>
                    <a:gd name="T14" fmla="*/ 345637318 w 182"/>
                    <a:gd name="T15" fmla="*/ 400695882 h 168"/>
                    <a:gd name="T16" fmla="*/ 345637318 w 182"/>
                    <a:gd name="T17" fmla="*/ 400695882 h 168"/>
                    <a:gd name="T18" fmla="*/ 345637318 w 182"/>
                    <a:gd name="T19" fmla="*/ 400695882 h 168"/>
                    <a:gd name="T20" fmla="*/ 345637318 w 182"/>
                    <a:gd name="T21" fmla="*/ 400695882 h 168"/>
                    <a:gd name="T22" fmla="*/ 345637318 w 182"/>
                    <a:gd name="T23" fmla="*/ 400695882 h 168"/>
                    <a:gd name="T24" fmla="*/ 345637318 w 182"/>
                    <a:gd name="T25" fmla="*/ 400695882 h 168"/>
                    <a:gd name="T26" fmla="*/ 345637318 w 182"/>
                    <a:gd name="T27" fmla="*/ 400695882 h 168"/>
                    <a:gd name="T28" fmla="*/ 345637318 w 182"/>
                    <a:gd name="T29" fmla="*/ 400695882 h 168"/>
                    <a:gd name="T30" fmla="*/ 345637318 w 182"/>
                    <a:gd name="T31" fmla="*/ 400695882 h 168"/>
                    <a:gd name="T32" fmla="*/ 345637318 w 182"/>
                    <a:gd name="T33" fmla="*/ 400695882 h 168"/>
                    <a:gd name="T34" fmla="*/ 345637318 w 182"/>
                    <a:gd name="T35" fmla="*/ 400695882 h 168"/>
                    <a:gd name="T36" fmla="*/ 345637318 w 182"/>
                    <a:gd name="T37" fmla="*/ 400695882 h 168"/>
                    <a:gd name="T38" fmla="*/ 345637318 w 182"/>
                    <a:gd name="T39" fmla="*/ 400695882 h 168"/>
                    <a:gd name="T40" fmla="*/ 345637318 w 182"/>
                    <a:gd name="T41" fmla="*/ 400695882 h 168"/>
                    <a:gd name="T42" fmla="*/ 345637318 w 182"/>
                    <a:gd name="T43" fmla="*/ 400695882 h 168"/>
                    <a:gd name="T44" fmla="*/ 345637318 w 182"/>
                    <a:gd name="T45" fmla="*/ 400695882 h 168"/>
                    <a:gd name="T46" fmla="*/ 345637318 w 182"/>
                    <a:gd name="T47" fmla="*/ 400695882 h 168"/>
                    <a:gd name="T48" fmla="*/ 345637318 w 182"/>
                    <a:gd name="T49" fmla="*/ 400695882 h 168"/>
                    <a:gd name="T50" fmla="*/ 345637318 w 182"/>
                    <a:gd name="T51" fmla="*/ 400695882 h 168"/>
                    <a:gd name="T52" fmla="*/ 345637318 w 182"/>
                    <a:gd name="T53" fmla="*/ 400695882 h 168"/>
                    <a:gd name="T54" fmla="*/ 345637318 w 182"/>
                    <a:gd name="T55" fmla="*/ 400695882 h 168"/>
                    <a:gd name="T56" fmla="*/ 0 w 182"/>
                    <a:gd name="T57" fmla="*/ 400695882 h 168"/>
                    <a:gd name="T58" fmla="*/ 54703004 w 182"/>
                    <a:gd name="T59" fmla="*/ 400695882 h 168"/>
                    <a:gd name="T60" fmla="*/ 345637318 w 182"/>
                    <a:gd name="T61" fmla="*/ 400695882 h 168"/>
                    <a:gd name="T62" fmla="*/ 345637318 w 182"/>
                    <a:gd name="T63" fmla="*/ 400695882 h 168"/>
                    <a:gd name="T64" fmla="*/ 345637318 w 182"/>
                    <a:gd name="T65" fmla="*/ 400695882 h 168"/>
                    <a:gd name="T66" fmla="*/ 345637318 w 182"/>
                    <a:gd name="T67" fmla="*/ 400695882 h 168"/>
                    <a:gd name="T68" fmla="*/ 345637318 w 182"/>
                    <a:gd name="T69" fmla="*/ 400695882 h 168"/>
                    <a:gd name="T70" fmla="*/ 345637318 w 182"/>
                    <a:gd name="T71" fmla="*/ 400695882 h 168"/>
                    <a:gd name="T72" fmla="*/ 345637318 w 182"/>
                    <a:gd name="T73" fmla="*/ 400695882 h 168"/>
                    <a:gd name="T74" fmla="*/ 345637318 w 182"/>
                    <a:gd name="T75" fmla="*/ 400695882 h 168"/>
                    <a:gd name="T76" fmla="*/ 345637318 w 182"/>
                    <a:gd name="T77" fmla="*/ 302610688 h 168"/>
                    <a:gd name="T78" fmla="*/ 345637318 w 182"/>
                    <a:gd name="T79" fmla="*/ 0 h 168"/>
                    <a:gd name="T80" fmla="*/ 345637318 w 182"/>
                    <a:gd name="T81" fmla="*/ 172950538 h 168"/>
                    <a:gd name="T82" fmla="*/ 345637318 w 182"/>
                    <a:gd name="T83" fmla="*/ 400695882 h 168"/>
                    <a:gd name="T84" fmla="*/ 345637318 w 182"/>
                    <a:gd name="T85" fmla="*/ 400695882 h 168"/>
                    <a:gd name="T86" fmla="*/ 345637318 w 182"/>
                    <a:gd name="T87" fmla="*/ 400695882 h 168"/>
                    <a:gd name="T88" fmla="*/ 345637318 w 182"/>
                    <a:gd name="T89" fmla="*/ 400695882 h 168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182"/>
                    <a:gd name="T136" fmla="*/ 0 h 168"/>
                    <a:gd name="T137" fmla="*/ 182 w 182"/>
                    <a:gd name="T138" fmla="*/ 168 h 168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182" h="168">
                      <a:moveTo>
                        <a:pt x="158" y="58"/>
                      </a:moveTo>
                      <a:lnTo>
                        <a:pt x="166" y="50"/>
                      </a:lnTo>
                      <a:lnTo>
                        <a:pt x="169" y="52"/>
                      </a:lnTo>
                      <a:lnTo>
                        <a:pt x="161" y="69"/>
                      </a:lnTo>
                      <a:lnTo>
                        <a:pt x="168" y="79"/>
                      </a:lnTo>
                      <a:lnTo>
                        <a:pt x="168" y="88"/>
                      </a:lnTo>
                      <a:lnTo>
                        <a:pt x="182" y="85"/>
                      </a:lnTo>
                      <a:lnTo>
                        <a:pt x="180" y="91"/>
                      </a:lnTo>
                      <a:lnTo>
                        <a:pt x="162" y="101"/>
                      </a:lnTo>
                      <a:lnTo>
                        <a:pt x="153" y="101"/>
                      </a:lnTo>
                      <a:lnTo>
                        <a:pt x="150" y="106"/>
                      </a:lnTo>
                      <a:lnTo>
                        <a:pt x="132" y="106"/>
                      </a:lnTo>
                      <a:lnTo>
                        <a:pt x="123" y="110"/>
                      </a:lnTo>
                      <a:lnTo>
                        <a:pt x="119" y="115"/>
                      </a:lnTo>
                      <a:lnTo>
                        <a:pt x="104" y="146"/>
                      </a:lnTo>
                      <a:lnTo>
                        <a:pt x="63" y="121"/>
                      </a:lnTo>
                      <a:lnTo>
                        <a:pt x="53" y="120"/>
                      </a:lnTo>
                      <a:lnTo>
                        <a:pt x="41" y="128"/>
                      </a:lnTo>
                      <a:lnTo>
                        <a:pt x="20" y="122"/>
                      </a:lnTo>
                      <a:lnTo>
                        <a:pt x="15" y="130"/>
                      </a:lnTo>
                      <a:lnTo>
                        <a:pt x="19" y="137"/>
                      </a:lnTo>
                      <a:lnTo>
                        <a:pt x="41" y="150"/>
                      </a:lnTo>
                      <a:lnTo>
                        <a:pt x="39" y="155"/>
                      </a:lnTo>
                      <a:lnTo>
                        <a:pt x="28" y="155"/>
                      </a:lnTo>
                      <a:lnTo>
                        <a:pt x="12" y="168"/>
                      </a:lnTo>
                      <a:lnTo>
                        <a:pt x="8" y="166"/>
                      </a:lnTo>
                      <a:lnTo>
                        <a:pt x="7" y="160"/>
                      </a:lnTo>
                      <a:lnTo>
                        <a:pt x="10" y="144"/>
                      </a:lnTo>
                      <a:lnTo>
                        <a:pt x="0" y="134"/>
                      </a:lnTo>
                      <a:lnTo>
                        <a:pt x="1" y="121"/>
                      </a:lnTo>
                      <a:lnTo>
                        <a:pt x="19" y="106"/>
                      </a:lnTo>
                      <a:lnTo>
                        <a:pt x="19" y="90"/>
                      </a:lnTo>
                      <a:lnTo>
                        <a:pt x="44" y="95"/>
                      </a:lnTo>
                      <a:lnTo>
                        <a:pt x="49" y="86"/>
                      </a:lnTo>
                      <a:lnTo>
                        <a:pt x="48" y="72"/>
                      </a:lnTo>
                      <a:lnTo>
                        <a:pt x="55" y="58"/>
                      </a:lnTo>
                      <a:lnTo>
                        <a:pt x="60" y="31"/>
                      </a:lnTo>
                      <a:lnTo>
                        <a:pt x="58" y="20"/>
                      </a:lnTo>
                      <a:lnTo>
                        <a:pt x="54" y="7"/>
                      </a:lnTo>
                      <a:lnTo>
                        <a:pt x="61" y="0"/>
                      </a:lnTo>
                      <a:lnTo>
                        <a:pt x="68" y="4"/>
                      </a:lnTo>
                      <a:lnTo>
                        <a:pt x="88" y="29"/>
                      </a:lnTo>
                      <a:lnTo>
                        <a:pt x="110" y="49"/>
                      </a:lnTo>
                      <a:lnTo>
                        <a:pt x="144" y="65"/>
                      </a:lnTo>
                      <a:lnTo>
                        <a:pt x="158" y="58"/>
                      </a:lnTo>
                      <a:close/>
                    </a:path>
                  </a:pathLst>
                </a:custGeom>
                <a:solidFill>
                  <a:srgbClr val="C3C3C5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95" name="Freeform 120"/>
                <p:cNvSpPr>
                  <a:spLocks noChangeAspect="1"/>
                </p:cNvSpPr>
                <p:nvPr/>
              </p:nvSpPr>
              <p:spPr bwMode="auto">
                <a:xfrm>
                  <a:off x="4737" y="2255"/>
                  <a:ext cx="4" cy="7"/>
                </a:xfrm>
                <a:custGeom>
                  <a:avLst/>
                  <a:gdLst>
                    <a:gd name="T0" fmla="*/ 444387016 w 6"/>
                    <a:gd name="T1" fmla="*/ 0 h 7"/>
                    <a:gd name="T2" fmla="*/ 0 w 6"/>
                    <a:gd name="T3" fmla="*/ 2147480503 h 7"/>
                    <a:gd name="T4" fmla="*/ 636290699 w 6"/>
                    <a:gd name="T5" fmla="*/ 2147480503 h 7"/>
                    <a:gd name="T6" fmla="*/ 636290699 w 6"/>
                    <a:gd name="T7" fmla="*/ 0 h 7"/>
                    <a:gd name="T8" fmla="*/ 444387016 w 6"/>
                    <a:gd name="T9" fmla="*/ 0 h 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"/>
                    <a:gd name="T16" fmla="*/ 0 h 7"/>
                    <a:gd name="T17" fmla="*/ 6 w 6"/>
                    <a:gd name="T18" fmla="*/ 7 h 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" h="7">
                      <a:moveTo>
                        <a:pt x="3" y="0"/>
                      </a:moveTo>
                      <a:lnTo>
                        <a:pt x="0" y="3"/>
                      </a:lnTo>
                      <a:lnTo>
                        <a:pt x="6" y="7"/>
                      </a:lnTo>
                      <a:lnTo>
                        <a:pt x="6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rgbClr val="C3C3C5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96" name="Freeform 121"/>
                <p:cNvSpPr>
                  <a:spLocks noChangeAspect="1"/>
                </p:cNvSpPr>
                <p:nvPr/>
              </p:nvSpPr>
              <p:spPr bwMode="auto">
                <a:xfrm>
                  <a:off x="4571" y="2345"/>
                  <a:ext cx="183" cy="184"/>
                </a:xfrm>
                <a:custGeom>
                  <a:avLst/>
                  <a:gdLst>
                    <a:gd name="T0" fmla="*/ 340825868 w 338"/>
                    <a:gd name="T1" fmla="*/ 117930941 h 303"/>
                    <a:gd name="T2" fmla="*/ 340825868 w 338"/>
                    <a:gd name="T3" fmla="*/ 473101682 h 303"/>
                    <a:gd name="T4" fmla="*/ 340825868 w 338"/>
                    <a:gd name="T5" fmla="*/ 473101682 h 303"/>
                    <a:gd name="T6" fmla="*/ 340825868 w 338"/>
                    <a:gd name="T7" fmla="*/ 473101682 h 303"/>
                    <a:gd name="T8" fmla="*/ 340825868 w 338"/>
                    <a:gd name="T9" fmla="*/ 473101682 h 303"/>
                    <a:gd name="T10" fmla="*/ 340825868 w 338"/>
                    <a:gd name="T11" fmla="*/ 473101682 h 303"/>
                    <a:gd name="T12" fmla="*/ 340825868 w 338"/>
                    <a:gd name="T13" fmla="*/ 473101682 h 303"/>
                    <a:gd name="T14" fmla="*/ 340825868 w 338"/>
                    <a:gd name="T15" fmla="*/ 473101682 h 303"/>
                    <a:gd name="T16" fmla="*/ 340825868 w 338"/>
                    <a:gd name="T17" fmla="*/ 473101682 h 303"/>
                    <a:gd name="T18" fmla="*/ 340825868 w 338"/>
                    <a:gd name="T19" fmla="*/ 473101682 h 303"/>
                    <a:gd name="T20" fmla="*/ 340825868 w 338"/>
                    <a:gd name="T21" fmla="*/ 473101682 h 303"/>
                    <a:gd name="T22" fmla="*/ 340825868 w 338"/>
                    <a:gd name="T23" fmla="*/ 473101682 h 303"/>
                    <a:gd name="T24" fmla="*/ 340825868 w 338"/>
                    <a:gd name="T25" fmla="*/ 473101682 h 303"/>
                    <a:gd name="T26" fmla="*/ 340825868 w 338"/>
                    <a:gd name="T27" fmla="*/ 473101682 h 303"/>
                    <a:gd name="T28" fmla="*/ 340825868 w 338"/>
                    <a:gd name="T29" fmla="*/ 473101682 h 303"/>
                    <a:gd name="T30" fmla="*/ 340825868 w 338"/>
                    <a:gd name="T31" fmla="*/ 473101682 h 303"/>
                    <a:gd name="T32" fmla="*/ 340825868 w 338"/>
                    <a:gd name="T33" fmla="*/ 473101682 h 303"/>
                    <a:gd name="T34" fmla="*/ 340825868 w 338"/>
                    <a:gd name="T35" fmla="*/ 473101682 h 303"/>
                    <a:gd name="T36" fmla="*/ 340825868 w 338"/>
                    <a:gd name="T37" fmla="*/ 473101682 h 303"/>
                    <a:gd name="T38" fmla="*/ 340825868 w 338"/>
                    <a:gd name="T39" fmla="*/ 473101682 h 303"/>
                    <a:gd name="T40" fmla="*/ 340825868 w 338"/>
                    <a:gd name="T41" fmla="*/ 473101682 h 303"/>
                    <a:gd name="T42" fmla="*/ 340825868 w 338"/>
                    <a:gd name="T43" fmla="*/ 473101682 h 303"/>
                    <a:gd name="T44" fmla="*/ 340825868 w 338"/>
                    <a:gd name="T45" fmla="*/ 473101682 h 303"/>
                    <a:gd name="T46" fmla="*/ 340825868 w 338"/>
                    <a:gd name="T47" fmla="*/ 473101682 h 303"/>
                    <a:gd name="T48" fmla="*/ 340825868 w 338"/>
                    <a:gd name="T49" fmla="*/ 473101682 h 303"/>
                    <a:gd name="T50" fmla="*/ 340825868 w 338"/>
                    <a:gd name="T51" fmla="*/ 473101682 h 303"/>
                    <a:gd name="T52" fmla="*/ 340825868 w 338"/>
                    <a:gd name="T53" fmla="*/ 473101682 h 303"/>
                    <a:gd name="T54" fmla="*/ 0 w 338"/>
                    <a:gd name="T55" fmla="*/ 473101682 h 303"/>
                    <a:gd name="T56" fmla="*/ 340825868 w 338"/>
                    <a:gd name="T57" fmla="*/ 473101682 h 303"/>
                    <a:gd name="T58" fmla="*/ 340825868 w 338"/>
                    <a:gd name="T59" fmla="*/ 473101682 h 303"/>
                    <a:gd name="T60" fmla="*/ 340825868 w 338"/>
                    <a:gd name="T61" fmla="*/ 473101682 h 303"/>
                    <a:gd name="T62" fmla="*/ 340825868 w 338"/>
                    <a:gd name="T63" fmla="*/ 473101682 h 303"/>
                    <a:gd name="T64" fmla="*/ 340825868 w 338"/>
                    <a:gd name="T65" fmla="*/ 473101682 h 303"/>
                    <a:gd name="T66" fmla="*/ 340825868 w 338"/>
                    <a:gd name="T67" fmla="*/ 473101682 h 303"/>
                    <a:gd name="T68" fmla="*/ 340825868 w 338"/>
                    <a:gd name="T69" fmla="*/ 473101682 h 303"/>
                    <a:gd name="T70" fmla="*/ 340825868 w 338"/>
                    <a:gd name="T71" fmla="*/ 473101682 h 303"/>
                    <a:gd name="T72" fmla="*/ 340825868 w 338"/>
                    <a:gd name="T73" fmla="*/ 473101682 h 303"/>
                    <a:gd name="T74" fmla="*/ 340825868 w 338"/>
                    <a:gd name="T75" fmla="*/ 473101682 h 303"/>
                    <a:gd name="T76" fmla="*/ 340825868 w 338"/>
                    <a:gd name="T77" fmla="*/ 473101682 h 303"/>
                    <a:gd name="T78" fmla="*/ 340825868 w 338"/>
                    <a:gd name="T79" fmla="*/ 473101682 h 303"/>
                    <a:gd name="T80" fmla="*/ 340825868 w 338"/>
                    <a:gd name="T81" fmla="*/ 473101682 h 303"/>
                    <a:gd name="T82" fmla="*/ 340825868 w 338"/>
                    <a:gd name="T83" fmla="*/ 473101682 h 303"/>
                    <a:gd name="T84" fmla="*/ 340825868 w 338"/>
                    <a:gd name="T85" fmla="*/ 473101682 h 303"/>
                    <a:gd name="T86" fmla="*/ 340825868 w 338"/>
                    <a:gd name="T87" fmla="*/ 473101682 h 303"/>
                    <a:gd name="T88" fmla="*/ 340825868 w 338"/>
                    <a:gd name="T89" fmla="*/ 473101682 h 303"/>
                    <a:gd name="T90" fmla="*/ 340825868 w 338"/>
                    <a:gd name="T91" fmla="*/ 0 h 303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338"/>
                    <a:gd name="T139" fmla="*/ 0 h 303"/>
                    <a:gd name="T140" fmla="*/ 338 w 338"/>
                    <a:gd name="T141" fmla="*/ 303 h 303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338" h="303">
                      <a:moveTo>
                        <a:pt x="309" y="2"/>
                      </a:moveTo>
                      <a:lnTo>
                        <a:pt x="318" y="2"/>
                      </a:lnTo>
                      <a:lnTo>
                        <a:pt x="319" y="27"/>
                      </a:lnTo>
                      <a:lnTo>
                        <a:pt x="330" y="51"/>
                      </a:lnTo>
                      <a:lnTo>
                        <a:pt x="338" y="77"/>
                      </a:lnTo>
                      <a:lnTo>
                        <a:pt x="334" y="93"/>
                      </a:lnTo>
                      <a:lnTo>
                        <a:pt x="328" y="97"/>
                      </a:lnTo>
                      <a:lnTo>
                        <a:pt x="322" y="122"/>
                      </a:lnTo>
                      <a:lnTo>
                        <a:pt x="314" y="121"/>
                      </a:lnTo>
                      <a:lnTo>
                        <a:pt x="307" y="126"/>
                      </a:lnTo>
                      <a:lnTo>
                        <a:pt x="304" y="136"/>
                      </a:lnTo>
                      <a:lnTo>
                        <a:pt x="308" y="173"/>
                      </a:lnTo>
                      <a:lnTo>
                        <a:pt x="302" y="178"/>
                      </a:lnTo>
                      <a:lnTo>
                        <a:pt x="296" y="200"/>
                      </a:lnTo>
                      <a:lnTo>
                        <a:pt x="296" y="212"/>
                      </a:lnTo>
                      <a:lnTo>
                        <a:pt x="300" y="221"/>
                      </a:lnTo>
                      <a:lnTo>
                        <a:pt x="287" y="241"/>
                      </a:lnTo>
                      <a:lnTo>
                        <a:pt x="272" y="252"/>
                      </a:lnTo>
                      <a:lnTo>
                        <a:pt x="273" y="233"/>
                      </a:lnTo>
                      <a:lnTo>
                        <a:pt x="279" y="223"/>
                      </a:lnTo>
                      <a:lnTo>
                        <a:pt x="271" y="223"/>
                      </a:lnTo>
                      <a:lnTo>
                        <a:pt x="266" y="241"/>
                      </a:lnTo>
                      <a:lnTo>
                        <a:pt x="254" y="236"/>
                      </a:lnTo>
                      <a:lnTo>
                        <a:pt x="246" y="261"/>
                      </a:lnTo>
                      <a:lnTo>
                        <a:pt x="241" y="260"/>
                      </a:lnTo>
                      <a:lnTo>
                        <a:pt x="241" y="245"/>
                      </a:lnTo>
                      <a:lnTo>
                        <a:pt x="236" y="244"/>
                      </a:lnTo>
                      <a:lnTo>
                        <a:pt x="221" y="263"/>
                      </a:lnTo>
                      <a:lnTo>
                        <a:pt x="188" y="263"/>
                      </a:lnTo>
                      <a:lnTo>
                        <a:pt x="193" y="257"/>
                      </a:lnTo>
                      <a:lnTo>
                        <a:pt x="186" y="254"/>
                      </a:lnTo>
                      <a:lnTo>
                        <a:pt x="183" y="257"/>
                      </a:lnTo>
                      <a:lnTo>
                        <a:pt x="180" y="253"/>
                      </a:lnTo>
                      <a:lnTo>
                        <a:pt x="180" y="245"/>
                      </a:lnTo>
                      <a:lnTo>
                        <a:pt x="170" y="261"/>
                      </a:lnTo>
                      <a:lnTo>
                        <a:pt x="181" y="267"/>
                      </a:lnTo>
                      <a:lnTo>
                        <a:pt x="181" y="276"/>
                      </a:lnTo>
                      <a:lnTo>
                        <a:pt x="177" y="273"/>
                      </a:lnTo>
                      <a:lnTo>
                        <a:pt x="166" y="277"/>
                      </a:lnTo>
                      <a:lnTo>
                        <a:pt x="153" y="298"/>
                      </a:lnTo>
                      <a:lnTo>
                        <a:pt x="147" y="303"/>
                      </a:lnTo>
                      <a:lnTo>
                        <a:pt x="139" y="298"/>
                      </a:lnTo>
                      <a:lnTo>
                        <a:pt x="129" y="284"/>
                      </a:lnTo>
                      <a:lnTo>
                        <a:pt x="129" y="273"/>
                      </a:lnTo>
                      <a:lnTo>
                        <a:pt x="137" y="262"/>
                      </a:lnTo>
                      <a:lnTo>
                        <a:pt x="136" y="258"/>
                      </a:lnTo>
                      <a:lnTo>
                        <a:pt x="126" y="261"/>
                      </a:lnTo>
                      <a:lnTo>
                        <a:pt x="106" y="256"/>
                      </a:lnTo>
                      <a:lnTo>
                        <a:pt x="90" y="267"/>
                      </a:lnTo>
                      <a:lnTo>
                        <a:pt x="86" y="265"/>
                      </a:lnTo>
                      <a:lnTo>
                        <a:pt x="51" y="275"/>
                      </a:lnTo>
                      <a:lnTo>
                        <a:pt x="47" y="272"/>
                      </a:lnTo>
                      <a:lnTo>
                        <a:pt x="36" y="287"/>
                      </a:lnTo>
                      <a:lnTo>
                        <a:pt x="24" y="283"/>
                      </a:lnTo>
                      <a:lnTo>
                        <a:pt x="10" y="286"/>
                      </a:lnTo>
                      <a:lnTo>
                        <a:pt x="0" y="283"/>
                      </a:lnTo>
                      <a:lnTo>
                        <a:pt x="0" y="272"/>
                      </a:lnTo>
                      <a:lnTo>
                        <a:pt x="15" y="267"/>
                      </a:lnTo>
                      <a:lnTo>
                        <a:pt x="58" y="228"/>
                      </a:lnTo>
                      <a:lnTo>
                        <a:pt x="93" y="228"/>
                      </a:lnTo>
                      <a:lnTo>
                        <a:pt x="131" y="221"/>
                      </a:lnTo>
                      <a:lnTo>
                        <a:pt x="131" y="225"/>
                      </a:lnTo>
                      <a:lnTo>
                        <a:pt x="147" y="228"/>
                      </a:lnTo>
                      <a:lnTo>
                        <a:pt x="156" y="221"/>
                      </a:lnTo>
                      <a:lnTo>
                        <a:pt x="157" y="203"/>
                      </a:lnTo>
                      <a:lnTo>
                        <a:pt x="172" y="185"/>
                      </a:lnTo>
                      <a:lnTo>
                        <a:pt x="179" y="160"/>
                      </a:lnTo>
                      <a:lnTo>
                        <a:pt x="189" y="154"/>
                      </a:lnTo>
                      <a:lnTo>
                        <a:pt x="193" y="155"/>
                      </a:lnTo>
                      <a:lnTo>
                        <a:pt x="192" y="160"/>
                      </a:lnTo>
                      <a:lnTo>
                        <a:pt x="183" y="168"/>
                      </a:lnTo>
                      <a:lnTo>
                        <a:pt x="186" y="182"/>
                      </a:lnTo>
                      <a:lnTo>
                        <a:pt x="195" y="181"/>
                      </a:lnTo>
                      <a:lnTo>
                        <a:pt x="227" y="161"/>
                      </a:lnTo>
                      <a:lnTo>
                        <a:pt x="242" y="140"/>
                      </a:lnTo>
                      <a:lnTo>
                        <a:pt x="253" y="135"/>
                      </a:lnTo>
                      <a:lnTo>
                        <a:pt x="268" y="102"/>
                      </a:lnTo>
                      <a:lnTo>
                        <a:pt x="277" y="75"/>
                      </a:lnTo>
                      <a:lnTo>
                        <a:pt x="277" y="66"/>
                      </a:lnTo>
                      <a:lnTo>
                        <a:pt x="267" y="60"/>
                      </a:lnTo>
                      <a:lnTo>
                        <a:pt x="276" y="50"/>
                      </a:lnTo>
                      <a:lnTo>
                        <a:pt x="274" y="32"/>
                      </a:lnTo>
                      <a:lnTo>
                        <a:pt x="282" y="25"/>
                      </a:lnTo>
                      <a:lnTo>
                        <a:pt x="283" y="16"/>
                      </a:lnTo>
                      <a:lnTo>
                        <a:pt x="289" y="10"/>
                      </a:lnTo>
                      <a:lnTo>
                        <a:pt x="298" y="25"/>
                      </a:lnTo>
                      <a:lnTo>
                        <a:pt x="301" y="20"/>
                      </a:lnTo>
                      <a:lnTo>
                        <a:pt x="309" y="21"/>
                      </a:lnTo>
                      <a:lnTo>
                        <a:pt x="313" y="7"/>
                      </a:lnTo>
                      <a:lnTo>
                        <a:pt x="301" y="13"/>
                      </a:lnTo>
                      <a:lnTo>
                        <a:pt x="299" y="6"/>
                      </a:lnTo>
                      <a:lnTo>
                        <a:pt x="301" y="0"/>
                      </a:lnTo>
                      <a:lnTo>
                        <a:pt x="309" y="2"/>
                      </a:lnTo>
                      <a:close/>
                    </a:path>
                  </a:pathLst>
                </a:custGeom>
                <a:solidFill>
                  <a:srgbClr val="C3C3C5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97" name="Freeform 122"/>
                <p:cNvSpPr>
                  <a:spLocks noChangeAspect="1"/>
                </p:cNvSpPr>
                <p:nvPr/>
              </p:nvSpPr>
              <p:spPr bwMode="auto">
                <a:xfrm>
                  <a:off x="4592" y="2509"/>
                  <a:ext cx="39" cy="32"/>
                </a:xfrm>
                <a:custGeom>
                  <a:avLst/>
                  <a:gdLst>
                    <a:gd name="T0" fmla="*/ 279029999 w 77"/>
                    <a:gd name="T1" fmla="*/ 395537149 h 58"/>
                    <a:gd name="T2" fmla="*/ 279029999 w 77"/>
                    <a:gd name="T3" fmla="*/ 395537149 h 58"/>
                    <a:gd name="T4" fmla="*/ 279029999 w 77"/>
                    <a:gd name="T5" fmla="*/ 395537149 h 58"/>
                    <a:gd name="T6" fmla="*/ 279029999 w 77"/>
                    <a:gd name="T7" fmla="*/ 395537149 h 58"/>
                    <a:gd name="T8" fmla="*/ 279029999 w 77"/>
                    <a:gd name="T9" fmla="*/ 395537149 h 58"/>
                    <a:gd name="T10" fmla="*/ 279029999 w 77"/>
                    <a:gd name="T11" fmla="*/ 395537149 h 58"/>
                    <a:gd name="T12" fmla="*/ 279029999 w 77"/>
                    <a:gd name="T13" fmla="*/ 395537149 h 58"/>
                    <a:gd name="T14" fmla="*/ 279029999 w 77"/>
                    <a:gd name="T15" fmla="*/ 395537149 h 58"/>
                    <a:gd name="T16" fmla="*/ 0 w 77"/>
                    <a:gd name="T17" fmla="*/ 395537149 h 58"/>
                    <a:gd name="T18" fmla="*/ 279029999 w 77"/>
                    <a:gd name="T19" fmla="*/ 395537149 h 58"/>
                    <a:gd name="T20" fmla="*/ 279029999 w 77"/>
                    <a:gd name="T21" fmla="*/ 395537149 h 58"/>
                    <a:gd name="T22" fmla="*/ 279029999 w 77"/>
                    <a:gd name="T23" fmla="*/ 0 h 58"/>
                    <a:gd name="T24" fmla="*/ 279029999 w 77"/>
                    <a:gd name="T25" fmla="*/ 201087473 h 58"/>
                    <a:gd name="T26" fmla="*/ 279029999 w 77"/>
                    <a:gd name="T27" fmla="*/ 395537149 h 58"/>
                    <a:gd name="T28" fmla="*/ 279029999 w 77"/>
                    <a:gd name="T29" fmla="*/ 395537149 h 5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77"/>
                    <a:gd name="T46" fmla="*/ 0 h 58"/>
                    <a:gd name="T47" fmla="*/ 77 w 77"/>
                    <a:gd name="T48" fmla="*/ 58 h 58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77" h="58">
                      <a:moveTo>
                        <a:pt x="61" y="39"/>
                      </a:moveTo>
                      <a:lnTo>
                        <a:pt x="47" y="32"/>
                      </a:lnTo>
                      <a:lnTo>
                        <a:pt x="40" y="33"/>
                      </a:lnTo>
                      <a:lnTo>
                        <a:pt x="34" y="37"/>
                      </a:lnTo>
                      <a:lnTo>
                        <a:pt x="26" y="58"/>
                      </a:lnTo>
                      <a:lnTo>
                        <a:pt x="20" y="58"/>
                      </a:lnTo>
                      <a:lnTo>
                        <a:pt x="13" y="52"/>
                      </a:lnTo>
                      <a:lnTo>
                        <a:pt x="8" y="37"/>
                      </a:lnTo>
                      <a:lnTo>
                        <a:pt x="0" y="35"/>
                      </a:lnTo>
                      <a:lnTo>
                        <a:pt x="20" y="13"/>
                      </a:lnTo>
                      <a:lnTo>
                        <a:pt x="37" y="14"/>
                      </a:lnTo>
                      <a:lnTo>
                        <a:pt x="55" y="0"/>
                      </a:lnTo>
                      <a:lnTo>
                        <a:pt x="72" y="5"/>
                      </a:lnTo>
                      <a:lnTo>
                        <a:pt x="77" y="20"/>
                      </a:lnTo>
                      <a:lnTo>
                        <a:pt x="61" y="39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98" name="Freeform 123"/>
                <p:cNvSpPr>
                  <a:spLocks noChangeAspect="1"/>
                </p:cNvSpPr>
                <p:nvPr/>
              </p:nvSpPr>
              <p:spPr bwMode="auto">
                <a:xfrm>
                  <a:off x="4549" y="2521"/>
                  <a:ext cx="36" cy="59"/>
                </a:xfrm>
                <a:custGeom>
                  <a:avLst/>
                  <a:gdLst>
                    <a:gd name="T0" fmla="*/ 329234153 w 71"/>
                    <a:gd name="T1" fmla="*/ 0 h 102"/>
                    <a:gd name="T2" fmla="*/ 329234153 w 71"/>
                    <a:gd name="T3" fmla="*/ 46729374 h 102"/>
                    <a:gd name="T4" fmla="*/ 329234153 w 71"/>
                    <a:gd name="T5" fmla="*/ 415608795 h 102"/>
                    <a:gd name="T6" fmla="*/ 329234153 w 71"/>
                    <a:gd name="T7" fmla="*/ 415608795 h 102"/>
                    <a:gd name="T8" fmla="*/ 0 w 71"/>
                    <a:gd name="T9" fmla="*/ 415608795 h 102"/>
                    <a:gd name="T10" fmla="*/ 329234153 w 71"/>
                    <a:gd name="T11" fmla="*/ 415608795 h 102"/>
                    <a:gd name="T12" fmla="*/ 329234153 w 71"/>
                    <a:gd name="T13" fmla="*/ 415608795 h 102"/>
                    <a:gd name="T14" fmla="*/ 92572328 w 71"/>
                    <a:gd name="T15" fmla="*/ 415608795 h 102"/>
                    <a:gd name="T16" fmla="*/ 231361678 w 71"/>
                    <a:gd name="T17" fmla="*/ 415608795 h 102"/>
                    <a:gd name="T18" fmla="*/ 329234153 w 71"/>
                    <a:gd name="T19" fmla="*/ 415608795 h 102"/>
                    <a:gd name="T20" fmla="*/ 329234153 w 71"/>
                    <a:gd name="T21" fmla="*/ 415608795 h 102"/>
                    <a:gd name="T22" fmla="*/ 329234153 w 71"/>
                    <a:gd name="T23" fmla="*/ 415608795 h 102"/>
                    <a:gd name="T24" fmla="*/ 329234153 w 71"/>
                    <a:gd name="T25" fmla="*/ 415608795 h 102"/>
                    <a:gd name="T26" fmla="*/ 329234153 w 71"/>
                    <a:gd name="T27" fmla="*/ 415608795 h 102"/>
                    <a:gd name="T28" fmla="*/ 329234153 w 71"/>
                    <a:gd name="T29" fmla="*/ 415608795 h 102"/>
                    <a:gd name="T30" fmla="*/ 329234153 w 71"/>
                    <a:gd name="T31" fmla="*/ 415608795 h 102"/>
                    <a:gd name="T32" fmla="*/ 329234153 w 71"/>
                    <a:gd name="T33" fmla="*/ 415608795 h 102"/>
                    <a:gd name="T34" fmla="*/ 329234153 w 71"/>
                    <a:gd name="T35" fmla="*/ 415608795 h 102"/>
                    <a:gd name="T36" fmla="*/ 329234153 w 71"/>
                    <a:gd name="T37" fmla="*/ 415608795 h 102"/>
                    <a:gd name="T38" fmla="*/ 329234153 w 71"/>
                    <a:gd name="T39" fmla="*/ 415608795 h 102"/>
                    <a:gd name="T40" fmla="*/ 329234153 w 71"/>
                    <a:gd name="T41" fmla="*/ 415608795 h 102"/>
                    <a:gd name="T42" fmla="*/ 329234153 w 71"/>
                    <a:gd name="T43" fmla="*/ 415608795 h 102"/>
                    <a:gd name="T44" fmla="*/ 329234153 w 71"/>
                    <a:gd name="T45" fmla="*/ 415608795 h 102"/>
                    <a:gd name="T46" fmla="*/ 329234153 w 71"/>
                    <a:gd name="T47" fmla="*/ 415608795 h 102"/>
                    <a:gd name="T48" fmla="*/ 329234153 w 71"/>
                    <a:gd name="T49" fmla="*/ 415608795 h 102"/>
                    <a:gd name="T50" fmla="*/ 329234153 w 71"/>
                    <a:gd name="T51" fmla="*/ 415608795 h 102"/>
                    <a:gd name="T52" fmla="*/ 329234153 w 71"/>
                    <a:gd name="T53" fmla="*/ 415608795 h 102"/>
                    <a:gd name="T54" fmla="*/ 329234153 w 71"/>
                    <a:gd name="T55" fmla="*/ 415608795 h 102"/>
                    <a:gd name="T56" fmla="*/ 329234153 w 71"/>
                    <a:gd name="T57" fmla="*/ 415608795 h 102"/>
                    <a:gd name="T58" fmla="*/ 329234153 w 71"/>
                    <a:gd name="T59" fmla="*/ 415608795 h 102"/>
                    <a:gd name="T60" fmla="*/ 329234153 w 71"/>
                    <a:gd name="T61" fmla="*/ 415608795 h 102"/>
                    <a:gd name="T62" fmla="*/ 329234153 w 71"/>
                    <a:gd name="T63" fmla="*/ 415608795 h 102"/>
                    <a:gd name="T64" fmla="*/ 329234153 w 71"/>
                    <a:gd name="T65" fmla="*/ 415608795 h 102"/>
                    <a:gd name="T66" fmla="*/ 329234153 w 71"/>
                    <a:gd name="T67" fmla="*/ 0 h 102"/>
                    <a:gd name="T68" fmla="*/ 329234153 w 71"/>
                    <a:gd name="T69" fmla="*/ 0 h 102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71"/>
                    <a:gd name="T106" fmla="*/ 0 h 102"/>
                    <a:gd name="T107" fmla="*/ 71 w 71"/>
                    <a:gd name="T108" fmla="*/ 102 h 102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71" h="102">
                      <a:moveTo>
                        <a:pt x="37" y="0"/>
                      </a:moveTo>
                      <a:lnTo>
                        <a:pt x="30" y="1"/>
                      </a:lnTo>
                      <a:lnTo>
                        <a:pt x="22" y="11"/>
                      </a:lnTo>
                      <a:lnTo>
                        <a:pt x="9" y="15"/>
                      </a:lnTo>
                      <a:lnTo>
                        <a:pt x="0" y="26"/>
                      </a:lnTo>
                      <a:lnTo>
                        <a:pt x="9" y="34"/>
                      </a:lnTo>
                      <a:lnTo>
                        <a:pt x="9" y="38"/>
                      </a:lnTo>
                      <a:lnTo>
                        <a:pt x="2" y="33"/>
                      </a:lnTo>
                      <a:lnTo>
                        <a:pt x="5" y="47"/>
                      </a:lnTo>
                      <a:lnTo>
                        <a:pt x="15" y="42"/>
                      </a:lnTo>
                      <a:lnTo>
                        <a:pt x="20" y="45"/>
                      </a:lnTo>
                      <a:lnTo>
                        <a:pt x="22" y="40"/>
                      </a:lnTo>
                      <a:lnTo>
                        <a:pt x="17" y="36"/>
                      </a:lnTo>
                      <a:lnTo>
                        <a:pt x="17" y="29"/>
                      </a:lnTo>
                      <a:lnTo>
                        <a:pt x="20" y="27"/>
                      </a:lnTo>
                      <a:lnTo>
                        <a:pt x="28" y="40"/>
                      </a:lnTo>
                      <a:lnTo>
                        <a:pt x="29" y="54"/>
                      </a:lnTo>
                      <a:lnTo>
                        <a:pt x="19" y="70"/>
                      </a:lnTo>
                      <a:lnTo>
                        <a:pt x="19" y="91"/>
                      </a:lnTo>
                      <a:lnTo>
                        <a:pt x="30" y="98"/>
                      </a:lnTo>
                      <a:lnTo>
                        <a:pt x="31" y="79"/>
                      </a:lnTo>
                      <a:lnTo>
                        <a:pt x="36" y="80"/>
                      </a:lnTo>
                      <a:lnTo>
                        <a:pt x="34" y="87"/>
                      </a:lnTo>
                      <a:lnTo>
                        <a:pt x="35" y="102"/>
                      </a:lnTo>
                      <a:lnTo>
                        <a:pt x="44" y="97"/>
                      </a:lnTo>
                      <a:lnTo>
                        <a:pt x="48" y="87"/>
                      </a:lnTo>
                      <a:lnTo>
                        <a:pt x="51" y="89"/>
                      </a:lnTo>
                      <a:lnTo>
                        <a:pt x="62" y="54"/>
                      </a:lnTo>
                      <a:lnTo>
                        <a:pt x="71" y="37"/>
                      </a:lnTo>
                      <a:lnTo>
                        <a:pt x="68" y="26"/>
                      </a:lnTo>
                      <a:lnTo>
                        <a:pt x="61" y="24"/>
                      </a:lnTo>
                      <a:lnTo>
                        <a:pt x="61" y="9"/>
                      </a:lnTo>
                      <a:lnTo>
                        <a:pt x="48" y="11"/>
                      </a:lnTo>
                      <a:lnTo>
                        <a:pt x="41" y="0"/>
                      </a:lnTo>
                      <a:lnTo>
                        <a:pt x="37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99" name="Freeform 124"/>
                <p:cNvSpPr>
                  <a:spLocks noChangeAspect="1"/>
                </p:cNvSpPr>
                <p:nvPr/>
              </p:nvSpPr>
              <p:spPr bwMode="auto">
                <a:xfrm>
                  <a:off x="4556" y="2550"/>
                  <a:ext cx="3" cy="8"/>
                </a:xfrm>
                <a:custGeom>
                  <a:avLst/>
                  <a:gdLst>
                    <a:gd name="T0" fmla="*/ 712120556 w 4"/>
                    <a:gd name="T1" fmla="*/ 0 h 12"/>
                    <a:gd name="T2" fmla="*/ 0 w 4"/>
                    <a:gd name="T3" fmla="*/ 222263417 h 12"/>
                    <a:gd name="T4" fmla="*/ 905968080 w 4"/>
                    <a:gd name="T5" fmla="*/ 37032260 h 12"/>
                    <a:gd name="T6" fmla="*/ 712120556 w 4"/>
                    <a:gd name="T7" fmla="*/ 0 h 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"/>
                    <a:gd name="T13" fmla="*/ 0 h 12"/>
                    <a:gd name="T14" fmla="*/ 4 w 4"/>
                    <a:gd name="T15" fmla="*/ 12 h 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" h="12">
                      <a:moveTo>
                        <a:pt x="1" y="0"/>
                      </a:moveTo>
                      <a:lnTo>
                        <a:pt x="0" y="12"/>
                      </a:lnTo>
                      <a:lnTo>
                        <a:pt x="4" y="2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00" name="Freeform 125"/>
                <p:cNvSpPr>
                  <a:spLocks noChangeAspect="1"/>
                </p:cNvSpPr>
                <p:nvPr/>
              </p:nvSpPr>
              <p:spPr bwMode="auto">
                <a:xfrm>
                  <a:off x="4531" y="2542"/>
                  <a:ext cx="4" cy="7"/>
                </a:xfrm>
                <a:custGeom>
                  <a:avLst/>
                  <a:gdLst>
                    <a:gd name="T0" fmla="*/ 1099509750 w 5"/>
                    <a:gd name="T1" fmla="*/ 0 h 7"/>
                    <a:gd name="T2" fmla="*/ 0 w 5"/>
                    <a:gd name="T3" fmla="*/ 1352349766 h 7"/>
                    <a:gd name="T4" fmla="*/ 0 w 5"/>
                    <a:gd name="T5" fmla="*/ 1352349766 h 7"/>
                    <a:gd name="T6" fmla="*/ 1099509750 w 5"/>
                    <a:gd name="T7" fmla="*/ 1352349766 h 7"/>
                    <a:gd name="T8" fmla="*/ 1099509750 w 5"/>
                    <a:gd name="T9" fmla="*/ 0 h 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"/>
                    <a:gd name="T16" fmla="*/ 0 h 7"/>
                    <a:gd name="T17" fmla="*/ 5 w 5"/>
                    <a:gd name="T18" fmla="*/ 7 h 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" h="7">
                      <a:moveTo>
                        <a:pt x="5" y="0"/>
                      </a:moveTo>
                      <a:lnTo>
                        <a:pt x="0" y="3"/>
                      </a:lnTo>
                      <a:lnTo>
                        <a:pt x="0" y="7"/>
                      </a:lnTo>
                      <a:lnTo>
                        <a:pt x="5" y="6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01" name="Freeform 126"/>
                <p:cNvSpPr>
                  <a:spLocks noChangeAspect="1"/>
                </p:cNvSpPr>
                <p:nvPr/>
              </p:nvSpPr>
              <p:spPr bwMode="auto">
                <a:xfrm>
                  <a:off x="4538" y="2536"/>
                  <a:ext cx="3" cy="6"/>
                </a:xfrm>
                <a:custGeom>
                  <a:avLst/>
                  <a:gdLst>
                    <a:gd name="T0" fmla="*/ 843906030 w 4"/>
                    <a:gd name="T1" fmla="*/ 416241317 h 9"/>
                    <a:gd name="T2" fmla="*/ 211042747 w 4"/>
                    <a:gd name="T3" fmla="*/ 0 h 9"/>
                    <a:gd name="T4" fmla="*/ 0 w 4"/>
                    <a:gd name="T5" fmla="*/ 636290632 h 9"/>
                    <a:gd name="T6" fmla="*/ 843906030 w 4"/>
                    <a:gd name="T7" fmla="*/ 416241317 h 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"/>
                    <a:gd name="T13" fmla="*/ 0 h 9"/>
                    <a:gd name="T14" fmla="*/ 4 w 4"/>
                    <a:gd name="T15" fmla="*/ 9 h 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" h="9">
                      <a:moveTo>
                        <a:pt x="4" y="4"/>
                      </a:moveTo>
                      <a:lnTo>
                        <a:pt x="1" y="0"/>
                      </a:lnTo>
                      <a:lnTo>
                        <a:pt x="0" y="9"/>
                      </a:lnTo>
                      <a:lnTo>
                        <a:pt x="4" y="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02" name="Freeform 127"/>
                <p:cNvSpPr>
                  <a:spLocks noChangeAspect="1"/>
                </p:cNvSpPr>
                <p:nvPr/>
              </p:nvSpPr>
              <p:spPr bwMode="auto">
                <a:xfrm>
                  <a:off x="4551" y="2521"/>
                  <a:ext cx="0" cy="0"/>
                </a:xfrm>
                <a:custGeom>
                  <a:avLst/>
                  <a:gdLst>
                    <a:gd name="T0" fmla="*/ 0 h 6"/>
                    <a:gd name="T1" fmla="*/ 0 h 6"/>
                    <a:gd name="T2" fmla="*/ 0 h 6"/>
                    <a:gd name="T3" fmla="*/ 0 60000 65536"/>
                    <a:gd name="T4" fmla="*/ 0 60000 65536"/>
                    <a:gd name="T5" fmla="*/ 0 60000 65536"/>
                    <a:gd name="T6" fmla="*/ 0 h 6"/>
                    <a:gd name="T7" fmla="*/ 6 h 6"/>
                  </a:gdLst>
                  <a:ahLst/>
                  <a:cxnLst>
                    <a:cxn ang="T3">
                      <a:pos x="0" y="T0"/>
                    </a:cxn>
                    <a:cxn ang="T4">
                      <a:pos x="0" y="T1"/>
                    </a:cxn>
                    <a:cxn ang="T5">
                      <a:pos x="0" y="T2"/>
                    </a:cxn>
                  </a:cxnLst>
                  <a:rect l="0" t="T6" r="0" b="T7"/>
                  <a:pathLst>
                    <a:path h="6">
                      <a:moveTo>
                        <a:pt x="0" y="0"/>
                      </a:moveTo>
                      <a:lnTo>
                        <a:pt x="0" y="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03" name="Freeform 128"/>
                <p:cNvSpPr>
                  <a:spLocks noChangeAspect="1"/>
                </p:cNvSpPr>
                <p:nvPr/>
              </p:nvSpPr>
              <p:spPr bwMode="auto">
                <a:xfrm>
                  <a:off x="4541" y="2509"/>
                  <a:ext cx="0" cy="7"/>
                </a:xfrm>
                <a:custGeom>
                  <a:avLst/>
                  <a:gdLst>
                    <a:gd name="T0" fmla="*/ 0 w 2"/>
                    <a:gd name="T1" fmla="*/ 0 h 9"/>
                    <a:gd name="T2" fmla="*/ 0 w 2"/>
                    <a:gd name="T3" fmla="*/ 636290632 h 9"/>
                    <a:gd name="T4" fmla="*/ 0 w 2"/>
                    <a:gd name="T5" fmla="*/ 520375246 h 9"/>
                    <a:gd name="T6" fmla="*/ 0 w 2"/>
                    <a:gd name="T7" fmla="*/ 0 h 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"/>
                    <a:gd name="T13" fmla="*/ 0 h 9"/>
                    <a:gd name="T14" fmla="*/ 0 w 2"/>
                    <a:gd name="T15" fmla="*/ 9 h 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" h="9">
                      <a:moveTo>
                        <a:pt x="2" y="0"/>
                      </a:moveTo>
                      <a:lnTo>
                        <a:pt x="0" y="9"/>
                      </a:lnTo>
                      <a:lnTo>
                        <a:pt x="2" y="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04" name="Freeform 129"/>
                <p:cNvSpPr>
                  <a:spLocks noChangeAspect="1"/>
                </p:cNvSpPr>
                <p:nvPr/>
              </p:nvSpPr>
              <p:spPr bwMode="auto">
                <a:xfrm>
                  <a:off x="4544" y="2501"/>
                  <a:ext cx="2" cy="8"/>
                </a:xfrm>
                <a:custGeom>
                  <a:avLst/>
                  <a:gdLst>
                    <a:gd name="T0" fmla="*/ 0 w 3"/>
                    <a:gd name="T1" fmla="*/ 0 h 12"/>
                    <a:gd name="T2" fmla="*/ 131836246 w 3"/>
                    <a:gd name="T3" fmla="*/ 296444748 h 12"/>
                    <a:gd name="T4" fmla="*/ 87918585 w 3"/>
                    <a:gd name="T5" fmla="*/ 636290699 h 12"/>
                    <a:gd name="T6" fmla="*/ 0 w 3"/>
                    <a:gd name="T7" fmla="*/ 0 h 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"/>
                    <a:gd name="T13" fmla="*/ 0 h 12"/>
                    <a:gd name="T14" fmla="*/ 3 w 3"/>
                    <a:gd name="T15" fmla="*/ 12 h 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" h="12">
                      <a:moveTo>
                        <a:pt x="0" y="0"/>
                      </a:moveTo>
                      <a:lnTo>
                        <a:pt x="3" y="2"/>
                      </a:lnTo>
                      <a:lnTo>
                        <a:pt x="2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05" name="Freeform 130"/>
                <p:cNvSpPr>
                  <a:spLocks noChangeAspect="1"/>
                </p:cNvSpPr>
                <p:nvPr/>
              </p:nvSpPr>
              <p:spPr bwMode="auto">
                <a:xfrm>
                  <a:off x="4567" y="2437"/>
                  <a:ext cx="2" cy="0"/>
                </a:xfrm>
                <a:custGeom>
                  <a:avLst/>
                  <a:gdLst>
                    <a:gd name="T0" fmla="*/ 0 w 3"/>
                    <a:gd name="T1" fmla="*/ 0 h 3"/>
                    <a:gd name="T2" fmla="*/ 0 w 3"/>
                    <a:gd name="T3" fmla="*/ 2147480405 h 3"/>
                    <a:gd name="T4" fmla="*/ 2147483647 w 3"/>
                    <a:gd name="T5" fmla="*/ 1185033351 h 3"/>
                    <a:gd name="T6" fmla="*/ 0 w 3"/>
                    <a:gd name="T7" fmla="*/ 0 h 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"/>
                    <a:gd name="T13" fmla="*/ 0 h 3"/>
                    <a:gd name="T14" fmla="*/ 3 w 3"/>
                    <a:gd name="T15" fmla="*/ 3 h 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" h="3">
                      <a:moveTo>
                        <a:pt x="0" y="0"/>
                      </a:moveTo>
                      <a:lnTo>
                        <a:pt x="0" y="3"/>
                      </a:lnTo>
                      <a:lnTo>
                        <a:pt x="3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06" name="Freeform 131"/>
                <p:cNvSpPr>
                  <a:spLocks noChangeAspect="1"/>
                </p:cNvSpPr>
                <p:nvPr/>
              </p:nvSpPr>
              <p:spPr bwMode="auto">
                <a:xfrm>
                  <a:off x="4491" y="2528"/>
                  <a:ext cx="13" cy="7"/>
                </a:xfrm>
                <a:custGeom>
                  <a:avLst/>
                  <a:gdLst>
                    <a:gd name="T0" fmla="*/ 274762654 w 20"/>
                    <a:gd name="T1" fmla="*/ 74099592 h 12"/>
                    <a:gd name="T2" fmla="*/ 0 w 20"/>
                    <a:gd name="T3" fmla="*/ 203747199 h 12"/>
                    <a:gd name="T4" fmla="*/ 589751826 w 20"/>
                    <a:gd name="T5" fmla="*/ 222263417 h 12"/>
                    <a:gd name="T6" fmla="*/ 589751826 w 20"/>
                    <a:gd name="T7" fmla="*/ 203747199 h 12"/>
                    <a:gd name="T8" fmla="*/ 589751826 w 20"/>
                    <a:gd name="T9" fmla="*/ 74099592 h 12"/>
                    <a:gd name="T10" fmla="*/ 589751826 w 20"/>
                    <a:gd name="T11" fmla="*/ 0 h 12"/>
                    <a:gd name="T12" fmla="*/ 274762654 w 20"/>
                    <a:gd name="T13" fmla="*/ 74099592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0"/>
                    <a:gd name="T22" fmla="*/ 0 h 12"/>
                    <a:gd name="T23" fmla="*/ 20 w 20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0" h="12">
                      <a:moveTo>
                        <a:pt x="2" y="4"/>
                      </a:moveTo>
                      <a:lnTo>
                        <a:pt x="0" y="11"/>
                      </a:lnTo>
                      <a:lnTo>
                        <a:pt x="6" y="12"/>
                      </a:lnTo>
                      <a:lnTo>
                        <a:pt x="13" y="11"/>
                      </a:lnTo>
                      <a:lnTo>
                        <a:pt x="20" y="4"/>
                      </a:lnTo>
                      <a:lnTo>
                        <a:pt x="20" y="0"/>
                      </a:lnTo>
                      <a:lnTo>
                        <a:pt x="2" y="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07" name="Freeform 132"/>
                <p:cNvSpPr>
                  <a:spLocks noChangeAspect="1"/>
                </p:cNvSpPr>
                <p:nvPr/>
              </p:nvSpPr>
              <p:spPr bwMode="auto">
                <a:xfrm>
                  <a:off x="4390" y="2695"/>
                  <a:ext cx="33" cy="66"/>
                </a:xfrm>
                <a:custGeom>
                  <a:avLst/>
                  <a:gdLst>
                    <a:gd name="T0" fmla="*/ 368223612 w 54"/>
                    <a:gd name="T1" fmla="*/ 0 h 109"/>
                    <a:gd name="T2" fmla="*/ 368223612 w 54"/>
                    <a:gd name="T3" fmla="*/ 467406938 h 109"/>
                    <a:gd name="T4" fmla="*/ 368223612 w 54"/>
                    <a:gd name="T5" fmla="*/ 476740038 h 109"/>
                    <a:gd name="T6" fmla="*/ 368223612 w 54"/>
                    <a:gd name="T7" fmla="*/ 476740038 h 109"/>
                    <a:gd name="T8" fmla="*/ 368223612 w 54"/>
                    <a:gd name="T9" fmla="*/ 476740038 h 109"/>
                    <a:gd name="T10" fmla="*/ 368223612 w 54"/>
                    <a:gd name="T11" fmla="*/ 476740038 h 109"/>
                    <a:gd name="T12" fmla="*/ 368223612 w 54"/>
                    <a:gd name="T13" fmla="*/ 476740038 h 109"/>
                    <a:gd name="T14" fmla="*/ 240880501 w 54"/>
                    <a:gd name="T15" fmla="*/ 476740038 h 109"/>
                    <a:gd name="T16" fmla="*/ 0 w 54"/>
                    <a:gd name="T17" fmla="*/ 476740038 h 109"/>
                    <a:gd name="T18" fmla="*/ 361320431 w 54"/>
                    <a:gd name="T19" fmla="*/ 476740038 h 109"/>
                    <a:gd name="T20" fmla="*/ 368223612 w 54"/>
                    <a:gd name="T21" fmla="*/ 476740038 h 109"/>
                    <a:gd name="T22" fmla="*/ 368223612 w 54"/>
                    <a:gd name="T23" fmla="*/ 0 h 109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54"/>
                    <a:gd name="T37" fmla="*/ 0 h 109"/>
                    <a:gd name="T38" fmla="*/ 54 w 54"/>
                    <a:gd name="T39" fmla="*/ 109 h 109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54" h="109">
                      <a:moveTo>
                        <a:pt x="42" y="0"/>
                      </a:moveTo>
                      <a:lnTo>
                        <a:pt x="54" y="8"/>
                      </a:lnTo>
                      <a:lnTo>
                        <a:pt x="53" y="22"/>
                      </a:lnTo>
                      <a:lnTo>
                        <a:pt x="42" y="62"/>
                      </a:lnTo>
                      <a:lnTo>
                        <a:pt x="26" y="92"/>
                      </a:lnTo>
                      <a:lnTo>
                        <a:pt x="23" y="109"/>
                      </a:lnTo>
                      <a:lnTo>
                        <a:pt x="15" y="93"/>
                      </a:lnTo>
                      <a:lnTo>
                        <a:pt x="4" y="81"/>
                      </a:lnTo>
                      <a:lnTo>
                        <a:pt x="0" y="55"/>
                      </a:lnTo>
                      <a:lnTo>
                        <a:pt x="6" y="42"/>
                      </a:lnTo>
                      <a:lnTo>
                        <a:pt x="27" y="10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08" name="Freeform 133"/>
                <p:cNvSpPr>
                  <a:spLocks noChangeAspect="1"/>
                </p:cNvSpPr>
                <p:nvPr/>
              </p:nvSpPr>
              <p:spPr bwMode="auto">
                <a:xfrm>
                  <a:off x="2586" y="657"/>
                  <a:ext cx="178" cy="314"/>
                </a:xfrm>
                <a:custGeom>
                  <a:avLst/>
                  <a:gdLst>
                    <a:gd name="T0" fmla="*/ 349571986 w 326"/>
                    <a:gd name="T1" fmla="*/ 456836578 h 526"/>
                    <a:gd name="T2" fmla="*/ 349571986 w 326"/>
                    <a:gd name="T3" fmla="*/ 456836578 h 526"/>
                    <a:gd name="T4" fmla="*/ 349571986 w 326"/>
                    <a:gd name="T5" fmla="*/ 456836578 h 526"/>
                    <a:gd name="T6" fmla="*/ 349571986 w 326"/>
                    <a:gd name="T7" fmla="*/ 456836578 h 526"/>
                    <a:gd name="T8" fmla="*/ 349571986 w 326"/>
                    <a:gd name="T9" fmla="*/ 456836578 h 526"/>
                    <a:gd name="T10" fmla="*/ 349571986 w 326"/>
                    <a:gd name="T11" fmla="*/ 456836578 h 526"/>
                    <a:gd name="T12" fmla="*/ 349571986 w 326"/>
                    <a:gd name="T13" fmla="*/ 0 h 526"/>
                    <a:gd name="T14" fmla="*/ 349571986 w 326"/>
                    <a:gd name="T15" fmla="*/ 456836578 h 526"/>
                    <a:gd name="T16" fmla="*/ 349571986 w 326"/>
                    <a:gd name="T17" fmla="*/ 456836578 h 526"/>
                    <a:gd name="T18" fmla="*/ 349571986 w 326"/>
                    <a:gd name="T19" fmla="*/ 456836578 h 526"/>
                    <a:gd name="T20" fmla="*/ 349571986 w 326"/>
                    <a:gd name="T21" fmla="*/ 456836578 h 526"/>
                    <a:gd name="T22" fmla="*/ 349571986 w 326"/>
                    <a:gd name="T23" fmla="*/ 456836578 h 526"/>
                    <a:gd name="T24" fmla="*/ 349571986 w 326"/>
                    <a:gd name="T25" fmla="*/ 456836578 h 526"/>
                    <a:gd name="T26" fmla="*/ 349571986 w 326"/>
                    <a:gd name="T27" fmla="*/ 456836578 h 526"/>
                    <a:gd name="T28" fmla="*/ 349571986 w 326"/>
                    <a:gd name="T29" fmla="*/ 456836578 h 526"/>
                    <a:gd name="T30" fmla="*/ 349571986 w 326"/>
                    <a:gd name="T31" fmla="*/ 456836578 h 526"/>
                    <a:gd name="T32" fmla="*/ 349571986 w 326"/>
                    <a:gd name="T33" fmla="*/ 456836578 h 526"/>
                    <a:gd name="T34" fmla="*/ 349571986 w 326"/>
                    <a:gd name="T35" fmla="*/ 456836578 h 526"/>
                    <a:gd name="T36" fmla="*/ 349571986 w 326"/>
                    <a:gd name="T37" fmla="*/ 456836578 h 526"/>
                    <a:gd name="T38" fmla="*/ 349571986 w 326"/>
                    <a:gd name="T39" fmla="*/ 456836578 h 526"/>
                    <a:gd name="T40" fmla="*/ 349571986 w 326"/>
                    <a:gd name="T41" fmla="*/ 456836578 h 526"/>
                    <a:gd name="T42" fmla="*/ 349571986 w 326"/>
                    <a:gd name="T43" fmla="*/ 456836578 h 526"/>
                    <a:gd name="T44" fmla="*/ 349571986 w 326"/>
                    <a:gd name="T45" fmla="*/ 456836578 h 526"/>
                    <a:gd name="T46" fmla="*/ 349571986 w 326"/>
                    <a:gd name="T47" fmla="*/ 456836578 h 526"/>
                    <a:gd name="T48" fmla="*/ 349571986 w 326"/>
                    <a:gd name="T49" fmla="*/ 456836578 h 526"/>
                    <a:gd name="T50" fmla="*/ 349571986 w 326"/>
                    <a:gd name="T51" fmla="*/ 456836578 h 526"/>
                    <a:gd name="T52" fmla="*/ 349571986 w 326"/>
                    <a:gd name="T53" fmla="*/ 456836578 h 526"/>
                    <a:gd name="T54" fmla="*/ 349571986 w 326"/>
                    <a:gd name="T55" fmla="*/ 456836578 h 526"/>
                    <a:gd name="T56" fmla="*/ 349571986 w 326"/>
                    <a:gd name="T57" fmla="*/ 456836578 h 526"/>
                    <a:gd name="T58" fmla="*/ 349571986 w 326"/>
                    <a:gd name="T59" fmla="*/ 456836578 h 526"/>
                    <a:gd name="T60" fmla="*/ 349571986 w 326"/>
                    <a:gd name="T61" fmla="*/ 456836578 h 526"/>
                    <a:gd name="T62" fmla="*/ 349571986 w 326"/>
                    <a:gd name="T63" fmla="*/ 456836578 h 526"/>
                    <a:gd name="T64" fmla="*/ 349571986 w 326"/>
                    <a:gd name="T65" fmla="*/ 456836578 h 526"/>
                    <a:gd name="T66" fmla="*/ 349571986 w 326"/>
                    <a:gd name="T67" fmla="*/ 456836578 h 526"/>
                    <a:gd name="T68" fmla="*/ 349571986 w 326"/>
                    <a:gd name="T69" fmla="*/ 456836578 h 526"/>
                    <a:gd name="T70" fmla="*/ 349571986 w 326"/>
                    <a:gd name="T71" fmla="*/ 456836578 h 526"/>
                    <a:gd name="T72" fmla="*/ 349571986 w 326"/>
                    <a:gd name="T73" fmla="*/ 456836578 h 526"/>
                    <a:gd name="T74" fmla="*/ 349571986 w 326"/>
                    <a:gd name="T75" fmla="*/ 456836578 h 526"/>
                    <a:gd name="T76" fmla="*/ 349571986 w 326"/>
                    <a:gd name="T77" fmla="*/ 456836578 h 526"/>
                    <a:gd name="T78" fmla="*/ 349571986 w 326"/>
                    <a:gd name="T79" fmla="*/ 456836578 h 526"/>
                    <a:gd name="T80" fmla="*/ 349571986 w 326"/>
                    <a:gd name="T81" fmla="*/ 456836578 h 526"/>
                    <a:gd name="T82" fmla="*/ 349571986 w 326"/>
                    <a:gd name="T83" fmla="*/ 456836578 h 526"/>
                    <a:gd name="T84" fmla="*/ 349571986 w 326"/>
                    <a:gd name="T85" fmla="*/ 456836578 h 526"/>
                    <a:gd name="T86" fmla="*/ 349571986 w 326"/>
                    <a:gd name="T87" fmla="*/ 456836578 h 526"/>
                    <a:gd name="T88" fmla="*/ 349571986 w 326"/>
                    <a:gd name="T89" fmla="*/ 456836578 h 526"/>
                    <a:gd name="T90" fmla="*/ 349571986 w 326"/>
                    <a:gd name="T91" fmla="*/ 456836578 h 526"/>
                    <a:gd name="T92" fmla="*/ 349571986 w 326"/>
                    <a:gd name="T93" fmla="*/ 456836578 h 526"/>
                    <a:gd name="T94" fmla="*/ 349571986 w 326"/>
                    <a:gd name="T95" fmla="*/ 456836578 h 526"/>
                    <a:gd name="T96" fmla="*/ 349571986 w 326"/>
                    <a:gd name="T97" fmla="*/ 456836578 h 526"/>
                    <a:gd name="T98" fmla="*/ 349571986 w 326"/>
                    <a:gd name="T99" fmla="*/ 456836578 h 526"/>
                    <a:gd name="T100" fmla="*/ 349571986 w 326"/>
                    <a:gd name="T101" fmla="*/ 456836578 h 526"/>
                    <a:gd name="T102" fmla="*/ 349571986 w 326"/>
                    <a:gd name="T103" fmla="*/ 456836578 h 526"/>
                    <a:gd name="T104" fmla="*/ 336741104 w 326"/>
                    <a:gd name="T105" fmla="*/ 456836578 h 526"/>
                    <a:gd name="T106" fmla="*/ 349571986 w 326"/>
                    <a:gd name="T107" fmla="*/ 456836578 h 526"/>
                    <a:gd name="T108" fmla="*/ 349571986 w 326"/>
                    <a:gd name="T109" fmla="*/ 456836578 h 526"/>
                    <a:gd name="T110" fmla="*/ 349571986 w 326"/>
                    <a:gd name="T111" fmla="*/ 456836578 h 526"/>
                    <a:gd name="T112" fmla="*/ 349571986 w 326"/>
                    <a:gd name="T113" fmla="*/ 456836578 h 526"/>
                    <a:gd name="T114" fmla="*/ 349571986 w 326"/>
                    <a:gd name="T115" fmla="*/ 456836578 h 526"/>
                    <a:gd name="T116" fmla="*/ 349571986 w 326"/>
                    <a:gd name="T117" fmla="*/ 456836578 h 526"/>
                    <a:gd name="T118" fmla="*/ 349571986 w 326"/>
                    <a:gd name="T119" fmla="*/ 456836578 h 526"/>
                    <a:gd name="T120" fmla="*/ 349571986 w 326"/>
                    <a:gd name="T121" fmla="*/ 456836578 h 526"/>
                    <a:gd name="T122" fmla="*/ 349571986 w 326"/>
                    <a:gd name="T123" fmla="*/ 456836578 h 526"/>
                    <a:gd name="T124" fmla="*/ 349571986 w 326"/>
                    <a:gd name="T125" fmla="*/ 456836578 h 52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326"/>
                    <a:gd name="T190" fmla="*/ 0 h 526"/>
                    <a:gd name="T191" fmla="*/ 326 w 326"/>
                    <a:gd name="T192" fmla="*/ 526 h 52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326" h="526">
                      <a:moveTo>
                        <a:pt x="123" y="54"/>
                      </a:moveTo>
                      <a:lnTo>
                        <a:pt x="139" y="79"/>
                      </a:lnTo>
                      <a:lnTo>
                        <a:pt x="145" y="130"/>
                      </a:lnTo>
                      <a:lnTo>
                        <a:pt x="143" y="155"/>
                      </a:lnTo>
                      <a:lnTo>
                        <a:pt x="150" y="150"/>
                      </a:lnTo>
                      <a:lnTo>
                        <a:pt x="171" y="190"/>
                      </a:lnTo>
                      <a:lnTo>
                        <a:pt x="175" y="190"/>
                      </a:lnTo>
                      <a:lnTo>
                        <a:pt x="161" y="152"/>
                      </a:lnTo>
                      <a:lnTo>
                        <a:pt x="151" y="53"/>
                      </a:lnTo>
                      <a:lnTo>
                        <a:pt x="154" y="35"/>
                      </a:lnTo>
                      <a:lnTo>
                        <a:pt x="162" y="33"/>
                      </a:lnTo>
                      <a:lnTo>
                        <a:pt x="159" y="26"/>
                      </a:lnTo>
                      <a:lnTo>
                        <a:pt x="161" y="10"/>
                      </a:lnTo>
                      <a:lnTo>
                        <a:pt x="171" y="0"/>
                      </a:lnTo>
                      <a:lnTo>
                        <a:pt x="178" y="6"/>
                      </a:lnTo>
                      <a:lnTo>
                        <a:pt x="179" y="33"/>
                      </a:lnTo>
                      <a:lnTo>
                        <a:pt x="193" y="23"/>
                      </a:lnTo>
                      <a:lnTo>
                        <a:pt x="219" y="55"/>
                      </a:lnTo>
                      <a:lnTo>
                        <a:pt x="208" y="94"/>
                      </a:lnTo>
                      <a:lnTo>
                        <a:pt x="213" y="104"/>
                      </a:lnTo>
                      <a:lnTo>
                        <a:pt x="209" y="123"/>
                      </a:lnTo>
                      <a:lnTo>
                        <a:pt x="223" y="102"/>
                      </a:lnTo>
                      <a:lnTo>
                        <a:pt x="221" y="91"/>
                      </a:lnTo>
                      <a:lnTo>
                        <a:pt x="225" y="80"/>
                      </a:lnTo>
                      <a:lnTo>
                        <a:pt x="235" y="83"/>
                      </a:lnTo>
                      <a:lnTo>
                        <a:pt x="248" y="116"/>
                      </a:lnTo>
                      <a:lnTo>
                        <a:pt x="245" y="149"/>
                      </a:lnTo>
                      <a:lnTo>
                        <a:pt x="271" y="157"/>
                      </a:lnTo>
                      <a:lnTo>
                        <a:pt x="293" y="191"/>
                      </a:lnTo>
                      <a:lnTo>
                        <a:pt x="323" y="199"/>
                      </a:lnTo>
                      <a:lnTo>
                        <a:pt x="326" y="214"/>
                      </a:lnTo>
                      <a:lnTo>
                        <a:pt x="321" y="229"/>
                      </a:lnTo>
                      <a:lnTo>
                        <a:pt x="268" y="244"/>
                      </a:lnTo>
                      <a:lnTo>
                        <a:pt x="270" y="249"/>
                      </a:lnTo>
                      <a:lnTo>
                        <a:pt x="268" y="260"/>
                      </a:lnTo>
                      <a:lnTo>
                        <a:pt x="252" y="266"/>
                      </a:lnTo>
                      <a:lnTo>
                        <a:pt x="254" y="291"/>
                      </a:lnTo>
                      <a:lnTo>
                        <a:pt x="251" y="326"/>
                      </a:lnTo>
                      <a:lnTo>
                        <a:pt x="234" y="327"/>
                      </a:lnTo>
                      <a:lnTo>
                        <a:pt x="236" y="355"/>
                      </a:lnTo>
                      <a:lnTo>
                        <a:pt x="230" y="403"/>
                      </a:lnTo>
                      <a:lnTo>
                        <a:pt x="209" y="408"/>
                      </a:lnTo>
                      <a:lnTo>
                        <a:pt x="216" y="417"/>
                      </a:lnTo>
                      <a:lnTo>
                        <a:pt x="204" y="429"/>
                      </a:lnTo>
                      <a:lnTo>
                        <a:pt x="201" y="463"/>
                      </a:lnTo>
                      <a:lnTo>
                        <a:pt x="203" y="473"/>
                      </a:lnTo>
                      <a:lnTo>
                        <a:pt x="193" y="492"/>
                      </a:lnTo>
                      <a:lnTo>
                        <a:pt x="195" y="511"/>
                      </a:lnTo>
                      <a:lnTo>
                        <a:pt x="193" y="519"/>
                      </a:lnTo>
                      <a:lnTo>
                        <a:pt x="171" y="526"/>
                      </a:lnTo>
                      <a:lnTo>
                        <a:pt x="171" y="508"/>
                      </a:lnTo>
                      <a:lnTo>
                        <a:pt x="149" y="483"/>
                      </a:lnTo>
                      <a:lnTo>
                        <a:pt x="168" y="482"/>
                      </a:lnTo>
                      <a:lnTo>
                        <a:pt x="172" y="469"/>
                      </a:lnTo>
                      <a:lnTo>
                        <a:pt x="140" y="469"/>
                      </a:lnTo>
                      <a:lnTo>
                        <a:pt x="113" y="446"/>
                      </a:lnTo>
                      <a:lnTo>
                        <a:pt x="101" y="417"/>
                      </a:lnTo>
                      <a:lnTo>
                        <a:pt x="103" y="408"/>
                      </a:lnTo>
                      <a:lnTo>
                        <a:pt x="101" y="400"/>
                      </a:lnTo>
                      <a:lnTo>
                        <a:pt x="127" y="378"/>
                      </a:lnTo>
                      <a:lnTo>
                        <a:pt x="186" y="362"/>
                      </a:lnTo>
                      <a:lnTo>
                        <a:pt x="190" y="358"/>
                      </a:lnTo>
                      <a:lnTo>
                        <a:pt x="185" y="347"/>
                      </a:lnTo>
                      <a:lnTo>
                        <a:pt x="188" y="342"/>
                      </a:lnTo>
                      <a:lnTo>
                        <a:pt x="98" y="370"/>
                      </a:lnTo>
                      <a:lnTo>
                        <a:pt x="93" y="367"/>
                      </a:lnTo>
                      <a:lnTo>
                        <a:pt x="90" y="326"/>
                      </a:lnTo>
                      <a:lnTo>
                        <a:pt x="108" y="335"/>
                      </a:lnTo>
                      <a:lnTo>
                        <a:pt x="107" y="321"/>
                      </a:lnTo>
                      <a:lnTo>
                        <a:pt x="132" y="316"/>
                      </a:lnTo>
                      <a:lnTo>
                        <a:pt x="157" y="277"/>
                      </a:lnTo>
                      <a:lnTo>
                        <a:pt x="174" y="264"/>
                      </a:lnTo>
                      <a:lnTo>
                        <a:pt x="176" y="245"/>
                      </a:lnTo>
                      <a:lnTo>
                        <a:pt x="185" y="231"/>
                      </a:lnTo>
                      <a:lnTo>
                        <a:pt x="180" y="220"/>
                      </a:lnTo>
                      <a:lnTo>
                        <a:pt x="170" y="250"/>
                      </a:lnTo>
                      <a:lnTo>
                        <a:pt x="149" y="265"/>
                      </a:lnTo>
                      <a:lnTo>
                        <a:pt x="140" y="242"/>
                      </a:lnTo>
                      <a:lnTo>
                        <a:pt x="148" y="221"/>
                      </a:lnTo>
                      <a:lnTo>
                        <a:pt x="144" y="204"/>
                      </a:lnTo>
                      <a:lnTo>
                        <a:pt x="133" y="240"/>
                      </a:lnTo>
                      <a:lnTo>
                        <a:pt x="127" y="233"/>
                      </a:lnTo>
                      <a:lnTo>
                        <a:pt x="127" y="221"/>
                      </a:lnTo>
                      <a:lnTo>
                        <a:pt x="120" y="223"/>
                      </a:lnTo>
                      <a:lnTo>
                        <a:pt x="113" y="262"/>
                      </a:lnTo>
                      <a:lnTo>
                        <a:pt x="122" y="273"/>
                      </a:lnTo>
                      <a:lnTo>
                        <a:pt x="109" y="274"/>
                      </a:lnTo>
                      <a:lnTo>
                        <a:pt x="105" y="294"/>
                      </a:lnTo>
                      <a:lnTo>
                        <a:pt x="95" y="301"/>
                      </a:lnTo>
                      <a:lnTo>
                        <a:pt x="71" y="297"/>
                      </a:lnTo>
                      <a:lnTo>
                        <a:pt x="69" y="290"/>
                      </a:lnTo>
                      <a:lnTo>
                        <a:pt x="72" y="286"/>
                      </a:lnTo>
                      <a:lnTo>
                        <a:pt x="70" y="276"/>
                      </a:lnTo>
                      <a:lnTo>
                        <a:pt x="53" y="262"/>
                      </a:lnTo>
                      <a:lnTo>
                        <a:pt x="77" y="245"/>
                      </a:lnTo>
                      <a:lnTo>
                        <a:pt x="41" y="239"/>
                      </a:lnTo>
                      <a:lnTo>
                        <a:pt x="30" y="220"/>
                      </a:lnTo>
                      <a:lnTo>
                        <a:pt x="21" y="184"/>
                      </a:lnTo>
                      <a:lnTo>
                        <a:pt x="52" y="195"/>
                      </a:lnTo>
                      <a:lnTo>
                        <a:pt x="50" y="182"/>
                      </a:lnTo>
                      <a:lnTo>
                        <a:pt x="30" y="171"/>
                      </a:lnTo>
                      <a:lnTo>
                        <a:pt x="41" y="133"/>
                      </a:lnTo>
                      <a:lnTo>
                        <a:pt x="21" y="134"/>
                      </a:lnTo>
                      <a:lnTo>
                        <a:pt x="29" y="145"/>
                      </a:lnTo>
                      <a:lnTo>
                        <a:pt x="19" y="163"/>
                      </a:lnTo>
                      <a:lnTo>
                        <a:pt x="6" y="129"/>
                      </a:lnTo>
                      <a:lnTo>
                        <a:pt x="0" y="92"/>
                      </a:lnTo>
                      <a:lnTo>
                        <a:pt x="10" y="87"/>
                      </a:lnTo>
                      <a:lnTo>
                        <a:pt x="3" y="64"/>
                      </a:lnTo>
                      <a:lnTo>
                        <a:pt x="19" y="78"/>
                      </a:lnTo>
                      <a:lnTo>
                        <a:pt x="14" y="54"/>
                      </a:lnTo>
                      <a:lnTo>
                        <a:pt x="30" y="42"/>
                      </a:lnTo>
                      <a:lnTo>
                        <a:pt x="45" y="68"/>
                      </a:lnTo>
                      <a:lnTo>
                        <a:pt x="44" y="41"/>
                      </a:lnTo>
                      <a:lnTo>
                        <a:pt x="55" y="55"/>
                      </a:lnTo>
                      <a:lnTo>
                        <a:pt x="93" y="40"/>
                      </a:lnTo>
                      <a:lnTo>
                        <a:pt x="97" y="52"/>
                      </a:lnTo>
                      <a:lnTo>
                        <a:pt x="93" y="63"/>
                      </a:lnTo>
                      <a:lnTo>
                        <a:pt x="84" y="86"/>
                      </a:lnTo>
                      <a:lnTo>
                        <a:pt x="77" y="97"/>
                      </a:lnTo>
                      <a:lnTo>
                        <a:pt x="78" y="111"/>
                      </a:lnTo>
                      <a:lnTo>
                        <a:pt x="84" y="102"/>
                      </a:lnTo>
                      <a:lnTo>
                        <a:pt x="108" y="144"/>
                      </a:lnTo>
                      <a:lnTo>
                        <a:pt x="97" y="91"/>
                      </a:lnTo>
                      <a:lnTo>
                        <a:pt x="114" y="48"/>
                      </a:lnTo>
                      <a:lnTo>
                        <a:pt x="123" y="5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09" name="Freeform 134"/>
                <p:cNvSpPr>
                  <a:spLocks noChangeAspect="1"/>
                </p:cNvSpPr>
                <p:nvPr/>
              </p:nvSpPr>
              <p:spPr bwMode="auto">
                <a:xfrm>
                  <a:off x="3205" y="1409"/>
                  <a:ext cx="35" cy="45"/>
                </a:xfrm>
                <a:custGeom>
                  <a:avLst/>
                  <a:gdLst>
                    <a:gd name="T0" fmla="*/ 364835039 w 65"/>
                    <a:gd name="T1" fmla="*/ 263784353 h 70"/>
                    <a:gd name="T2" fmla="*/ 364835039 w 65"/>
                    <a:gd name="T3" fmla="*/ 0 h 70"/>
                    <a:gd name="T4" fmla="*/ 364835039 w 65"/>
                    <a:gd name="T5" fmla="*/ 497783273 h 70"/>
                    <a:gd name="T6" fmla="*/ 364835039 w 65"/>
                    <a:gd name="T7" fmla="*/ 497783273 h 70"/>
                    <a:gd name="T8" fmla="*/ 364835039 w 65"/>
                    <a:gd name="T9" fmla="*/ 497783273 h 70"/>
                    <a:gd name="T10" fmla="*/ 364835039 w 65"/>
                    <a:gd name="T11" fmla="*/ 497783273 h 70"/>
                    <a:gd name="T12" fmla="*/ 364835039 w 65"/>
                    <a:gd name="T13" fmla="*/ 497783273 h 70"/>
                    <a:gd name="T14" fmla="*/ 364835039 w 65"/>
                    <a:gd name="T15" fmla="*/ 497783273 h 70"/>
                    <a:gd name="T16" fmla="*/ 364835039 w 65"/>
                    <a:gd name="T17" fmla="*/ 497783273 h 70"/>
                    <a:gd name="T18" fmla="*/ 364835039 w 65"/>
                    <a:gd name="T19" fmla="*/ 497783273 h 70"/>
                    <a:gd name="T20" fmla="*/ 241435196 w 65"/>
                    <a:gd name="T21" fmla="*/ 497783273 h 70"/>
                    <a:gd name="T22" fmla="*/ 301772674 w 65"/>
                    <a:gd name="T23" fmla="*/ 497783273 h 70"/>
                    <a:gd name="T24" fmla="*/ 0 w 65"/>
                    <a:gd name="T25" fmla="*/ 497783273 h 70"/>
                    <a:gd name="T26" fmla="*/ 120760204 w 65"/>
                    <a:gd name="T27" fmla="*/ 497783273 h 70"/>
                    <a:gd name="T28" fmla="*/ 364835039 w 65"/>
                    <a:gd name="T29" fmla="*/ 263784353 h 7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65"/>
                    <a:gd name="T46" fmla="*/ 0 h 70"/>
                    <a:gd name="T47" fmla="*/ 65 w 65"/>
                    <a:gd name="T48" fmla="*/ 70 h 7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65" h="70">
                      <a:moveTo>
                        <a:pt x="15" y="4"/>
                      </a:moveTo>
                      <a:lnTo>
                        <a:pt x="31" y="0"/>
                      </a:lnTo>
                      <a:lnTo>
                        <a:pt x="56" y="29"/>
                      </a:lnTo>
                      <a:lnTo>
                        <a:pt x="58" y="19"/>
                      </a:lnTo>
                      <a:lnTo>
                        <a:pt x="65" y="35"/>
                      </a:lnTo>
                      <a:lnTo>
                        <a:pt x="64" y="43"/>
                      </a:lnTo>
                      <a:lnTo>
                        <a:pt x="61" y="34"/>
                      </a:lnTo>
                      <a:lnTo>
                        <a:pt x="43" y="57"/>
                      </a:lnTo>
                      <a:lnTo>
                        <a:pt x="25" y="67"/>
                      </a:lnTo>
                      <a:lnTo>
                        <a:pt x="15" y="70"/>
                      </a:lnTo>
                      <a:lnTo>
                        <a:pt x="4" y="57"/>
                      </a:lnTo>
                      <a:lnTo>
                        <a:pt x="5" y="69"/>
                      </a:lnTo>
                      <a:lnTo>
                        <a:pt x="0" y="57"/>
                      </a:lnTo>
                      <a:lnTo>
                        <a:pt x="2" y="31"/>
                      </a:lnTo>
                      <a:lnTo>
                        <a:pt x="15" y="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10" name="Freeform 135"/>
                <p:cNvSpPr>
                  <a:spLocks noChangeAspect="1"/>
                </p:cNvSpPr>
                <p:nvPr/>
              </p:nvSpPr>
              <p:spPr bwMode="auto">
                <a:xfrm>
                  <a:off x="3261" y="1195"/>
                  <a:ext cx="100" cy="165"/>
                </a:xfrm>
                <a:custGeom>
                  <a:avLst/>
                  <a:gdLst>
                    <a:gd name="T0" fmla="*/ 339167646 w 185"/>
                    <a:gd name="T1" fmla="*/ 434772223 h 281"/>
                    <a:gd name="T2" fmla="*/ 339167646 w 185"/>
                    <a:gd name="T3" fmla="*/ 0 h 281"/>
                    <a:gd name="T4" fmla="*/ 339167646 w 185"/>
                    <a:gd name="T5" fmla="*/ 434772223 h 281"/>
                    <a:gd name="T6" fmla="*/ 339167646 w 185"/>
                    <a:gd name="T7" fmla="*/ 434772223 h 281"/>
                    <a:gd name="T8" fmla="*/ 339167646 w 185"/>
                    <a:gd name="T9" fmla="*/ 434772223 h 281"/>
                    <a:gd name="T10" fmla="*/ 339167646 w 185"/>
                    <a:gd name="T11" fmla="*/ 434772223 h 281"/>
                    <a:gd name="T12" fmla="*/ 339167646 w 185"/>
                    <a:gd name="T13" fmla="*/ 434772223 h 281"/>
                    <a:gd name="T14" fmla="*/ 339167646 w 185"/>
                    <a:gd name="T15" fmla="*/ 434772223 h 281"/>
                    <a:gd name="T16" fmla="*/ 339167646 w 185"/>
                    <a:gd name="T17" fmla="*/ 434772223 h 281"/>
                    <a:gd name="T18" fmla="*/ 339167646 w 185"/>
                    <a:gd name="T19" fmla="*/ 434772223 h 281"/>
                    <a:gd name="T20" fmla="*/ 339167646 w 185"/>
                    <a:gd name="T21" fmla="*/ 434772223 h 281"/>
                    <a:gd name="T22" fmla="*/ 339167646 w 185"/>
                    <a:gd name="T23" fmla="*/ 434772223 h 281"/>
                    <a:gd name="T24" fmla="*/ 339167646 w 185"/>
                    <a:gd name="T25" fmla="*/ 434772223 h 281"/>
                    <a:gd name="T26" fmla="*/ 339167646 w 185"/>
                    <a:gd name="T27" fmla="*/ 434772223 h 281"/>
                    <a:gd name="T28" fmla="*/ 339167646 w 185"/>
                    <a:gd name="T29" fmla="*/ 434772223 h 281"/>
                    <a:gd name="T30" fmla="*/ 339167646 w 185"/>
                    <a:gd name="T31" fmla="*/ 434772223 h 281"/>
                    <a:gd name="T32" fmla="*/ 339167646 w 185"/>
                    <a:gd name="T33" fmla="*/ 434772223 h 281"/>
                    <a:gd name="T34" fmla="*/ 339167646 w 185"/>
                    <a:gd name="T35" fmla="*/ 434772223 h 281"/>
                    <a:gd name="T36" fmla="*/ 339167646 w 185"/>
                    <a:gd name="T37" fmla="*/ 434772223 h 281"/>
                    <a:gd name="T38" fmla="*/ 339167646 w 185"/>
                    <a:gd name="T39" fmla="*/ 434772223 h 281"/>
                    <a:gd name="T40" fmla="*/ 339167646 w 185"/>
                    <a:gd name="T41" fmla="*/ 434772223 h 281"/>
                    <a:gd name="T42" fmla="*/ 339167646 w 185"/>
                    <a:gd name="T43" fmla="*/ 434772223 h 281"/>
                    <a:gd name="T44" fmla="*/ 339167646 w 185"/>
                    <a:gd name="T45" fmla="*/ 434772223 h 281"/>
                    <a:gd name="T46" fmla="*/ 339167646 w 185"/>
                    <a:gd name="T47" fmla="*/ 434772223 h 281"/>
                    <a:gd name="T48" fmla="*/ 339167646 w 185"/>
                    <a:gd name="T49" fmla="*/ 434772223 h 281"/>
                    <a:gd name="T50" fmla="*/ 339167646 w 185"/>
                    <a:gd name="T51" fmla="*/ 434772223 h 281"/>
                    <a:gd name="T52" fmla="*/ 339167646 w 185"/>
                    <a:gd name="T53" fmla="*/ 434772223 h 281"/>
                    <a:gd name="T54" fmla="*/ 339167646 w 185"/>
                    <a:gd name="T55" fmla="*/ 434772223 h 281"/>
                    <a:gd name="T56" fmla="*/ 339167646 w 185"/>
                    <a:gd name="T57" fmla="*/ 434772223 h 281"/>
                    <a:gd name="T58" fmla="*/ 339167646 w 185"/>
                    <a:gd name="T59" fmla="*/ 434772223 h 281"/>
                    <a:gd name="T60" fmla="*/ 339167646 w 185"/>
                    <a:gd name="T61" fmla="*/ 434772223 h 281"/>
                    <a:gd name="T62" fmla="*/ 339167646 w 185"/>
                    <a:gd name="T63" fmla="*/ 434772223 h 281"/>
                    <a:gd name="T64" fmla="*/ 339167646 w 185"/>
                    <a:gd name="T65" fmla="*/ 434772223 h 281"/>
                    <a:gd name="T66" fmla="*/ 339167646 w 185"/>
                    <a:gd name="T67" fmla="*/ 434772223 h 281"/>
                    <a:gd name="T68" fmla="*/ 339167646 w 185"/>
                    <a:gd name="T69" fmla="*/ 434772223 h 281"/>
                    <a:gd name="T70" fmla="*/ 339167646 w 185"/>
                    <a:gd name="T71" fmla="*/ 434772223 h 281"/>
                    <a:gd name="T72" fmla="*/ 339167646 w 185"/>
                    <a:gd name="T73" fmla="*/ 434772223 h 281"/>
                    <a:gd name="T74" fmla="*/ 212122429 w 185"/>
                    <a:gd name="T75" fmla="*/ 434772223 h 281"/>
                    <a:gd name="T76" fmla="*/ 0 w 185"/>
                    <a:gd name="T77" fmla="*/ 434772223 h 281"/>
                    <a:gd name="T78" fmla="*/ 159091839 w 185"/>
                    <a:gd name="T79" fmla="*/ 434772223 h 281"/>
                    <a:gd name="T80" fmla="*/ 339167646 w 185"/>
                    <a:gd name="T81" fmla="*/ 434772223 h 281"/>
                    <a:gd name="T82" fmla="*/ 339167646 w 185"/>
                    <a:gd name="T83" fmla="*/ 434772223 h 281"/>
                    <a:gd name="T84" fmla="*/ 339167646 w 185"/>
                    <a:gd name="T85" fmla="*/ 434772223 h 281"/>
                    <a:gd name="T86" fmla="*/ 339167646 w 185"/>
                    <a:gd name="T87" fmla="*/ 434772223 h 281"/>
                    <a:gd name="T88" fmla="*/ 339167646 w 185"/>
                    <a:gd name="T89" fmla="*/ 434772223 h 281"/>
                    <a:gd name="T90" fmla="*/ 339167646 w 185"/>
                    <a:gd name="T91" fmla="*/ 434772223 h 281"/>
                    <a:gd name="T92" fmla="*/ 339167646 w 185"/>
                    <a:gd name="T93" fmla="*/ 434772223 h 281"/>
                    <a:gd name="T94" fmla="*/ 339167646 w 185"/>
                    <a:gd name="T95" fmla="*/ 434772223 h 281"/>
                    <a:gd name="T96" fmla="*/ 339167646 w 185"/>
                    <a:gd name="T97" fmla="*/ 434772223 h 281"/>
                    <a:gd name="T98" fmla="*/ 339167646 w 185"/>
                    <a:gd name="T99" fmla="*/ 434772223 h 281"/>
                    <a:gd name="T100" fmla="*/ 339167646 w 185"/>
                    <a:gd name="T101" fmla="*/ 434772223 h 281"/>
                    <a:gd name="T102" fmla="*/ 339167646 w 185"/>
                    <a:gd name="T103" fmla="*/ 434772223 h 281"/>
                    <a:gd name="T104" fmla="*/ 339167646 w 185"/>
                    <a:gd name="T105" fmla="*/ 434772223 h 281"/>
                    <a:gd name="T106" fmla="*/ 339167646 w 185"/>
                    <a:gd name="T107" fmla="*/ 434772223 h 281"/>
                    <a:gd name="T108" fmla="*/ 339167646 w 185"/>
                    <a:gd name="T109" fmla="*/ 434772223 h 281"/>
                    <a:gd name="T110" fmla="*/ 339167646 w 185"/>
                    <a:gd name="T111" fmla="*/ 434772223 h 281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185"/>
                    <a:gd name="T169" fmla="*/ 0 h 281"/>
                    <a:gd name="T170" fmla="*/ 185 w 185"/>
                    <a:gd name="T171" fmla="*/ 281 h 281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185" h="281">
                      <a:moveTo>
                        <a:pt x="67" y="12"/>
                      </a:moveTo>
                      <a:lnTo>
                        <a:pt x="108" y="0"/>
                      </a:lnTo>
                      <a:lnTo>
                        <a:pt x="151" y="26"/>
                      </a:lnTo>
                      <a:lnTo>
                        <a:pt x="133" y="36"/>
                      </a:lnTo>
                      <a:lnTo>
                        <a:pt x="146" y="42"/>
                      </a:lnTo>
                      <a:lnTo>
                        <a:pt x="145" y="46"/>
                      </a:lnTo>
                      <a:lnTo>
                        <a:pt x="143" y="58"/>
                      </a:lnTo>
                      <a:lnTo>
                        <a:pt x="122" y="68"/>
                      </a:lnTo>
                      <a:lnTo>
                        <a:pt x="132" y="72"/>
                      </a:lnTo>
                      <a:lnTo>
                        <a:pt x="119" y="98"/>
                      </a:lnTo>
                      <a:lnTo>
                        <a:pt x="123" y="124"/>
                      </a:lnTo>
                      <a:lnTo>
                        <a:pt x="119" y="148"/>
                      </a:lnTo>
                      <a:lnTo>
                        <a:pt x="125" y="183"/>
                      </a:lnTo>
                      <a:lnTo>
                        <a:pt x="139" y="218"/>
                      </a:lnTo>
                      <a:lnTo>
                        <a:pt x="185" y="261"/>
                      </a:lnTo>
                      <a:lnTo>
                        <a:pt x="175" y="274"/>
                      </a:lnTo>
                      <a:lnTo>
                        <a:pt x="169" y="281"/>
                      </a:lnTo>
                      <a:lnTo>
                        <a:pt x="154" y="267"/>
                      </a:lnTo>
                      <a:lnTo>
                        <a:pt x="156" y="260"/>
                      </a:lnTo>
                      <a:lnTo>
                        <a:pt x="143" y="265"/>
                      </a:lnTo>
                      <a:lnTo>
                        <a:pt x="151" y="274"/>
                      </a:lnTo>
                      <a:lnTo>
                        <a:pt x="119" y="263"/>
                      </a:lnTo>
                      <a:lnTo>
                        <a:pt x="111" y="275"/>
                      </a:lnTo>
                      <a:lnTo>
                        <a:pt x="97" y="261"/>
                      </a:lnTo>
                      <a:lnTo>
                        <a:pt x="68" y="255"/>
                      </a:lnTo>
                      <a:lnTo>
                        <a:pt x="65" y="234"/>
                      </a:lnTo>
                      <a:lnTo>
                        <a:pt x="85" y="228"/>
                      </a:lnTo>
                      <a:lnTo>
                        <a:pt x="62" y="214"/>
                      </a:lnTo>
                      <a:lnTo>
                        <a:pt x="75" y="192"/>
                      </a:lnTo>
                      <a:lnTo>
                        <a:pt x="58" y="210"/>
                      </a:lnTo>
                      <a:lnTo>
                        <a:pt x="58" y="186"/>
                      </a:lnTo>
                      <a:lnTo>
                        <a:pt x="41" y="196"/>
                      </a:lnTo>
                      <a:lnTo>
                        <a:pt x="38" y="180"/>
                      </a:lnTo>
                      <a:lnTo>
                        <a:pt x="34" y="177"/>
                      </a:lnTo>
                      <a:lnTo>
                        <a:pt x="30" y="191"/>
                      </a:lnTo>
                      <a:lnTo>
                        <a:pt x="26" y="183"/>
                      </a:lnTo>
                      <a:lnTo>
                        <a:pt x="16" y="192"/>
                      </a:lnTo>
                      <a:lnTo>
                        <a:pt x="4" y="183"/>
                      </a:lnTo>
                      <a:lnTo>
                        <a:pt x="0" y="163"/>
                      </a:lnTo>
                      <a:lnTo>
                        <a:pt x="3" y="137"/>
                      </a:lnTo>
                      <a:lnTo>
                        <a:pt x="22" y="130"/>
                      </a:lnTo>
                      <a:lnTo>
                        <a:pt x="25" y="138"/>
                      </a:lnTo>
                      <a:lnTo>
                        <a:pt x="31" y="114"/>
                      </a:lnTo>
                      <a:lnTo>
                        <a:pt x="34" y="114"/>
                      </a:lnTo>
                      <a:lnTo>
                        <a:pt x="33" y="104"/>
                      </a:lnTo>
                      <a:lnTo>
                        <a:pt x="46" y="83"/>
                      </a:lnTo>
                      <a:lnTo>
                        <a:pt x="41" y="88"/>
                      </a:lnTo>
                      <a:lnTo>
                        <a:pt x="37" y="84"/>
                      </a:lnTo>
                      <a:lnTo>
                        <a:pt x="41" y="78"/>
                      </a:lnTo>
                      <a:lnTo>
                        <a:pt x="27" y="70"/>
                      </a:lnTo>
                      <a:lnTo>
                        <a:pt x="30" y="61"/>
                      </a:lnTo>
                      <a:lnTo>
                        <a:pt x="56" y="48"/>
                      </a:lnTo>
                      <a:lnTo>
                        <a:pt x="48" y="44"/>
                      </a:lnTo>
                      <a:lnTo>
                        <a:pt x="54" y="41"/>
                      </a:lnTo>
                      <a:lnTo>
                        <a:pt x="48" y="29"/>
                      </a:lnTo>
                      <a:lnTo>
                        <a:pt x="67" y="12"/>
                      </a:lnTo>
                      <a:close/>
                    </a:path>
                  </a:pathLst>
                </a:custGeom>
                <a:solidFill>
                  <a:srgbClr val="5E7492">
                    <a:lumMod val="60000"/>
                    <a:lumOff val="40000"/>
                  </a:srgbClr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11" name="Freeform 136"/>
                <p:cNvSpPr>
                  <a:spLocks noChangeAspect="1"/>
                </p:cNvSpPr>
                <p:nvPr/>
              </p:nvSpPr>
              <p:spPr bwMode="auto">
                <a:xfrm>
                  <a:off x="3297" y="938"/>
                  <a:ext cx="252" cy="259"/>
                </a:xfrm>
                <a:custGeom>
                  <a:avLst/>
                  <a:gdLst>
                    <a:gd name="T0" fmla="*/ 341800163 w 465"/>
                    <a:gd name="T1" fmla="*/ 440996541 h 439"/>
                    <a:gd name="T2" fmla="*/ 341800163 w 465"/>
                    <a:gd name="T3" fmla="*/ 440996541 h 439"/>
                    <a:gd name="T4" fmla="*/ 341800163 w 465"/>
                    <a:gd name="T5" fmla="*/ 440996541 h 439"/>
                    <a:gd name="T6" fmla="*/ 341800163 w 465"/>
                    <a:gd name="T7" fmla="*/ 440996541 h 439"/>
                    <a:gd name="T8" fmla="*/ 341800163 w 465"/>
                    <a:gd name="T9" fmla="*/ 440996541 h 439"/>
                    <a:gd name="T10" fmla="*/ 341800163 w 465"/>
                    <a:gd name="T11" fmla="*/ 440996541 h 439"/>
                    <a:gd name="T12" fmla="*/ 341800163 w 465"/>
                    <a:gd name="T13" fmla="*/ 440996541 h 439"/>
                    <a:gd name="T14" fmla="*/ 341800163 w 465"/>
                    <a:gd name="T15" fmla="*/ 440996541 h 439"/>
                    <a:gd name="T16" fmla="*/ 341800163 w 465"/>
                    <a:gd name="T17" fmla="*/ 440996541 h 439"/>
                    <a:gd name="T18" fmla="*/ 341800163 w 465"/>
                    <a:gd name="T19" fmla="*/ 440996541 h 439"/>
                    <a:gd name="T20" fmla="*/ 341800163 w 465"/>
                    <a:gd name="T21" fmla="*/ 440996541 h 439"/>
                    <a:gd name="T22" fmla="*/ 341800163 w 465"/>
                    <a:gd name="T23" fmla="*/ 440996541 h 439"/>
                    <a:gd name="T24" fmla="*/ 341800163 w 465"/>
                    <a:gd name="T25" fmla="*/ 440996541 h 439"/>
                    <a:gd name="T26" fmla="*/ 341800163 w 465"/>
                    <a:gd name="T27" fmla="*/ 440996541 h 439"/>
                    <a:gd name="T28" fmla="*/ 341800163 w 465"/>
                    <a:gd name="T29" fmla="*/ 440996541 h 439"/>
                    <a:gd name="T30" fmla="*/ 341800163 w 465"/>
                    <a:gd name="T31" fmla="*/ 440996541 h 439"/>
                    <a:gd name="T32" fmla="*/ 341800163 w 465"/>
                    <a:gd name="T33" fmla="*/ 440996541 h 439"/>
                    <a:gd name="T34" fmla="*/ 341800163 w 465"/>
                    <a:gd name="T35" fmla="*/ 440996541 h 439"/>
                    <a:gd name="T36" fmla="*/ 341800163 w 465"/>
                    <a:gd name="T37" fmla="*/ 440996541 h 439"/>
                    <a:gd name="T38" fmla="*/ 341800163 w 465"/>
                    <a:gd name="T39" fmla="*/ 440996541 h 439"/>
                    <a:gd name="T40" fmla="*/ 341800163 w 465"/>
                    <a:gd name="T41" fmla="*/ 0 h 439"/>
                    <a:gd name="T42" fmla="*/ 341800163 w 465"/>
                    <a:gd name="T43" fmla="*/ 440996541 h 439"/>
                    <a:gd name="T44" fmla="*/ 341800163 w 465"/>
                    <a:gd name="T45" fmla="*/ 440996541 h 439"/>
                    <a:gd name="T46" fmla="*/ 341800163 w 465"/>
                    <a:gd name="T47" fmla="*/ 440996541 h 439"/>
                    <a:gd name="T48" fmla="*/ 341800163 w 465"/>
                    <a:gd name="T49" fmla="*/ 440996541 h 439"/>
                    <a:gd name="T50" fmla="*/ 341800163 w 465"/>
                    <a:gd name="T51" fmla="*/ 440996541 h 439"/>
                    <a:gd name="T52" fmla="*/ 341800163 w 465"/>
                    <a:gd name="T53" fmla="*/ 440996541 h 439"/>
                    <a:gd name="T54" fmla="*/ 341800163 w 465"/>
                    <a:gd name="T55" fmla="*/ 440996541 h 439"/>
                    <a:gd name="T56" fmla="*/ 341800163 w 465"/>
                    <a:gd name="T57" fmla="*/ 440996541 h 439"/>
                    <a:gd name="T58" fmla="*/ 341800163 w 465"/>
                    <a:gd name="T59" fmla="*/ 440996541 h 439"/>
                    <a:gd name="T60" fmla="*/ 341800163 w 465"/>
                    <a:gd name="T61" fmla="*/ 440996541 h 439"/>
                    <a:gd name="T62" fmla="*/ 341800163 w 465"/>
                    <a:gd name="T63" fmla="*/ 440996541 h 439"/>
                    <a:gd name="T64" fmla="*/ 341800163 w 465"/>
                    <a:gd name="T65" fmla="*/ 440996541 h 439"/>
                    <a:gd name="T66" fmla="*/ 341800163 w 465"/>
                    <a:gd name="T67" fmla="*/ 440996541 h 439"/>
                    <a:gd name="T68" fmla="*/ 341800163 w 465"/>
                    <a:gd name="T69" fmla="*/ 440996541 h 439"/>
                    <a:gd name="T70" fmla="*/ 341800163 w 465"/>
                    <a:gd name="T71" fmla="*/ 440996541 h 439"/>
                    <a:gd name="T72" fmla="*/ 341800163 w 465"/>
                    <a:gd name="T73" fmla="*/ 440996541 h 439"/>
                    <a:gd name="T74" fmla="*/ 341800163 w 465"/>
                    <a:gd name="T75" fmla="*/ 440996541 h 439"/>
                    <a:gd name="T76" fmla="*/ 341800163 w 465"/>
                    <a:gd name="T77" fmla="*/ 440996541 h 439"/>
                    <a:gd name="T78" fmla="*/ 341800163 w 465"/>
                    <a:gd name="T79" fmla="*/ 440996541 h 439"/>
                    <a:gd name="T80" fmla="*/ 341800163 w 465"/>
                    <a:gd name="T81" fmla="*/ 440996541 h 439"/>
                    <a:gd name="T82" fmla="*/ 341800163 w 465"/>
                    <a:gd name="T83" fmla="*/ 440996541 h 439"/>
                    <a:gd name="T84" fmla="*/ 341800163 w 465"/>
                    <a:gd name="T85" fmla="*/ 440996541 h 439"/>
                    <a:gd name="T86" fmla="*/ 341800163 w 465"/>
                    <a:gd name="T87" fmla="*/ 440996541 h 439"/>
                    <a:gd name="T88" fmla="*/ 341800163 w 465"/>
                    <a:gd name="T89" fmla="*/ 440996541 h 439"/>
                    <a:gd name="T90" fmla="*/ 341800163 w 465"/>
                    <a:gd name="T91" fmla="*/ 440996541 h 439"/>
                    <a:gd name="T92" fmla="*/ 341800163 w 465"/>
                    <a:gd name="T93" fmla="*/ 440996541 h 439"/>
                    <a:gd name="T94" fmla="*/ 341800163 w 465"/>
                    <a:gd name="T95" fmla="*/ 440996541 h 439"/>
                    <a:gd name="T96" fmla="*/ 0 w 465"/>
                    <a:gd name="T97" fmla="*/ 440996541 h 439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465"/>
                    <a:gd name="T148" fmla="*/ 0 h 439"/>
                    <a:gd name="T149" fmla="*/ 465 w 465"/>
                    <a:gd name="T150" fmla="*/ 439 h 439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465" h="439">
                      <a:moveTo>
                        <a:pt x="0" y="381"/>
                      </a:moveTo>
                      <a:lnTo>
                        <a:pt x="33" y="363"/>
                      </a:lnTo>
                      <a:lnTo>
                        <a:pt x="30" y="360"/>
                      </a:lnTo>
                      <a:lnTo>
                        <a:pt x="33" y="351"/>
                      </a:lnTo>
                      <a:lnTo>
                        <a:pt x="42" y="342"/>
                      </a:lnTo>
                      <a:lnTo>
                        <a:pt x="43" y="332"/>
                      </a:lnTo>
                      <a:lnTo>
                        <a:pt x="60" y="326"/>
                      </a:lnTo>
                      <a:lnTo>
                        <a:pt x="47" y="315"/>
                      </a:lnTo>
                      <a:lnTo>
                        <a:pt x="71" y="311"/>
                      </a:lnTo>
                      <a:lnTo>
                        <a:pt x="58" y="301"/>
                      </a:lnTo>
                      <a:lnTo>
                        <a:pt x="56" y="287"/>
                      </a:lnTo>
                      <a:lnTo>
                        <a:pt x="60" y="274"/>
                      </a:lnTo>
                      <a:lnTo>
                        <a:pt x="68" y="251"/>
                      </a:lnTo>
                      <a:lnTo>
                        <a:pt x="58" y="252"/>
                      </a:lnTo>
                      <a:lnTo>
                        <a:pt x="53" y="241"/>
                      </a:lnTo>
                      <a:lnTo>
                        <a:pt x="59" y="225"/>
                      </a:lnTo>
                      <a:lnTo>
                        <a:pt x="73" y="238"/>
                      </a:lnTo>
                      <a:lnTo>
                        <a:pt x="84" y="231"/>
                      </a:lnTo>
                      <a:lnTo>
                        <a:pt x="92" y="213"/>
                      </a:lnTo>
                      <a:lnTo>
                        <a:pt x="116" y="211"/>
                      </a:lnTo>
                      <a:lnTo>
                        <a:pt x="127" y="200"/>
                      </a:lnTo>
                      <a:lnTo>
                        <a:pt x="124" y="187"/>
                      </a:lnTo>
                      <a:lnTo>
                        <a:pt x="129" y="177"/>
                      </a:lnTo>
                      <a:lnTo>
                        <a:pt x="149" y="168"/>
                      </a:lnTo>
                      <a:lnTo>
                        <a:pt x="153" y="148"/>
                      </a:lnTo>
                      <a:lnTo>
                        <a:pt x="205" y="108"/>
                      </a:lnTo>
                      <a:lnTo>
                        <a:pt x="212" y="111"/>
                      </a:lnTo>
                      <a:lnTo>
                        <a:pt x="205" y="127"/>
                      </a:lnTo>
                      <a:lnTo>
                        <a:pt x="223" y="117"/>
                      </a:lnTo>
                      <a:lnTo>
                        <a:pt x="225" y="111"/>
                      </a:lnTo>
                      <a:lnTo>
                        <a:pt x="220" y="101"/>
                      </a:lnTo>
                      <a:lnTo>
                        <a:pt x="225" y="90"/>
                      </a:lnTo>
                      <a:lnTo>
                        <a:pt x="222" y="87"/>
                      </a:lnTo>
                      <a:lnTo>
                        <a:pt x="260" y="91"/>
                      </a:lnTo>
                      <a:lnTo>
                        <a:pt x="260" y="102"/>
                      </a:lnTo>
                      <a:lnTo>
                        <a:pt x="265" y="104"/>
                      </a:lnTo>
                      <a:lnTo>
                        <a:pt x="322" y="86"/>
                      </a:lnTo>
                      <a:lnTo>
                        <a:pt x="364" y="58"/>
                      </a:lnTo>
                      <a:lnTo>
                        <a:pt x="369" y="53"/>
                      </a:lnTo>
                      <a:lnTo>
                        <a:pt x="366" y="38"/>
                      </a:lnTo>
                      <a:lnTo>
                        <a:pt x="369" y="31"/>
                      </a:lnTo>
                      <a:lnTo>
                        <a:pt x="414" y="0"/>
                      </a:lnTo>
                      <a:lnTo>
                        <a:pt x="447" y="7"/>
                      </a:lnTo>
                      <a:lnTo>
                        <a:pt x="460" y="20"/>
                      </a:lnTo>
                      <a:lnTo>
                        <a:pt x="465" y="41"/>
                      </a:lnTo>
                      <a:lnTo>
                        <a:pt x="457" y="61"/>
                      </a:lnTo>
                      <a:lnTo>
                        <a:pt x="465" y="61"/>
                      </a:lnTo>
                      <a:lnTo>
                        <a:pt x="441" y="97"/>
                      </a:lnTo>
                      <a:lnTo>
                        <a:pt x="445" y="103"/>
                      </a:lnTo>
                      <a:lnTo>
                        <a:pt x="431" y="99"/>
                      </a:lnTo>
                      <a:lnTo>
                        <a:pt x="404" y="121"/>
                      </a:lnTo>
                      <a:lnTo>
                        <a:pt x="358" y="134"/>
                      </a:lnTo>
                      <a:lnTo>
                        <a:pt x="309" y="171"/>
                      </a:lnTo>
                      <a:lnTo>
                        <a:pt x="301" y="160"/>
                      </a:lnTo>
                      <a:lnTo>
                        <a:pt x="295" y="175"/>
                      </a:lnTo>
                      <a:lnTo>
                        <a:pt x="259" y="200"/>
                      </a:lnTo>
                      <a:lnTo>
                        <a:pt x="233" y="237"/>
                      </a:lnTo>
                      <a:lnTo>
                        <a:pt x="207" y="237"/>
                      </a:lnTo>
                      <a:lnTo>
                        <a:pt x="203" y="245"/>
                      </a:lnTo>
                      <a:lnTo>
                        <a:pt x="213" y="255"/>
                      </a:lnTo>
                      <a:lnTo>
                        <a:pt x="199" y="271"/>
                      </a:lnTo>
                      <a:lnTo>
                        <a:pt x="198" y="281"/>
                      </a:lnTo>
                      <a:lnTo>
                        <a:pt x="175" y="274"/>
                      </a:lnTo>
                      <a:lnTo>
                        <a:pt x="189" y="299"/>
                      </a:lnTo>
                      <a:lnTo>
                        <a:pt x="162" y="287"/>
                      </a:lnTo>
                      <a:lnTo>
                        <a:pt x="168" y="302"/>
                      </a:lnTo>
                      <a:lnTo>
                        <a:pt x="162" y="299"/>
                      </a:lnTo>
                      <a:lnTo>
                        <a:pt x="164" y="310"/>
                      </a:lnTo>
                      <a:lnTo>
                        <a:pt x="158" y="314"/>
                      </a:lnTo>
                      <a:lnTo>
                        <a:pt x="139" y="296"/>
                      </a:lnTo>
                      <a:lnTo>
                        <a:pt x="154" y="333"/>
                      </a:lnTo>
                      <a:lnTo>
                        <a:pt x="144" y="338"/>
                      </a:lnTo>
                      <a:lnTo>
                        <a:pt x="147" y="346"/>
                      </a:lnTo>
                      <a:lnTo>
                        <a:pt x="144" y="349"/>
                      </a:lnTo>
                      <a:lnTo>
                        <a:pt x="139" y="344"/>
                      </a:lnTo>
                      <a:lnTo>
                        <a:pt x="139" y="359"/>
                      </a:lnTo>
                      <a:lnTo>
                        <a:pt x="136" y="360"/>
                      </a:lnTo>
                      <a:lnTo>
                        <a:pt x="118" y="332"/>
                      </a:lnTo>
                      <a:lnTo>
                        <a:pt x="114" y="342"/>
                      </a:lnTo>
                      <a:lnTo>
                        <a:pt x="117" y="349"/>
                      </a:lnTo>
                      <a:lnTo>
                        <a:pt x="109" y="352"/>
                      </a:lnTo>
                      <a:lnTo>
                        <a:pt x="128" y="368"/>
                      </a:lnTo>
                      <a:lnTo>
                        <a:pt x="124" y="370"/>
                      </a:lnTo>
                      <a:lnTo>
                        <a:pt x="124" y="385"/>
                      </a:lnTo>
                      <a:lnTo>
                        <a:pt x="108" y="381"/>
                      </a:lnTo>
                      <a:lnTo>
                        <a:pt x="117" y="399"/>
                      </a:lnTo>
                      <a:lnTo>
                        <a:pt x="111" y="406"/>
                      </a:lnTo>
                      <a:lnTo>
                        <a:pt x="97" y="394"/>
                      </a:lnTo>
                      <a:lnTo>
                        <a:pt x="107" y="419"/>
                      </a:lnTo>
                      <a:lnTo>
                        <a:pt x="92" y="439"/>
                      </a:lnTo>
                      <a:lnTo>
                        <a:pt x="46" y="419"/>
                      </a:lnTo>
                      <a:lnTo>
                        <a:pt x="13" y="428"/>
                      </a:lnTo>
                      <a:lnTo>
                        <a:pt x="22" y="418"/>
                      </a:lnTo>
                      <a:lnTo>
                        <a:pt x="19" y="418"/>
                      </a:lnTo>
                      <a:lnTo>
                        <a:pt x="21" y="406"/>
                      </a:lnTo>
                      <a:lnTo>
                        <a:pt x="43" y="391"/>
                      </a:lnTo>
                      <a:lnTo>
                        <a:pt x="10" y="399"/>
                      </a:lnTo>
                      <a:lnTo>
                        <a:pt x="0" y="381"/>
                      </a:lnTo>
                      <a:close/>
                    </a:path>
                  </a:pathLst>
                </a:custGeom>
                <a:solidFill>
                  <a:srgbClr val="5E7492">
                    <a:lumMod val="60000"/>
                    <a:lumOff val="40000"/>
                  </a:srgbClr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12" name="Freeform 137"/>
                <p:cNvSpPr>
                  <a:spLocks noChangeAspect="1"/>
                </p:cNvSpPr>
                <p:nvPr/>
              </p:nvSpPr>
              <p:spPr bwMode="auto">
                <a:xfrm>
                  <a:off x="3272" y="1314"/>
                  <a:ext cx="15" cy="25"/>
                </a:xfrm>
                <a:custGeom>
                  <a:avLst/>
                  <a:gdLst>
                    <a:gd name="T0" fmla="*/ 0 w 27"/>
                    <a:gd name="T1" fmla="*/ 88230004 h 37"/>
                    <a:gd name="T2" fmla="*/ 368223612 w 27"/>
                    <a:gd name="T3" fmla="*/ 0 h 37"/>
                    <a:gd name="T4" fmla="*/ 368223612 w 27"/>
                    <a:gd name="T5" fmla="*/ 586081066 h 37"/>
                    <a:gd name="T6" fmla="*/ 368223612 w 27"/>
                    <a:gd name="T7" fmla="*/ 586081066 h 37"/>
                    <a:gd name="T8" fmla="*/ 368223612 w 27"/>
                    <a:gd name="T9" fmla="*/ 586081066 h 37"/>
                    <a:gd name="T10" fmla="*/ 0 w 27"/>
                    <a:gd name="T11" fmla="*/ 88230004 h 3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7"/>
                    <a:gd name="T19" fmla="*/ 0 h 37"/>
                    <a:gd name="T20" fmla="*/ 27 w 27"/>
                    <a:gd name="T21" fmla="*/ 37 h 3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7" h="37">
                      <a:moveTo>
                        <a:pt x="0" y="1"/>
                      </a:moveTo>
                      <a:lnTo>
                        <a:pt x="20" y="0"/>
                      </a:lnTo>
                      <a:lnTo>
                        <a:pt x="27" y="11"/>
                      </a:lnTo>
                      <a:lnTo>
                        <a:pt x="27" y="37"/>
                      </a:lnTo>
                      <a:lnTo>
                        <a:pt x="13" y="8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13" name="Freeform 138"/>
                <p:cNvSpPr>
                  <a:spLocks noChangeAspect="1"/>
                </p:cNvSpPr>
                <p:nvPr/>
              </p:nvSpPr>
              <p:spPr bwMode="auto">
                <a:xfrm>
                  <a:off x="3375" y="1362"/>
                  <a:ext cx="35" cy="35"/>
                </a:xfrm>
                <a:custGeom>
                  <a:avLst/>
                  <a:gdLst>
                    <a:gd name="T0" fmla="*/ 405643041 w 61"/>
                    <a:gd name="T1" fmla="*/ 391791827 h 67"/>
                    <a:gd name="T2" fmla="*/ 0 w 61"/>
                    <a:gd name="T3" fmla="*/ 391791827 h 67"/>
                    <a:gd name="T4" fmla="*/ 405643041 w 61"/>
                    <a:gd name="T5" fmla="*/ 391791827 h 67"/>
                    <a:gd name="T6" fmla="*/ 146136205 w 61"/>
                    <a:gd name="T7" fmla="*/ 391791827 h 67"/>
                    <a:gd name="T8" fmla="*/ 405643041 w 61"/>
                    <a:gd name="T9" fmla="*/ 0 h 67"/>
                    <a:gd name="T10" fmla="*/ 405643041 w 61"/>
                    <a:gd name="T11" fmla="*/ 391791827 h 67"/>
                    <a:gd name="T12" fmla="*/ 405643041 w 61"/>
                    <a:gd name="T13" fmla="*/ 391791827 h 67"/>
                    <a:gd name="T14" fmla="*/ 405643041 w 61"/>
                    <a:gd name="T15" fmla="*/ 391791827 h 67"/>
                    <a:gd name="T16" fmla="*/ 405643041 w 61"/>
                    <a:gd name="T17" fmla="*/ 391791827 h 67"/>
                    <a:gd name="T18" fmla="*/ 405643041 w 61"/>
                    <a:gd name="T19" fmla="*/ 391791827 h 67"/>
                    <a:gd name="T20" fmla="*/ 405643041 w 61"/>
                    <a:gd name="T21" fmla="*/ 391791827 h 67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61"/>
                    <a:gd name="T34" fmla="*/ 0 h 67"/>
                    <a:gd name="T35" fmla="*/ 61 w 61"/>
                    <a:gd name="T36" fmla="*/ 67 h 67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61" h="67">
                      <a:moveTo>
                        <a:pt x="7" y="42"/>
                      </a:moveTo>
                      <a:lnTo>
                        <a:pt x="0" y="20"/>
                      </a:lnTo>
                      <a:lnTo>
                        <a:pt x="10" y="21"/>
                      </a:lnTo>
                      <a:lnTo>
                        <a:pt x="2" y="14"/>
                      </a:lnTo>
                      <a:lnTo>
                        <a:pt x="14" y="0"/>
                      </a:lnTo>
                      <a:lnTo>
                        <a:pt x="61" y="60"/>
                      </a:lnTo>
                      <a:lnTo>
                        <a:pt x="56" y="67"/>
                      </a:lnTo>
                      <a:lnTo>
                        <a:pt x="40" y="67"/>
                      </a:lnTo>
                      <a:lnTo>
                        <a:pt x="14" y="46"/>
                      </a:lnTo>
                      <a:lnTo>
                        <a:pt x="20" y="62"/>
                      </a:lnTo>
                      <a:lnTo>
                        <a:pt x="7" y="42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14" name="Freeform 139"/>
                <p:cNvSpPr>
                  <a:spLocks noChangeAspect="1"/>
                </p:cNvSpPr>
                <p:nvPr/>
              </p:nvSpPr>
              <p:spPr bwMode="auto">
                <a:xfrm>
                  <a:off x="3568" y="1188"/>
                  <a:ext cx="21" cy="25"/>
                </a:xfrm>
                <a:custGeom>
                  <a:avLst/>
                  <a:gdLst>
                    <a:gd name="T0" fmla="*/ 137994901 w 44"/>
                    <a:gd name="T1" fmla="*/ 368223591 h 45"/>
                    <a:gd name="T2" fmla="*/ 0 w 44"/>
                    <a:gd name="T3" fmla="*/ 368223591 h 45"/>
                    <a:gd name="T4" fmla="*/ 137994901 w 44"/>
                    <a:gd name="T5" fmla="*/ 368223591 h 45"/>
                    <a:gd name="T6" fmla="*/ 92019071 w 44"/>
                    <a:gd name="T7" fmla="*/ 368223591 h 45"/>
                    <a:gd name="T8" fmla="*/ 306728964 w 44"/>
                    <a:gd name="T9" fmla="*/ 0 h 45"/>
                    <a:gd name="T10" fmla="*/ 306728964 w 44"/>
                    <a:gd name="T11" fmla="*/ 0 h 45"/>
                    <a:gd name="T12" fmla="*/ 306728964 w 44"/>
                    <a:gd name="T13" fmla="*/ 221901080 h 45"/>
                    <a:gd name="T14" fmla="*/ 306728964 w 44"/>
                    <a:gd name="T15" fmla="*/ 368223591 h 45"/>
                    <a:gd name="T16" fmla="*/ 306728964 w 44"/>
                    <a:gd name="T17" fmla="*/ 368223591 h 45"/>
                    <a:gd name="T18" fmla="*/ 306728964 w 44"/>
                    <a:gd name="T19" fmla="*/ 368223591 h 45"/>
                    <a:gd name="T20" fmla="*/ 306728964 w 44"/>
                    <a:gd name="T21" fmla="*/ 368223591 h 45"/>
                    <a:gd name="T22" fmla="*/ 137994901 w 44"/>
                    <a:gd name="T23" fmla="*/ 368223591 h 4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44"/>
                    <a:gd name="T37" fmla="*/ 0 h 45"/>
                    <a:gd name="T38" fmla="*/ 44 w 44"/>
                    <a:gd name="T39" fmla="*/ 45 h 45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44" h="45">
                      <a:moveTo>
                        <a:pt x="3" y="45"/>
                      </a:moveTo>
                      <a:lnTo>
                        <a:pt x="0" y="44"/>
                      </a:lnTo>
                      <a:lnTo>
                        <a:pt x="3" y="33"/>
                      </a:lnTo>
                      <a:lnTo>
                        <a:pt x="2" y="17"/>
                      </a:lnTo>
                      <a:lnTo>
                        <a:pt x="10" y="0"/>
                      </a:lnTo>
                      <a:lnTo>
                        <a:pt x="28" y="0"/>
                      </a:lnTo>
                      <a:lnTo>
                        <a:pt x="32" y="6"/>
                      </a:lnTo>
                      <a:lnTo>
                        <a:pt x="27" y="20"/>
                      </a:lnTo>
                      <a:lnTo>
                        <a:pt x="44" y="28"/>
                      </a:lnTo>
                      <a:lnTo>
                        <a:pt x="11" y="42"/>
                      </a:lnTo>
                      <a:lnTo>
                        <a:pt x="8" y="34"/>
                      </a:lnTo>
                      <a:lnTo>
                        <a:pt x="3" y="4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15" name="Freeform 140"/>
                <p:cNvSpPr>
                  <a:spLocks noChangeAspect="1"/>
                </p:cNvSpPr>
                <p:nvPr/>
              </p:nvSpPr>
              <p:spPr bwMode="auto">
                <a:xfrm>
                  <a:off x="3707" y="1213"/>
                  <a:ext cx="14" cy="23"/>
                </a:xfrm>
                <a:custGeom>
                  <a:avLst/>
                  <a:gdLst>
                    <a:gd name="T0" fmla="*/ 377132019 w 25"/>
                    <a:gd name="T1" fmla="*/ 0 h 32"/>
                    <a:gd name="T2" fmla="*/ 377132019 w 25"/>
                    <a:gd name="T3" fmla="*/ 606928103 h 32"/>
                    <a:gd name="T4" fmla="*/ 377132019 w 25"/>
                    <a:gd name="T5" fmla="*/ 606928103 h 32"/>
                    <a:gd name="T6" fmla="*/ 0 w 25"/>
                    <a:gd name="T7" fmla="*/ 606928103 h 32"/>
                    <a:gd name="T8" fmla="*/ 377132019 w 25"/>
                    <a:gd name="T9" fmla="*/ 0 h 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32"/>
                    <a:gd name="T17" fmla="*/ 25 w 25"/>
                    <a:gd name="T18" fmla="*/ 32 h 3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32">
                      <a:moveTo>
                        <a:pt x="18" y="0"/>
                      </a:moveTo>
                      <a:lnTo>
                        <a:pt x="25" y="12"/>
                      </a:lnTo>
                      <a:lnTo>
                        <a:pt x="25" y="32"/>
                      </a:lnTo>
                      <a:lnTo>
                        <a:pt x="0" y="21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16" name="Freeform 141"/>
                <p:cNvSpPr>
                  <a:spLocks noChangeAspect="1"/>
                </p:cNvSpPr>
                <p:nvPr/>
              </p:nvSpPr>
              <p:spPr bwMode="auto">
                <a:xfrm>
                  <a:off x="3681" y="1241"/>
                  <a:ext cx="21" cy="20"/>
                </a:xfrm>
                <a:custGeom>
                  <a:avLst/>
                  <a:gdLst>
                    <a:gd name="T0" fmla="*/ 310747331 w 40"/>
                    <a:gd name="T1" fmla="*/ 306020145 h 35"/>
                    <a:gd name="T2" fmla="*/ 310747331 w 40"/>
                    <a:gd name="T3" fmla="*/ 0 h 35"/>
                    <a:gd name="T4" fmla="*/ 310747331 w 40"/>
                    <a:gd name="T5" fmla="*/ 382573986 h 35"/>
                    <a:gd name="T6" fmla="*/ 310747331 w 40"/>
                    <a:gd name="T7" fmla="*/ 400695853 h 35"/>
                    <a:gd name="T8" fmla="*/ 44463317 w 40"/>
                    <a:gd name="T9" fmla="*/ 400695853 h 35"/>
                    <a:gd name="T10" fmla="*/ 0 w 40"/>
                    <a:gd name="T11" fmla="*/ 400695853 h 35"/>
                    <a:gd name="T12" fmla="*/ 133324312 w 40"/>
                    <a:gd name="T13" fmla="*/ 400695853 h 35"/>
                    <a:gd name="T14" fmla="*/ 310747331 w 40"/>
                    <a:gd name="T15" fmla="*/ 306020145 h 3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0"/>
                    <a:gd name="T25" fmla="*/ 0 h 35"/>
                    <a:gd name="T26" fmla="*/ 40 w 40"/>
                    <a:gd name="T27" fmla="*/ 35 h 3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0" h="35">
                      <a:moveTo>
                        <a:pt x="12" y="8"/>
                      </a:moveTo>
                      <a:lnTo>
                        <a:pt x="19" y="0"/>
                      </a:lnTo>
                      <a:lnTo>
                        <a:pt x="40" y="10"/>
                      </a:lnTo>
                      <a:lnTo>
                        <a:pt x="28" y="29"/>
                      </a:lnTo>
                      <a:lnTo>
                        <a:pt x="1" y="35"/>
                      </a:lnTo>
                      <a:lnTo>
                        <a:pt x="0" y="29"/>
                      </a:lnTo>
                      <a:lnTo>
                        <a:pt x="3" y="20"/>
                      </a:lnTo>
                      <a:lnTo>
                        <a:pt x="12" y="8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17" name="Freeform 142"/>
                <p:cNvSpPr>
                  <a:spLocks noChangeAspect="1"/>
                </p:cNvSpPr>
                <p:nvPr/>
              </p:nvSpPr>
              <p:spPr bwMode="auto">
                <a:xfrm>
                  <a:off x="3754" y="1050"/>
                  <a:ext cx="16" cy="18"/>
                </a:xfrm>
                <a:custGeom>
                  <a:avLst/>
                  <a:gdLst>
                    <a:gd name="T0" fmla="*/ 387771631 w 23"/>
                    <a:gd name="T1" fmla="*/ 362440013 h 38"/>
                    <a:gd name="T2" fmla="*/ 387771631 w 23"/>
                    <a:gd name="T3" fmla="*/ 362440013 h 38"/>
                    <a:gd name="T4" fmla="*/ 387771631 w 23"/>
                    <a:gd name="T5" fmla="*/ 362440013 h 38"/>
                    <a:gd name="T6" fmla="*/ 387771631 w 23"/>
                    <a:gd name="T7" fmla="*/ 362440013 h 38"/>
                    <a:gd name="T8" fmla="*/ 387771631 w 23"/>
                    <a:gd name="T9" fmla="*/ 362440013 h 38"/>
                    <a:gd name="T10" fmla="*/ 237100315 w 23"/>
                    <a:gd name="T11" fmla="*/ 362440013 h 38"/>
                    <a:gd name="T12" fmla="*/ 387771631 w 23"/>
                    <a:gd name="T13" fmla="*/ 362440013 h 38"/>
                    <a:gd name="T14" fmla="*/ 0 w 23"/>
                    <a:gd name="T15" fmla="*/ 362440013 h 38"/>
                    <a:gd name="T16" fmla="*/ 387771631 w 23"/>
                    <a:gd name="T17" fmla="*/ 303905582 h 38"/>
                    <a:gd name="T18" fmla="*/ 387771631 w 23"/>
                    <a:gd name="T19" fmla="*/ 0 h 38"/>
                    <a:gd name="T20" fmla="*/ 387771631 w 23"/>
                    <a:gd name="T21" fmla="*/ 67547415 h 38"/>
                    <a:gd name="T22" fmla="*/ 387771631 w 23"/>
                    <a:gd name="T23" fmla="*/ 362440013 h 3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3"/>
                    <a:gd name="T37" fmla="*/ 0 h 38"/>
                    <a:gd name="T38" fmla="*/ 23 w 23"/>
                    <a:gd name="T39" fmla="*/ 38 h 3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3" h="38">
                      <a:moveTo>
                        <a:pt x="21" y="11"/>
                      </a:moveTo>
                      <a:lnTo>
                        <a:pt x="23" y="20"/>
                      </a:lnTo>
                      <a:lnTo>
                        <a:pt x="19" y="18"/>
                      </a:lnTo>
                      <a:lnTo>
                        <a:pt x="16" y="38"/>
                      </a:lnTo>
                      <a:lnTo>
                        <a:pt x="13" y="19"/>
                      </a:lnTo>
                      <a:lnTo>
                        <a:pt x="3" y="16"/>
                      </a:lnTo>
                      <a:lnTo>
                        <a:pt x="5" y="37"/>
                      </a:lnTo>
                      <a:lnTo>
                        <a:pt x="0" y="17"/>
                      </a:lnTo>
                      <a:lnTo>
                        <a:pt x="11" y="9"/>
                      </a:lnTo>
                      <a:lnTo>
                        <a:pt x="11" y="0"/>
                      </a:lnTo>
                      <a:lnTo>
                        <a:pt x="22" y="2"/>
                      </a:lnTo>
                      <a:lnTo>
                        <a:pt x="21" y="11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18" name="Freeform 143"/>
                <p:cNvSpPr>
                  <a:spLocks noChangeAspect="1"/>
                </p:cNvSpPr>
                <p:nvPr/>
              </p:nvSpPr>
              <p:spPr bwMode="auto">
                <a:xfrm>
                  <a:off x="3767" y="1357"/>
                  <a:ext cx="10" cy="18"/>
                </a:xfrm>
                <a:custGeom>
                  <a:avLst/>
                  <a:gdLst>
                    <a:gd name="T0" fmla="*/ 0 w 16"/>
                    <a:gd name="T1" fmla="*/ 463856061 h 30"/>
                    <a:gd name="T2" fmla="*/ 524287270 w 16"/>
                    <a:gd name="T3" fmla="*/ 0 h 30"/>
                    <a:gd name="T4" fmla="*/ 524287270 w 16"/>
                    <a:gd name="T5" fmla="*/ 463856061 h 30"/>
                    <a:gd name="T6" fmla="*/ 524287270 w 16"/>
                    <a:gd name="T7" fmla="*/ 463856061 h 30"/>
                    <a:gd name="T8" fmla="*/ 0 w 16"/>
                    <a:gd name="T9" fmla="*/ 463856061 h 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"/>
                    <a:gd name="T16" fmla="*/ 0 h 30"/>
                    <a:gd name="T17" fmla="*/ 16 w 16"/>
                    <a:gd name="T18" fmla="*/ 30 h 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" h="30">
                      <a:moveTo>
                        <a:pt x="0" y="11"/>
                      </a:moveTo>
                      <a:lnTo>
                        <a:pt x="8" y="0"/>
                      </a:lnTo>
                      <a:lnTo>
                        <a:pt x="16" y="24"/>
                      </a:lnTo>
                      <a:lnTo>
                        <a:pt x="7" y="3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19" name="Freeform 144"/>
                <p:cNvSpPr>
                  <a:spLocks noChangeAspect="1"/>
                </p:cNvSpPr>
                <p:nvPr/>
              </p:nvSpPr>
              <p:spPr bwMode="auto">
                <a:xfrm>
                  <a:off x="4675" y="1974"/>
                  <a:ext cx="12" cy="20"/>
                </a:xfrm>
                <a:custGeom>
                  <a:avLst/>
                  <a:gdLst>
                    <a:gd name="T0" fmla="*/ 17845506 w 27"/>
                    <a:gd name="T1" fmla="*/ 576679166 h 31"/>
                    <a:gd name="T2" fmla="*/ 0 w 27"/>
                    <a:gd name="T3" fmla="*/ 576679166 h 31"/>
                    <a:gd name="T4" fmla="*/ 107073079 w 27"/>
                    <a:gd name="T5" fmla="*/ 576679166 h 31"/>
                    <a:gd name="T6" fmla="*/ 188530578 w 27"/>
                    <a:gd name="T7" fmla="*/ 576679166 h 31"/>
                    <a:gd name="T8" fmla="*/ 188530578 w 27"/>
                    <a:gd name="T9" fmla="*/ 576679166 h 31"/>
                    <a:gd name="T10" fmla="*/ 188530578 w 27"/>
                    <a:gd name="T11" fmla="*/ 576679166 h 31"/>
                    <a:gd name="T12" fmla="*/ 188530578 w 27"/>
                    <a:gd name="T13" fmla="*/ 554575306 h 31"/>
                    <a:gd name="T14" fmla="*/ 188530578 w 27"/>
                    <a:gd name="T15" fmla="*/ 0 h 31"/>
                    <a:gd name="T16" fmla="*/ 178455217 w 27"/>
                    <a:gd name="T17" fmla="*/ 79259046 h 31"/>
                    <a:gd name="T18" fmla="*/ 17845506 w 27"/>
                    <a:gd name="T19" fmla="*/ 576679166 h 3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7"/>
                    <a:gd name="T31" fmla="*/ 0 h 31"/>
                    <a:gd name="T32" fmla="*/ 27 w 27"/>
                    <a:gd name="T33" fmla="*/ 31 h 3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7" h="31">
                      <a:moveTo>
                        <a:pt x="1" y="20"/>
                      </a:moveTo>
                      <a:lnTo>
                        <a:pt x="0" y="26"/>
                      </a:lnTo>
                      <a:lnTo>
                        <a:pt x="6" y="25"/>
                      </a:lnTo>
                      <a:lnTo>
                        <a:pt x="14" y="31"/>
                      </a:lnTo>
                      <a:lnTo>
                        <a:pt x="17" y="28"/>
                      </a:lnTo>
                      <a:lnTo>
                        <a:pt x="27" y="10"/>
                      </a:lnTo>
                      <a:lnTo>
                        <a:pt x="25" y="7"/>
                      </a:lnTo>
                      <a:lnTo>
                        <a:pt x="15" y="0"/>
                      </a:lnTo>
                      <a:lnTo>
                        <a:pt x="10" y="1"/>
                      </a:lnTo>
                      <a:lnTo>
                        <a:pt x="1" y="2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20" name="Freeform 145"/>
                <p:cNvSpPr>
                  <a:spLocks noChangeAspect="1"/>
                </p:cNvSpPr>
                <p:nvPr/>
              </p:nvSpPr>
              <p:spPr bwMode="auto">
                <a:xfrm>
                  <a:off x="5102" y="1844"/>
                  <a:ext cx="21" cy="25"/>
                </a:xfrm>
                <a:custGeom>
                  <a:avLst/>
                  <a:gdLst>
                    <a:gd name="T0" fmla="*/ 416722036 w 38"/>
                    <a:gd name="T1" fmla="*/ 54682252 h 43"/>
                    <a:gd name="T2" fmla="*/ 416722036 w 38"/>
                    <a:gd name="T3" fmla="*/ 474726958 h 43"/>
                    <a:gd name="T4" fmla="*/ 0 w 38"/>
                    <a:gd name="T5" fmla="*/ 474726958 h 43"/>
                    <a:gd name="T6" fmla="*/ 416722036 w 38"/>
                    <a:gd name="T7" fmla="*/ 474726958 h 43"/>
                    <a:gd name="T8" fmla="*/ 416722036 w 38"/>
                    <a:gd name="T9" fmla="*/ 474726958 h 43"/>
                    <a:gd name="T10" fmla="*/ 416722036 w 38"/>
                    <a:gd name="T11" fmla="*/ 0 h 43"/>
                    <a:gd name="T12" fmla="*/ 416722036 w 38"/>
                    <a:gd name="T13" fmla="*/ 54682252 h 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8"/>
                    <a:gd name="T22" fmla="*/ 0 h 43"/>
                    <a:gd name="T23" fmla="*/ 38 w 38"/>
                    <a:gd name="T24" fmla="*/ 43 h 4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8" h="43">
                      <a:moveTo>
                        <a:pt x="30" y="1"/>
                      </a:moveTo>
                      <a:lnTo>
                        <a:pt x="8" y="13"/>
                      </a:lnTo>
                      <a:lnTo>
                        <a:pt x="0" y="43"/>
                      </a:lnTo>
                      <a:lnTo>
                        <a:pt x="6" y="43"/>
                      </a:lnTo>
                      <a:lnTo>
                        <a:pt x="38" y="15"/>
                      </a:lnTo>
                      <a:lnTo>
                        <a:pt x="35" y="0"/>
                      </a:lnTo>
                      <a:lnTo>
                        <a:pt x="30" y="1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21" name="Freeform 146"/>
                <p:cNvSpPr>
                  <a:spLocks noChangeAspect="1"/>
                </p:cNvSpPr>
                <p:nvPr/>
              </p:nvSpPr>
              <p:spPr bwMode="auto">
                <a:xfrm>
                  <a:off x="3322" y="2663"/>
                  <a:ext cx="16" cy="7"/>
                </a:xfrm>
                <a:custGeom>
                  <a:avLst/>
                  <a:gdLst>
                    <a:gd name="T0" fmla="*/ 446887582 w 27"/>
                    <a:gd name="T1" fmla="*/ 0 h 15"/>
                    <a:gd name="T2" fmla="*/ 446887582 w 27"/>
                    <a:gd name="T3" fmla="*/ 15056212 h 15"/>
                    <a:gd name="T4" fmla="*/ 0 w 27"/>
                    <a:gd name="T5" fmla="*/ 218247684 h 15"/>
                    <a:gd name="T6" fmla="*/ 446887582 w 27"/>
                    <a:gd name="T7" fmla="*/ 150618936 h 15"/>
                    <a:gd name="T8" fmla="*/ 446887582 w 27"/>
                    <a:gd name="T9" fmla="*/ 0 h 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"/>
                    <a:gd name="T16" fmla="*/ 0 h 15"/>
                    <a:gd name="T17" fmla="*/ 27 w 27"/>
                    <a:gd name="T18" fmla="*/ 15 h 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" h="15">
                      <a:moveTo>
                        <a:pt x="27" y="0"/>
                      </a:moveTo>
                      <a:lnTo>
                        <a:pt x="14" y="1"/>
                      </a:lnTo>
                      <a:lnTo>
                        <a:pt x="0" y="15"/>
                      </a:lnTo>
                      <a:lnTo>
                        <a:pt x="14" y="10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22" name="Freeform 147"/>
                <p:cNvSpPr>
                  <a:spLocks noChangeAspect="1"/>
                </p:cNvSpPr>
                <p:nvPr/>
              </p:nvSpPr>
              <p:spPr bwMode="auto">
                <a:xfrm>
                  <a:off x="3294" y="2715"/>
                  <a:ext cx="1" cy="1"/>
                </a:xfrm>
                <a:custGeom>
                  <a:avLst/>
                  <a:gdLst>
                    <a:gd name="T0" fmla="*/ 0 w 9"/>
                    <a:gd name="T1" fmla="*/ 1279030 h 5"/>
                    <a:gd name="T2" fmla="*/ 368223559 w 9"/>
                    <a:gd name="T3" fmla="*/ 767257 h 5"/>
                    <a:gd name="T4" fmla="*/ 240880325 w 9"/>
                    <a:gd name="T5" fmla="*/ 0 h 5"/>
                    <a:gd name="T6" fmla="*/ 0 w 9"/>
                    <a:gd name="T7" fmla="*/ 1279030 h 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9"/>
                    <a:gd name="T13" fmla="*/ 0 h 5"/>
                    <a:gd name="T14" fmla="*/ 9 w 9"/>
                    <a:gd name="T15" fmla="*/ 5 h 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9" h="5">
                      <a:moveTo>
                        <a:pt x="0" y="5"/>
                      </a:moveTo>
                      <a:lnTo>
                        <a:pt x="9" y="3"/>
                      </a:lnTo>
                      <a:lnTo>
                        <a:pt x="4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23" name="Freeform 148"/>
                <p:cNvSpPr>
                  <a:spLocks noChangeAspect="1"/>
                </p:cNvSpPr>
                <p:nvPr/>
              </p:nvSpPr>
              <p:spPr bwMode="auto">
                <a:xfrm>
                  <a:off x="2836" y="2395"/>
                  <a:ext cx="15" cy="8"/>
                </a:xfrm>
                <a:custGeom>
                  <a:avLst/>
                  <a:gdLst>
                    <a:gd name="T0" fmla="*/ 595689152 w 23"/>
                    <a:gd name="T1" fmla="*/ 524287270 h 16"/>
                    <a:gd name="T2" fmla="*/ 595689152 w 23"/>
                    <a:gd name="T3" fmla="*/ 524287270 h 16"/>
                    <a:gd name="T4" fmla="*/ 595689152 w 23"/>
                    <a:gd name="T5" fmla="*/ 0 h 16"/>
                    <a:gd name="T6" fmla="*/ 157563036 w 23"/>
                    <a:gd name="T7" fmla="*/ 524287270 h 16"/>
                    <a:gd name="T8" fmla="*/ 0 w 23"/>
                    <a:gd name="T9" fmla="*/ 524287270 h 16"/>
                    <a:gd name="T10" fmla="*/ 595689152 w 23"/>
                    <a:gd name="T11" fmla="*/ 524287270 h 16"/>
                    <a:gd name="T12" fmla="*/ 595689152 w 23"/>
                    <a:gd name="T13" fmla="*/ 524287270 h 16"/>
                    <a:gd name="T14" fmla="*/ 595689152 w 23"/>
                    <a:gd name="T15" fmla="*/ 524287270 h 1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3"/>
                    <a:gd name="T25" fmla="*/ 0 h 16"/>
                    <a:gd name="T26" fmla="*/ 23 w 23"/>
                    <a:gd name="T27" fmla="*/ 16 h 1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3" h="16">
                      <a:moveTo>
                        <a:pt x="20" y="16"/>
                      </a:moveTo>
                      <a:lnTo>
                        <a:pt x="23" y="16"/>
                      </a:lnTo>
                      <a:lnTo>
                        <a:pt x="15" y="0"/>
                      </a:lnTo>
                      <a:lnTo>
                        <a:pt x="1" y="7"/>
                      </a:lnTo>
                      <a:lnTo>
                        <a:pt x="0" y="13"/>
                      </a:lnTo>
                      <a:lnTo>
                        <a:pt x="11" y="10"/>
                      </a:lnTo>
                      <a:lnTo>
                        <a:pt x="8" y="16"/>
                      </a:lnTo>
                      <a:lnTo>
                        <a:pt x="20" y="16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24" name="Freeform 149"/>
                <p:cNvSpPr>
                  <a:spLocks noChangeAspect="1"/>
                </p:cNvSpPr>
                <p:nvPr/>
              </p:nvSpPr>
              <p:spPr bwMode="auto">
                <a:xfrm>
                  <a:off x="2836" y="2414"/>
                  <a:ext cx="2" cy="8"/>
                </a:xfrm>
                <a:custGeom>
                  <a:avLst/>
                  <a:gdLst>
                    <a:gd name="T0" fmla="*/ 782609707 w 7"/>
                    <a:gd name="T1" fmla="*/ 325780875 h 15"/>
                    <a:gd name="T2" fmla="*/ 782609707 w 7"/>
                    <a:gd name="T3" fmla="*/ 269711633 h 15"/>
                    <a:gd name="T4" fmla="*/ 782609707 w 7"/>
                    <a:gd name="T5" fmla="*/ 44937802 h 15"/>
                    <a:gd name="T6" fmla="*/ 0 w 7"/>
                    <a:gd name="T7" fmla="*/ 0 h 15"/>
                    <a:gd name="T8" fmla="*/ 782609707 w 7"/>
                    <a:gd name="T9" fmla="*/ 325780875 h 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"/>
                    <a:gd name="T16" fmla="*/ 0 h 15"/>
                    <a:gd name="T17" fmla="*/ 7 w 7"/>
                    <a:gd name="T18" fmla="*/ 15 h 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" h="15">
                      <a:moveTo>
                        <a:pt x="3" y="15"/>
                      </a:moveTo>
                      <a:lnTo>
                        <a:pt x="6" y="12"/>
                      </a:lnTo>
                      <a:lnTo>
                        <a:pt x="7" y="2"/>
                      </a:lnTo>
                      <a:lnTo>
                        <a:pt x="0" y="0"/>
                      </a:lnTo>
                      <a:lnTo>
                        <a:pt x="3" y="1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25" name="Freeform 150"/>
                <p:cNvSpPr>
                  <a:spLocks noChangeAspect="1"/>
                </p:cNvSpPr>
                <p:nvPr/>
              </p:nvSpPr>
              <p:spPr bwMode="auto">
                <a:xfrm>
                  <a:off x="2817" y="2364"/>
                  <a:ext cx="2" cy="3"/>
                </a:xfrm>
                <a:custGeom>
                  <a:avLst/>
                  <a:gdLst>
                    <a:gd name="T0" fmla="*/ 5859839 w 8"/>
                    <a:gd name="T1" fmla="*/ 51416722 h 7"/>
                    <a:gd name="T2" fmla="*/ 7813946 w 8"/>
                    <a:gd name="T3" fmla="*/ 44064523 h 7"/>
                    <a:gd name="T4" fmla="*/ 6836899 w 8"/>
                    <a:gd name="T5" fmla="*/ 0 h 7"/>
                    <a:gd name="T6" fmla="*/ 0 w 8"/>
                    <a:gd name="T7" fmla="*/ 36728534 h 7"/>
                    <a:gd name="T8" fmla="*/ 5859839 w 8"/>
                    <a:gd name="T9" fmla="*/ 51416722 h 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"/>
                    <a:gd name="T16" fmla="*/ 0 h 7"/>
                    <a:gd name="T17" fmla="*/ 8 w 8"/>
                    <a:gd name="T18" fmla="*/ 7 h 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" h="7">
                      <a:moveTo>
                        <a:pt x="6" y="7"/>
                      </a:moveTo>
                      <a:lnTo>
                        <a:pt x="8" y="6"/>
                      </a:lnTo>
                      <a:lnTo>
                        <a:pt x="7" y="0"/>
                      </a:lnTo>
                      <a:lnTo>
                        <a:pt x="0" y="5"/>
                      </a:lnTo>
                      <a:lnTo>
                        <a:pt x="6" y="7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26" name="Freeform 151"/>
                <p:cNvSpPr>
                  <a:spLocks noChangeAspect="1"/>
                </p:cNvSpPr>
                <p:nvPr/>
              </p:nvSpPr>
              <p:spPr bwMode="auto">
                <a:xfrm>
                  <a:off x="2824" y="2383"/>
                  <a:ext cx="4" cy="3"/>
                </a:xfrm>
                <a:custGeom>
                  <a:avLst/>
                  <a:gdLst>
                    <a:gd name="T0" fmla="*/ 69154559 w 10"/>
                    <a:gd name="T1" fmla="*/ 22040394 h 7"/>
                    <a:gd name="T2" fmla="*/ 62243535 w 10"/>
                    <a:gd name="T3" fmla="*/ 0 h 7"/>
                    <a:gd name="T4" fmla="*/ 6911111 w 10"/>
                    <a:gd name="T5" fmla="*/ 0 h 7"/>
                    <a:gd name="T6" fmla="*/ 0 w 10"/>
                    <a:gd name="T7" fmla="*/ 44064523 h 7"/>
                    <a:gd name="T8" fmla="*/ 55317867 w 10"/>
                    <a:gd name="T9" fmla="*/ 51416722 h 7"/>
                    <a:gd name="T10" fmla="*/ 69154559 w 10"/>
                    <a:gd name="T11" fmla="*/ 22040394 h 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"/>
                    <a:gd name="T19" fmla="*/ 0 h 7"/>
                    <a:gd name="T20" fmla="*/ 10 w 10"/>
                    <a:gd name="T21" fmla="*/ 7 h 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" h="7">
                      <a:moveTo>
                        <a:pt x="10" y="3"/>
                      </a:moveTo>
                      <a:lnTo>
                        <a:pt x="9" y="0"/>
                      </a:lnTo>
                      <a:lnTo>
                        <a:pt x="1" y="0"/>
                      </a:lnTo>
                      <a:lnTo>
                        <a:pt x="0" y="6"/>
                      </a:lnTo>
                      <a:lnTo>
                        <a:pt x="8" y="7"/>
                      </a:lnTo>
                      <a:lnTo>
                        <a:pt x="10" y="3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27" name="Freeform 152"/>
                <p:cNvSpPr>
                  <a:spLocks noChangeAspect="1"/>
                </p:cNvSpPr>
                <p:nvPr/>
              </p:nvSpPr>
              <p:spPr bwMode="auto">
                <a:xfrm>
                  <a:off x="2799" y="2483"/>
                  <a:ext cx="47" cy="17"/>
                </a:xfrm>
                <a:custGeom>
                  <a:avLst/>
                  <a:gdLst>
                    <a:gd name="T0" fmla="*/ 379106494 w 82"/>
                    <a:gd name="T1" fmla="*/ 313690791 h 27"/>
                    <a:gd name="T2" fmla="*/ 379106494 w 82"/>
                    <a:gd name="T3" fmla="*/ 348545182 h 27"/>
                    <a:gd name="T4" fmla="*/ 379106494 w 82"/>
                    <a:gd name="T5" fmla="*/ 243981940 h 27"/>
                    <a:gd name="T6" fmla="*/ 379106494 w 82"/>
                    <a:gd name="T7" fmla="*/ 0 h 27"/>
                    <a:gd name="T8" fmla="*/ 379106494 w 82"/>
                    <a:gd name="T9" fmla="*/ 104563633 h 27"/>
                    <a:gd name="T10" fmla="*/ 324464725 w 82"/>
                    <a:gd name="T11" fmla="*/ 0 h 27"/>
                    <a:gd name="T12" fmla="*/ 259517453 w 82"/>
                    <a:gd name="T13" fmla="*/ 104563633 h 27"/>
                    <a:gd name="T14" fmla="*/ 64856709 w 82"/>
                    <a:gd name="T15" fmla="*/ 104563633 h 27"/>
                    <a:gd name="T16" fmla="*/ 0 w 82"/>
                    <a:gd name="T17" fmla="*/ 368223612 h 27"/>
                    <a:gd name="T18" fmla="*/ 379106494 w 82"/>
                    <a:gd name="T19" fmla="*/ 368223612 h 27"/>
                    <a:gd name="T20" fmla="*/ 379106494 w 82"/>
                    <a:gd name="T21" fmla="*/ 368223612 h 27"/>
                    <a:gd name="T22" fmla="*/ 379106494 w 82"/>
                    <a:gd name="T23" fmla="*/ 368223612 h 27"/>
                    <a:gd name="T24" fmla="*/ 379106494 w 82"/>
                    <a:gd name="T25" fmla="*/ 368223612 h 27"/>
                    <a:gd name="T26" fmla="*/ 379106494 w 82"/>
                    <a:gd name="T27" fmla="*/ 368223612 h 27"/>
                    <a:gd name="T28" fmla="*/ 379106494 w 82"/>
                    <a:gd name="T29" fmla="*/ 368223612 h 27"/>
                    <a:gd name="T30" fmla="*/ 379106494 w 82"/>
                    <a:gd name="T31" fmla="*/ 368223612 h 27"/>
                    <a:gd name="T32" fmla="*/ 379106494 w 82"/>
                    <a:gd name="T33" fmla="*/ 313690791 h 27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82"/>
                    <a:gd name="T52" fmla="*/ 0 h 27"/>
                    <a:gd name="T53" fmla="*/ 82 w 82"/>
                    <a:gd name="T54" fmla="*/ 27 h 27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82" h="27">
                      <a:moveTo>
                        <a:pt x="45" y="9"/>
                      </a:moveTo>
                      <a:lnTo>
                        <a:pt x="24" y="10"/>
                      </a:lnTo>
                      <a:lnTo>
                        <a:pt x="17" y="7"/>
                      </a:lnTo>
                      <a:lnTo>
                        <a:pt x="16" y="0"/>
                      </a:lnTo>
                      <a:lnTo>
                        <a:pt x="13" y="3"/>
                      </a:lnTo>
                      <a:lnTo>
                        <a:pt x="5" y="0"/>
                      </a:lnTo>
                      <a:lnTo>
                        <a:pt x="4" y="3"/>
                      </a:lnTo>
                      <a:lnTo>
                        <a:pt x="1" y="3"/>
                      </a:lnTo>
                      <a:lnTo>
                        <a:pt x="0" y="16"/>
                      </a:lnTo>
                      <a:lnTo>
                        <a:pt x="27" y="17"/>
                      </a:lnTo>
                      <a:lnTo>
                        <a:pt x="37" y="27"/>
                      </a:lnTo>
                      <a:lnTo>
                        <a:pt x="73" y="21"/>
                      </a:lnTo>
                      <a:lnTo>
                        <a:pt x="78" y="23"/>
                      </a:lnTo>
                      <a:lnTo>
                        <a:pt x="82" y="12"/>
                      </a:lnTo>
                      <a:lnTo>
                        <a:pt x="72" y="17"/>
                      </a:lnTo>
                      <a:lnTo>
                        <a:pt x="64" y="11"/>
                      </a:lnTo>
                      <a:lnTo>
                        <a:pt x="45" y="9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28" name="Freeform 153"/>
                <p:cNvSpPr>
                  <a:spLocks noChangeAspect="1"/>
                </p:cNvSpPr>
                <p:nvPr/>
              </p:nvSpPr>
              <p:spPr bwMode="auto">
                <a:xfrm>
                  <a:off x="2818" y="2428"/>
                  <a:ext cx="3" cy="7"/>
                </a:xfrm>
                <a:custGeom>
                  <a:avLst/>
                  <a:gdLst>
                    <a:gd name="T0" fmla="*/ 169043721 w 7"/>
                    <a:gd name="T1" fmla="*/ 426264846 h 12"/>
                    <a:gd name="T2" fmla="*/ 169043721 w 7"/>
                    <a:gd name="T3" fmla="*/ 229826092 h 12"/>
                    <a:gd name="T4" fmla="*/ 0 w 7"/>
                    <a:gd name="T5" fmla="*/ 0 h 12"/>
                    <a:gd name="T6" fmla="*/ 169043721 w 7"/>
                    <a:gd name="T7" fmla="*/ 426264846 h 1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"/>
                    <a:gd name="T13" fmla="*/ 0 h 12"/>
                    <a:gd name="T14" fmla="*/ 7 w 7"/>
                    <a:gd name="T15" fmla="*/ 12 h 1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" h="12">
                      <a:moveTo>
                        <a:pt x="7" y="12"/>
                      </a:moveTo>
                      <a:lnTo>
                        <a:pt x="7" y="4"/>
                      </a:lnTo>
                      <a:lnTo>
                        <a:pt x="0" y="0"/>
                      </a:lnTo>
                      <a:lnTo>
                        <a:pt x="7" y="12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29" name="Freeform 154"/>
                <p:cNvSpPr>
                  <a:spLocks noChangeAspect="1"/>
                </p:cNvSpPr>
                <p:nvPr/>
              </p:nvSpPr>
              <p:spPr bwMode="auto">
                <a:xfrm>
                  <a:off x="2761" y="2421"/>
                  <a:ext cx="37" cy="42"/>
                </a:xfrm>
                <a:custGeom>
                  <a:avLst/>
                  <a:gdLst>
                    <a:gd name="T0" fmla="*/ 303920196 w 71"/>
                    <a:gd name="T1" fmla="*/ 0 h 72"/>
                    <a:gd name="T2" fmla="*/ 303920196 w 71"/>
                    <a:gd name="T3" fmla="*/ 389803970 h 72"/>
                    <a:gd name="T4" fmla="*/ 303920196 w 71"/>
                    <a:gd name="T5" fmla="*/ 222769948 h 72"/>
                    <a:gd name="T6" fmla="*/ 0 w 71"/>
                    <a:gd name="T7" fmla="*/ 457442903 h 72"/>
                    <a:gd name="T8" fmla="*/ 303920196 w 71"/>
                    <a:gd name="T9" fmla="*/ 457442903 h 72"/>
                    <a:gd name="T10" fmla="*/ 303920196 w 71"/>
                    <a:gd name="T11" fmla="*/ 457442903 h 72"/>
                    <a:gd name="T12" fmla="*/ 303920196 w 71"/>
                    <a:gd name="T13" fmla="*/ 457442903 h 72"/>
                    <a:gd name="T14" fmla="*/ 303920196 w 71"/>
                    <a:gd name="T15" fmla="*/ 457442903 h 72"/>
                    <a:gd name="T16" fmla="*/ 303920196 w 71"/>
                    <a:gd name="T17" fmla="*/ 457442903 h 72"/>
                    <a:gd name="T18" fmla="*/ 303920196 w 71"/>
                    <a:gd name="T19" fmla="*/ 457442903 h 72"/>
                    <a:gd name="T20" fmla="*/ 303920196 w 71"/>
                    <a:gd name="T21" fmla="*/ 457442903 h 72"/>
                    <a:gd name="T22" fmla="*/ 303920196 w 71"/>
                    <a:gd name="T23" fmla="*/ 457442903 h 72"/>
                    <a:gd name="T24" fmla="*/ 303920196 w 71"/>
                    <a:gd name="T25" fmla="*/ 457442903 h 72"/>
                    <a:gd name="T26" fmla="*/ 303920196 w 71"/>
                    <a:gd name="T27" fmla="*/ 457442903 h 72"/>
                    <a:gd name="T28" fmla="*/ 303920196 w 71"/>
                    <a:gd name="T29" fmla="*/ 457442903 h 72"/>
                    <a:gd name="T30" fmla="*/ 303920196 w 71"/>
                    <a:gd name="T31" fmla="*/ 457442903 h 72"/>
                    <a:gd name="T32" fmla="*/ 303920196 w 71"/>
                    <a:gd name="T33" fmla="*/ 457442903 h 72"/>
                    <a:gd name="T34" fmla="*/ 303920196 w 71"/>
                    <a:gd name="T35" fmla="*/ 457442903 h 72"/>
                    <a:gd name="T36" fmla="*/ 303920196 w 71"/>
                    <a:gd name="T37" fmla="*/ 457442903 h 72"/>
                    <a:gd name="T38" fmla="*/ 303920196 w 71"/>
                    <a:gd name="T39" fmla="*/ 457442903 h 72"/>
                    <a:gd name="T40" fmla="*/ 303920196 w 71"/>
                    <a:gd name="T41" fmla="*/ 457442903 h 72"/>
                    <a:gd name="T42" fmla="*/ 303920196 w 71"/>
                    <a:gd name="T43" fmla="*/ 457442903 h 72"/>
                    <a:gd name="T44" fmla="*/ 303920196 w 71"/>
                    <a:gd name="T45" fmla="*/ 0 h 72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71"/>
                    <a:gd name="T70" fmla="*/ 0 h 72"/>
                    <a:gd name="T71" fmla="*/ 71 w 71"/>
                    <a:gd name="T72" fmla="*/ 72 h 72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71" h="72">
                      <a:moveTo>
                        <a:pt x="28" y="0"/>
                      </a:moveTo>
                      <a:lnTo>
                        <a:pt x="13" y="7"/>
                      </a:lnTo>
                      <a:lnTo>
                        <a:pt x="8" y="4"/>
                      </a:lnTo>
                      <a:lnTo>
                        <a:pt x="0" y="20"/>
                      </a:lnTo>
                      <a:lnTo>
                        <a:pt x="16" y="39"/>
                      </a:lnTo>
                      <a:lnTo>
                        <a:pt x="15" y="54"/>
                      </a:lnTo>
                      <a:lnTo>
                        <a:pt x="23" y="60"/>
                      </a:lnTo>
                      <a:lnTo>
                        <a:pt x="27" y="49"/>
                      </a:lnTo>
                      <a:lnTo>
                        <a:pt x="34" y="56"/>
                      </a:lnTo>
                      <a:lnTo>
                        <a:pt x="37" y="72"/>
                      </a:lnTo>
                      <a:lnTo>
                        <a:pt x="40" y="72"/>
                      </a:lnTo>
                      <a:lnTo>
                        <a:pt x="43" y="61"/>
                      </a:lnTo>
                      <a:lnTo>
                        <a:pt x="47" y="59"/>
                      </a:lnTo>
                      <a:lnTo>
                        <a:pt x="59" y="71"/>
                      </a:lnTo>
                      <a:lnTo>
                        <a:pt x="55" y="42"/>
                      </a:lnTo>
                      <a:lnTo>
                        <a:pt x="49" y="30"/>
                      </a:lnTo>
                      <a:lnTo>
                        <a:pt x="60" y="40"/>
                      </a:lnTo>
                      <a:lnTo>
                        <a:pt x="71" y="34"/>
                      </a:lnTo>
                      <a:lnTo>
                        <a:pt x="70" y="31"/>
                      </a:lnTo>
                      <a:lnTo>
                        <a:pt x="64" y="27"/>
                      </a:lnTo>
                      <a:lnTo>
                        <a:pt x="59" y="14"/>
                      </a:lnTo>
                      <a:lnTo>
                        <a:pt x="55" y="11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30" name="Freeform 155"/>
                <p:cNvSpPr>
                  <a:spLocks noChangeAspect="1"/>
                </p:cNvSpPr>
                <p:nvPr/>
              </p:nvSpPr>
              <p:spPr bwMode="auto">
                <a:xfrm>
                  <a:off x="2746" y="2416"/>
                  <a:ext cx="12" cy="7"/>
                </a:xfrm>
                <a:custGeom>
                  <a:avLst/>
                  <a:gdLst>
                    <a:gd name="T0" fmla="*/ 636290699 w 12"/>
                    <a:gd name="T1" fmla="*/ 500460003 h 13"/>
                    <a:gd name="T2" fmla="*/ 636290699 w 12"/>
                    <a:gd name="T3" fmla="*/ 371278818 h 13"/>
                    <a:gd name="T4" fmla="*/ 636290699 w 12"/>
                    <a:gd name="T5" fmla="*/ 0 h 13"/>
                    <a:gd name="T6" fmla="*/ 0 w 12"/>
                    <a:gd name="T7" fmla="*/ 265211590 h 13"/>
                    <a:gd name="T8" fmla="*/ 636290699 w 12"/>
                    <a:gd name="T9" fmla="*/ 500460003 h 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3"/>
                    <a:gd name="T17" fmla="*/ 12 w 12"/>
                    <a:gd name="T18" fmla="*/ 13 h 1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3">
                      <a:moveTo>
                        <a:pt x="11" y="13"/>
                      </a:moveTo>
                      <a:lnTo>
                        <a:pt x="12" y="7"/>
                      </a:lnTo>
                      <a:lnTo>
                        <a:pt x="8" y="0"/>
                      </a:lnTo>
                      <a:lnTo>
                        <a:pt x="0" y="5"/>
                      </a:lnTo>
                      <a:lnTo>
                        <a:pt x="11" y="13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31" name="Freeform 156"/>
                <p:cNvSpPr>
                  <a:spLocks noChangeAspect="1"/>
                </p:cNvSpPr>
                <p:nvPr/>
              </p:nvSpPr>
              <p:spPr bwMode="auto">
                <a:xfrm>
                  <a:off x="2789" y="2404"/>
                  <a:ext cx="29" cy="27"/>
                </a:xfrm>
                <a:custGeom>
                  <a:avLst/>
                  <a:gdLst>
                    <a:gd name="T0" fmla="*/ 377132019 w 50"/>
                    <a:gd name="T1" fmla="*/ 509449896 h 42"/>
                    <a:gd name="T2" fmla="*/ 377132019 w 50"/>
                    <a:gd name="T3" fmla="*/ 509449896 h 42"/>
                    <a:gd name="T4" fmla="*/ 377132019 w 50"/>
                    <a:gd name="T5" fmla="*/ 509449896 h 42"/>
                    <a:gd name="T6" fmla="*/ 377132019 w 50"/>
                    <a:gd name="T7" fmla="*/ 509449896 h 42"/>
                    <a:gd name="T8" fmla="*/ 377132019 w 50"/>
                    <a:gd name="T9" fmla="*/ 509449896 h 42"/>
                    <a:gd name="T10" fmla="*/ 377132019 w 50"/>
                    <a:gd name="T11" fmla="*/ 0 h 42"/>
                    <a:gd name="T12" fmla="*/ 0 w 50"/>
                    <a:gd name="T13" fmla="*/ 503437312 h 42"/>
                    <a:gd name="T14" fmla="*/ 299291936 w 50"/>
                    <a:gd name="T15" fmla="*/ 503437312 h 42"/>
                    <a:gd name="T16" fmla="*/ 377132019 w 50"/>
                    <a:gd name="T17" fmla="*/ 509449896 h 42"/>
                    <a:gd name="T18" fmla="*/ 377132019 w 50"/>
                    <a:gd name="T19" fmla="*/ 509449896 h 42"/>
                    <a:gd name="T20" fmla="*/ 377132019 w 50"/>
                    <a:gd name="T21" fmla="*/ 509449896 h 42"/>
                    <a:gd name="T22" fmla="*/ 377132019 w 50"/>
                    <a:gd name="T23" fmla="*/ 509449896 h 42"/>
                    <a:gd name="T24" fmla="*/ 377132019 w 50"/>
                    <a:gd name="T25" fmla="*/ 509449896 h 42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50"/>
                    <a:gd name="T40" fmla="*/ 0 h 42"/>
                    <a:gd name="T41" fmla="*/ 50 w 50"/>
                    <a:gd name="T42" fmla="*/ 42 h 42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50" h="42">
                      <a:moveTo>
                        <a:pt x="49" y="37"/>
                      </a:moveTo>
                      <a:lnTo>
                        <a:pt x="50" y="35"/>
                      </a:lnTo>
                      <a:lnTo>
                        <a:pt x="41" y="31"/>
                      </a:lnTo>
                      <a:lnTo>
                        <a:pt x="34" y="16"/>
                      </a:lnTo>
                      <a:lnTo>
                        <a:pt x="20" y="11"/>
                      </a:lnTo>
                      <a:lnTo>
                        <a:pt x="11" y="0"/>
                      </a:lnTo>
                      <a:lnTo>
                        <a:pt x="0" y="8"/>
                      </a:lnTo>
                      <a:lnTo>
                        <a:pt x="5" y="8"/>
                      </a:lnTo>
                      <a:lnTo>
                        <a:pt x="18" y="22"/>
                      </a:lnTo>
                      <a:lnTo>
                        <a:pt x="35" y="30"/>
                      </a:lnTo>
                      <a:lnTo>
                        <a:pt x="41" y="41"/>
                      </a:lnTo>
                      <a:lnTo>
                        <a:pt x="49" y="42"/>
                      </a:lnTo>
                      <a:lnTo>
                        <a:pt x="49" y="37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32" name="Freeform 157"/>
                <p:cNvSpPr>
                  <a:spLocks noChangeAspect="1"/>
                </p:cNvSpPr>
                <p:nvPr/>
              </p:nvSpPr>
              <p:spPr bwMode="auto">
                <a:xfrm>
                  <a:off x="2736" y="2390"/>
                  <a:ext cx="4" cy="7"/>
                </a:xfrm>
                <a:custGeom>
                  <a:avLst/>
                  <a:gdLst>
                    <a:gd name="T0" fmla="*/ 426264846 w 12"/>
                    <a:gd name="T1" fmla="*/ 400696211 h 14"/>
                    <a:gd name="T2" fmla="*/ 426264846 w 12"/>
                    <a:gd name="T3" fmla="*/ 58731120 h 14"/>
                    <a:gd name="T4" fmla="*/ 0 w 12"/>
                    <a:gd name="T5" fmla="*/ 0 h 14"/>
                    <a:gd name="T6" fmla="*/ 397064514 w 12"/>
                    <a:gd name="T7" fmla="*/ 400696211 h 14"/>
                    <a:gd name="T8" fmla="*/ 426264846 w 12"/>
                    <a:gd name="T9" fmla="*/ 400696211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14"/>
                    <a:gd name="T17" fmla="*/ 12 w 12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14">
                      <a:moveTo>
                        <a:pt x="12" y="14"/>
                      </a:moveTo>
                      <a:lnTo>
                        <a:pt x="7" y="1"/>
                      </a:lnTo>
                      <a:lnTo>
                        <a:pt x="0" y="0"/>
                      </a:lnTo>
                      <a:lnTo>
                        <a:pt x="4" y="10"/>
                      </a:lnTo>
                      <a:lnTo>
                        <a:pt x="12" y="1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33" name="Freeform 158"/>
                <p:cNvSpPr>
                  <a:spLocks noChangeAspect="1"/>
                </p:cNvSpPr>
                <p:nvPr/>
              </p:nvSpPr>
              <p:spPr bwMode="auto">
                <a:xfrm>
                  <a:off x="2546" y="2352"/>
                  <a:ext cx="23" cy="52"/>
                </a:xfrm>
                <a:custGeom>
                  <a:avLst/>
                  <a:gdLst>
                    <a:gd name="T0" fmla="*/ 306728964 w 44"/>
                    <a:gd name="T1" fmla="*/ 0 h 96"/>
                    <a:gd name="T2" fmla="*/ 306728964 w 44"/>
                    <a:gd name="T3" fmla="*/ 248500456 h 96"/>
                    <a:gd name="T4" fmla="*/ 306728964 w 44"/>
                    <a:gd name="T5" fmla="*/ 361362789 h 96"/>
                    <a:gd name="T6" fmla="*/ 306728964 w 44"/>
                    <a:gd name="T7" fmla="*/ 361362789 h 96"/>
                    <a:gd name="T8" fmla="*/ 306728964 w 44"/>
                    <a:gd name="T9" fmla="*/ 361362789 h 96"/>
                    <a:gd name="T10" fmla="*/ 306728964 w 44"/>
                    <a:gd name="T11" fmla="*/ 361362789 h 96"/>
                    <a:gd name="T12" fmla="*/ 306728964 w 44"/>
                    <a:gd name="T13" fmla="*/ 361362789 h 96"/>
                    <a:gd name="T14" fmla="*/ 306728964 w 44"/>
                    <a:gd name="T15" fmla="*/ 361362789 h 96"/>
                    <a:gd name="T16" fmla="*/ 306728964 w 44"/>
                    <a:gd name="T17" fmla="*/ 361362789 h 96"/>
                    <a:gd name="T18" fmla="*/ 230096336 w 44"/>
                    <a:gd name="T19" fmla="*/ 361362789 h 96"/>
                    <a:gd name="T20" fmla="*/ 306728964 w 44"/>
                    <a:gd name="T21" fmla="*/ 361362789 h 96"/>
                    <a:gd name="T22" fmla="*/ 276075177 w 44"/>
                    <a:gd name="T23" fmla="*/ 361362789 h 96"/>
                    <a:gd name="T24" fmla="*/ 0 w 44"/>
                    <a:gd name="T25" fmla="*/ 361362789 h 96"/>
                    <a:gd name="T26" fmla="*/ 0 w 44"/>
                    <a:gd name="T27" fmla="*/ 361362789 h 96"/>
                    <a:gd name="T28" fmla="*/ 306728964 w 44"/>
                    <a:gd name="T29" fmla="*/ 361362789 h 96"/>
                    <a:gd name="T30" fmla="*/ 306728964 w 44"/>
                    <a:gd name="T31" fmla="*/ 0 h 9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4"/>
                    <a:gd name="T49" fmla="*/ 0 h 96"/>
                    <a:gd name="T50" fmla="*/ 44 w 44"/>
                    <a:gd name="T51" fmla="*/ 96 h 9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4" h="96">
                      <a:moveTo>
                        <a:pt x="27" y="0"/>
                      </a:moveTo>
                      <a:lnTo>
                        <a:pt x="38" y="7"/>
                      </a:lnTo>
                      <a:lnTo>
                        <a:pt x="44" y="23"/>
                      </a:lnTo>
                      <a:lnTo>
                        <a:pt x="43" y="76"/>
                      </a:lnTo>
                      <a:lnTo>
                        <a:pt x="38" y="85"/>
                      </a:lnTo>
                      <a:lnTo>
                        <a:pt x="31" y="82"/>
                      </a:lnTo>
                      <a:lnTo>
                        <a:pt x="26" y="91"/>
                      </a:lnTo>
                      <a:lnTo>
                        <a:pt x="16" y="96"/>
                      </a:lnTo>
                      <a:lnTo>
                        <a:pt x="7" y="79"/>
                      </a:lnTo>
                      <a:lnTo>
                        <a:pt x="5" y="72"/>
                      </a:lnTo>
                      <a:lnTo>
                        <a:pt x="10" y="56"/>
                      </a:lnTo>
                      <a:lnTo>
                        <a:pt x="6" y="35"/>
                      </a:lnTo>
                      <a:lnTo>
                        <a:pt x="0" y="26"/>
                      </a:lnTo>
                      <a:lnTo>
                        <a:pt x="0" y="15"/>
                      </a:lnTo>
                      <a:lnTo>
                        <a:pt x="11" y="17"/>
                      </a:ln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34" name="Freeform 159"/>
                <p:cNvSpPr>
                  <a:spLocks noChangeAspect="1"/>
                </p:cNvSpPr>
                <p:nvPr/>
              </p:nvSpPr>
              <p:spPr bwMode="auto">
                <a:xfrm>
                  <a:off x="2552" y="2309"/>
                  <a:ext cx="17" cy="35"/>
                </a:xfrm>
                <a:custGeom>
                  <a:avLst/>
                  <a:gdLst>
                    <a:gd name="T0" fmla="*/ 432595739 w 29"/>
                    <a:gd name="T1" fmla="*/ 0 h 67"/>
                    <a:gd name="T2" fmla="*/ 432595739 w 29"/>
                    <a:gd name="T3" fmla="*/ 42651217 h 67"/>
                    <a:gd name="T4" fmla="*/ 432595739 w 29"/>
                    <a:gd name="T5" fmla="*/ 391791827 h 67"/>
                    <a:gd name="T6" fmla="*/ 432595739 w 29"/>
                    <a:gd name="T7" fmla="*/ 391791827 h 67"/>
                    <a:gd name="T8" fmla="*/ 272006156 w 29"/>
                    <a:gd name="T9" fmla="*/ 391791827 h 67"/>
                    <a:gd name="T10" fmla="*/ 0 w 29"/>
                    <a:gd name="T11" fmla="*/ 391791827 h 67"/>
                    <a:gd name="T12" fmla="*/ 272006156 w 29"/>
                    <a:gd name="T13" fmla="*/ 391791827 h 67"/>
                    <a:gd name="T14" fmla="*/ 432595739 w 29"/>
                    <a:gd name="T15" fmla="*/ 391791827 h 67"/>
                    <a:gd name="T16" fmla="*/ 432595739 w 29"/>
                    <a:gd name="T17" fmla="*/ 0 h 6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9"/>
                    <a:gd name="T28" fmla="*/ 0 h 67"/>
                    <a:gd name="T29" fmla="*/ 29 w 29"/>
                    <a:gd name="T30" fmla="*/ 67 h 6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9" h="67">
                      <a:moveTo>
                        <a:pt x="22" y="0"/>
                      </a:moveTo>
                      <a:lnTo>
                        <a:pt x="24" y="1"/>
                      </a:lnTo>
                      <a:lnTo>
                        <a:pt x="29" y="34"/>
                      </a:lnTo>
                      <a:lnTo>
                        <a:pt x="18" y="67"/>
                      </a:lnTo>
                      <a:lnTo>
                        <a:pt x="3" y="51"/>
                      </a:lnTo>
                      <a:lnTo>
                        <a:pt x="0" y="25"/>
                      </a:lnTo>
                      <a:lnTo>
                        <a:pt x="3" y="17"/>
                      </a:lnTo>
                      <a:lnTo>
                        <a:pt x="20" y="10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35" name="Freeform 160"/>
                <p:cNvSpPr>
                  <a:spLocks noChangeAspect="1"/>
                </p:cNvSpPr>
                <p:nvPr/>
              </p:nvSpPr>
              <p:spPr bwMode="auto">
                <a:xfrm>
                  <a:off x="2435" y="2318"/>
                  <a:ext cx="6" cy="6"/>
                </a:xfrm>
                <a:custGeom>
                  <a:avLst/>
                  <a:gdLst>
                    <a:gd name="T0" fmla="*/ 224041451 w 10"/>
                    <a:gd name="T1" fmla="*/ 0 h 8"/>
                    <a:gd name="T2" fmla="*/ 268435034 w 10"/>
                    <a:gd name="T3" fmla="*/ 843906030 h 8"/>
                    <a:gd name="T4" fmla="*/ 192035575 w 10"/>
                    <a:gd name="T5" fmla="*/ 905968080 h 8"/>
                    <a:gd name="T6" fmla="*/ 0 w 10"/>
                    <a:gd name="T7" fmla="*/ 211042747 h 8"/>
                    <a:gd name="T8" fmla="*/ 224041451 w 10"/>
                    <a:gd name="T9" fmla="*/ 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"/>
                    <a:gd name="T16" fmla="*/ 0 h 8"/>
                    <a:gd name="T17" fmla="*/ 10 w 10"/>
                    <a:gd name="T18" fmla="*/ 8 h 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" h="8">
                      <a:moveTo>
                        <a:pt x="7" y="0"/>
                      </a:moveTo>
                      <a:lnTo>
                        <a:pt x="10" y="4"/>
                      </a:lnTo>
                      <a:lnTo>
                        <a:pt x="6" y="8"/>
                      </a:lnTo>
                      <a:lnTo>
                        <a:pt x="0" y="1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36" name="Freeform 161"/>
                <p:cNvSpPr>
                  <a:spLocks noChangeAspect="1"/>
                </p:cNvSpPr>
                <p:nvPr/>
              </p:nvSpPr>
              <p:spPr bwMode="auto">
                <a:xfrm>
                  <a:off x="2490" y="2036"/>
                  <a:ext cx="3" cy="7"/>
                </a:xfrm>
                <a:custGeom>
                  <a:avLst/>
                  <a:gdLst>
                    <a:gd name="T0" fmla="*/ 400696211 w 7"/>
                    <a:gd name="T1" fmla="*/ 0 h 15"/>
                    <a:gd name="T2" fmla="*/ 0 w 7"/>
                    <a:gd name="T3" fmla="*/ 72831341 h 15"/>
                    <a:gd name="T4" fmla="*/ 293680414 w 7"/>
                    <a:gd name="T5" fmla="*/ 53413478 h 15"/>
                    <a:gd name="T6" fmla="*/ 400696211 w 7"/>
                    <a:gd name="T7" fmla="*/ 0 h 1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7"/>
                    <a:gd name="T13" fmla="*/ 0 h 15"/>
                    <a:gd name="T14" fmla="*/ 7 w 7"/>
                    <a:gd name="T15" fmla="*/ 15 h 1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7" h="15">
                      <a:moveTo>
                        <a:pt x="7" y="0"/>
                      </a:moveTo>
                      <a:lnTo>
                        <a:pt x="0" y="15"/>
                      </a:lnTo>
                      <a:lnTo>
                        <a:pt x="5" y="11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37" name="Freeform 162"/>
                <p:cNvSpPr>
                  <a:spLocks noChangeAspect="1"/>
                </p:cNvSpPr>
                <p:nvPr/>
              </p:nvSpPr>
              <p:spPr bwMode="auto">
                <a:xfrm>
                  <a:off x="2470" y="2087"/>
                  <a:ext cx="3" cy="1"/>
                </a:xfrm>
                <a:custGeom>
                  <a:avLst/>
                  <a:gdLst>
                    <a:gd name="T0" fmla="*/ 0 w 3"/>
                    <a:gd name="T1" fmla="*/ 0 h 5"/>
                    <a:gd name="T2" fmla="*/ 0 w 3"/>
                    <a:gd name="T3" fmla="*/ 10232236 h 5"/>
                    <a:gd name="T4" fmla="*/ 2147480405 w 3"/>
                    <a:gd name="T5" fmla="*/ 6138054 h 5"/>
                    <a:gd name="T6" fmla="*/ 0 w 3"/>
                    <a:gd name="T7" fmla="*/ 0 h 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"/>
                    <a:gd name="T13" fmla="*/ 0 h 5"/>
                    <a:gd name="T14" fmla="*/ 3 w 3"/>
                    <a:gd name="T15" fmla="*/ 5 h 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" h="5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3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38" name="Freeform 163"/>
                <p:cNvSpPr>
                  <a:spLocks noChangeAspect="1"/>
                </p:cNvSpPr>
                <p:nvPr/>
              </p:nvSpPr>
              <p:spPr bwMode="auto">
                <a:xfrm>
                  <a:off x="2680" y="1904"/>
                  <a:ext cx="12" cy="37"/>
                </a:xfrm>
                <a:custGeom>
                  <a:avLst/>
                  <a:gdLst>
                    <a:gd name="T0" fmla="*/ 0 w 21"/>
                    <a:gd name="T1" fmla="*/ 573751851 h 59"/>
                    <a:gd name="T2" fmla="*/ 143316855 w 21"/>
                    <a:gd name="T3" fmla="*/ 573751851 h 59"/>
                    <a:gd name="T4" fmla="*/ 231884289 w 21"/>
                    <a:gd name="T5" fmla="*/ 0 h 59"/>
                    <a:gd name="T6" fmla="*/ 71638679 w 21"/>
                    <a:gd name="T7" fmla="*/ 573751851 h 59"/>
                    <a:gd name="T8" fmla="*/ 0 w 21"/>
                    <a:gd name="T9" fmla="*/ 573751851 h 5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59"/>
                    <a:gd name="T17" fmla="*/ 21 w 21"/>
                    <a:gd name="T18" fmla="*/ 59 h 5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59">
                      <a:moveTo>
                        <a:pt x="0" y="59"/>
                      </a:moveTo>
                      <a:lnTo>
                        <a:pt x="6" y="48"/>
                      </a:lnTo>
                      <a:lnTo>
                        <a:pt x="21" y="0"/>
                      </a:lnTo>
                      <a:lnTo>
                        <a:pt x="3" y="38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39" name="Freeform 164"/>
                <p:cNvSpPr>
                  <a:spLocks noChangeAspect="1"/>
                </p:cNvSpPr>
                <p:nvPr/>
              </p:nvSpPr>
              <p:spPr bwMode="auto">
                <a:xfrm>
                  <a:off x="2710" y="1887"/>
                  <a:ext cx="15" cy="31"/>
                </a:xfrm>
                <a:custGeom>
                  <a:avLst/>
                  <a:gdLst>
                    <a:gd name="T0" fmla="*/ 0 w 27"/>
                    <a:gd name="T1" fmla="*/ 406287079 h 54"/>
                    <a:gd name="T2" fmla="*/ 188530578 w 27"/>
                    <a:gd name="T3" fmla="*/ 406287079 h 54"/>
                    <a:gd name="T4" fmla="*/ 188530578 w 27"/>
                    <a:gd name="T5" fmla="*/ 406287079 h 54"/>
                    <a:gd name="T6" fmla="*/ 188530578 w 27"/>
                    <a:gd name="T7" fmla="*/ 0 h 54"/>
                    <a:gd name="T8" fmla="*/ 188530578 w 27"/>
                    <a:gd name="T9" fmla="*/ 0 h 54"/>
                    <a:gd name="T10" fmla="*/ 17845506 w 27"/>
                    <a:gd name="T11" fmla="*/ 406287079 h 54"/>
                    <a:gd name="T12" fmla="*/ 0 w 27"/>
                    <a:gd name="T13" fmla="*/ 406287079 h 54"/>
                    <a:gd name="T14" fmla="*/ 71382081 w 27"/>
                    <a:gd name="T15" fmla="*/ 406287079 h 54"/>
                    <a:gd name="T16" fmla="*/ 0 w 27"/>
                    <a:gd name="T17" fmla="*/ 406287079 h 5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"/>
                    <a:gd name="T28" fmla="*/ 0 h 54"/>
                    <a:gd name="T29" fmla="*/ 27 w 27"/>
                    <a:gd name="T30" fmla="*/ 54 h 5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" h="54">
                      <a:moveTo>
                        <a:pt x="0" y="54"/>
                      </a:moveTo>
                      <a:lnTo>
                        <a:pt x="23" y="28"/>
                      </a:lnTo>
                      <a:lnTo>
                        <a:pt x="21" y="12"/>
                      </a:lnTo>
                      <a:lnTo>
                        <a:pt x="27" y="0"/>
                      </a:lnTo>
                      <a:lnTo>
                        <a:pt x="16" y="0"/>
                      </a:lnTo>
                      <a:lnTo>
                        <a:pt x="1" y="19"/>
                      </a:lnTo>
                      <a:lnTo>
                        <a:pt x="0" y="39"/>
                      </a:lnTo>
                      <a:lnTo>
                        <a:pt x="4" y="46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40" name="Freeform 165"/>
                <p:cNvSpPr>
                  <a:spLocks noChangeAspect="1"/>
                </p:cNvSpPr>
                <p:nvPr/>
              </p:nvSpPr>
              <p:spPr bwMode="auto">
                <a:xfrm>
                  <a:off x="2733" y="1798"/>
                  <a:ext cx="10" cy="14"/>
                </a:xfrm>
                <a:custGeom>
                  <a:avLst/>
                  <a:gdLst>
                    <a:gd name="T0" fmla="*/ 782609707 w 14"/>
                    <a:gd name="T1" fmla="*/ 0 h 22"/>
                    <a:gd name="T2" fmla="*/ 544006252 w 14"/>
                    <a:gd name="T3" fmla="*/ 0 h 22"/>
                    <a:gd name="T4" fmla="*/ 782609707 w 14"/>
                    <a:gd name="T5" fmla="*/ 680667517 h 22"/>
                    <a:gd name="T6" fmla="*/ 0 w 14"/>
                    <a:gd name="T7" fmla="*/ 680667517 h 22"/>
                    <a:gd name="T8" fmla="*/ 0 w 14"/>
                    <a:gd name="T9" fmla="*/ 680667517 h 22"/>
                    <a:gd name="T10" fmla="*/ 782609707 w 14"/>
                    <a:gd name="T11" fmla="*/ 680667517 h 22"/>
                    <a:gd name="T12" fmla="*/ 782609707 w 14"/>
                    <a:gd name="T13" fmla="*/ 680667517 h 22"/>
                    <a:gd name="T14" fmla="*/ 782609707 w 14"/>
                    <a:gd name="T15" fmla="*/ 680667517 h 22"/>
                    <a:gd name="T16" fmla="*/ 782609707 w 14"/>
                    <a:gd name="T17" fmla="*/ 680667517 h 22"/>
                    <a:gd name="T18" fmla="*/ 782609707 w 14"/>
                    <a:gd name="T19" fmla="*/ 0 h 2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4"/>
                    <a:gd name="T31" fmla="*/ 0 h 22"/>
                    <a:gd name="T32" fmla="*/ 14 w 14"/>
                    <a:gd name="T33" fmla="*/ 22 h 2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4" h="22">
                      <a:moveTo>
                        <a:pt x="11" y="0"/>
                      </a:moveTo>
                      <a:lnTo>
                        <a:pt x="2" y="0"/>
                      </a:lnTo>
                      <a:lnTo>
                        <a:pt x="4" y="7"/>
                      </a:lnTo>
                      <a:lnTo>
                        <a:pt x="0" y="6"/>
                      </a:lnTo>
                      <a:lnTo>
                        <a:pt x="0" y="16"/>
                      </a:lnTo>
                      <a:lnTo>
                        <a:pt x="12" y="22"/>
                      </a:lnTo>
                      <a:lnTo>
                        <a:pt x="14" y="19"/>
                      </a:lnTo>
                      <a:lnTo>
                        <a:pt x="9" y="12"/>
                      </a:lnTo>
                      <a:lnTo>
                        <a:pt x="13" y="7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41" name="Freeform 166"/>
                <p:cNvSpPr>
                  <a:spLocks noChangeAspect="1"/>
                </p:cNvSpPr>
                <p:nvPr/>
              </p:nvSpPr>
              <p:spPr bwMode="auto">
                <a:xfrm>
                  <a:off x="2593" y="1943"/>
                  <a:ext cx="30" cy="37"/>
                </a:xfrm>
                <a:custGeom>
                  <a:avLst/>
                  <a:gdLst>
                    <a:gd name="T0" fmla="*/ 389462397 w 53"/>
                    <a:gd name="T1" fmla="*/ 442450678 h 60"/>
                    <a:gd name="T2" fmla="*/ 389462397 w 53"/>
                    <a:gd name="T3" fmla="*/ 463856061 h 60"/>
                    <a:gd name="T4" fmla="*/ 389462397 w 53"/>
                    <a:gd name="T5" fmla="*/ 463856061 h 60"/>
                    <a:gd name="T6" fmla="*/ 389462397 w 53"/>
                    <a:gd name="T7" fmla="*/ 463856061 h 60"/>
                    <a:gd name="T8" fmla="*/ 389462397 w 53"/>
                    <a:gd name="T9" fmla="*/ 463856061 h 60"/>
                    <a:gd name="T10" fmla="*/ 389462397 w 53"/>
                    <a:gd name="T11" fmla="*/ 463856061 h 60"/>
                    <a:gd name="T12" fmla="*/ 389462397 w 53"/>
                    <a:gd name="T13" fmla="*/ 463856061 h 60"/>
                    <a:gd name="T14" fmla="*/ 389462397 w 53"/>
                    <a:gd name="T15" fmla="*/ 463856061 h 60"/>
                    <a:gd name="T16" fmla="*/ 389462397 w 53"/>
                    <a:gd name="T17" fmla="*/ 463856061 h 60"/>
                    <a:gd name="T18" fmla="*/ 389462397 w 53"/>
                    <a:gd name="T19" fmla="*/ 387144247 h 60"/>
                    <a:gd name="T20" fmla="*/ 389462397 w 53"/>
                    <a:gd name="T21" fmla="*/ 0 h 60"/>
                    <a:gd name="T22" fmla="*/ 389462397 w 53"/>
                    <a:gd name="T23" fmla="*/ 463856061 h 60"/>
                    <a:gd name="T24" fmla="*/ 389462397 w 53"/>
                    <a:gd name="T25" fmla="*/ 463856061 h 60"/>
                    <a:gd name="T26" fmla="*/ 389462397 w 53"/>
                    <a:gd name="T27" fmla="*/ 463856061 h 60"/>
                    <a:gd name="T28" fmla="*/ 389462397 w 53"/>
                    <a:gd name="T29" fmla="*/ 463856061 h 60"/>
                    <a:gd name="T30" fmla="*/ 389462397 w 53"/>
                    <a:gd name="T31" fmla="*/ 463856061 h 60"/>
                    <a:gd name="T32" fmla="*/ 389462397 w 53"/>
                    <a:gd name="T33" fmla="*/ 463856061 h 60"/>
                    <a:gd name="T34" fmla="*/ 389462397 w 53"/>
                    <a:gd name="T35" fmla="*/ 463856061 h 60"/>
                    <a:gd name="T36" fmla="*/ 389462397 w 53"/>
                    <a:gd name="T37" fmla="*/ 463856061 h 60"/>
                    <a:gd name="T38" fmla="*/ 389462397 w 53"/>
                    <a:gd name="T39" fmla="*/ 463856061 h 60"/>
                    <a:gd name="T40" fmla="*/ 389462397 w 53"/>
                    <a:gd name="T41" fmla="*/ 463856061 h 60"/>
                    <a:gd name="T42" fmla="*/ 336830937 w 53"/>
                    <a:gd name="T43" fmla="*/ 463856061 h 60"/>
                    <a:gd name="T44" fmla="*/ 389462397 w 53"/>
                    <a:gd name="T45" fmla="*/ 463856061 h 60"/>
                    <a:gd name="T46" fmla="*/ 0 w 53"/>
                    <a:gd name="T47" fmla="*/ 463856061 h 60"/>
                    <a:gd name="T48" fmla="*/ 389462397 w 53"/>
                    <a:gd name="T49" fmla="*/ 463856061 h 60"/>
                    <a:gd name="T50" fmla="*/ 389462397 w 53"/>
                    <a:gd name="T51" fmla="*/ 442450678 h 6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3"/>
                    <a:gd name="T79" fmla="*/ 0 h 60"/>
                    <a:gd name="T80" fmla="*/ 53 w 53"/>
                    <a:gd name="T81" fmla="*/ 60 h 60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3" h="60">
                      <a:moveTo>
                        <a:pt x="13" y="8"/>
                      </a:moveTo>
                      <a:lnTo>
                        <a:pt x="26" y="9"/>
                      </a:lnTo>
                      <a:lnTo>
                        <a:pt x="23" y="18"/>
                      </a:lnTo>
                      <a:lnTo>
                        <a:pt x="25" y="25"/>
                      </a:lnTo>
                      <a:lnTo>
                        <a:pt x="31" y="11"/>
                      </a:lnTo>
                      <a:lnTo>
                        <a:pt x="33" y="18"/>
                      </a:lnTo>
                      <a:lnTo>
                        <a:pt x="31" y="24"/>
                      </a:lnTo>
                      <a:lnTo>
                        <a:pt x="33" y="25"/>
                      </a:lnTo>
                      <a:lnTo>
                        <a:pt x="34" y="11"/>
                      </a:lnTo>
                      <a:lnTo>
                        <a:pt x="30" y="7"/>
                      </a:lnTo>
                      <a:lnTo>
                        <a:pt x="43" y="0"/>
                      </a:lnTo>
                      <a:lnTo>
                        <a:pt x="50" y="10"/>
                      </a:lnTo>
                      <a:lnTo>
                        <a:pt x="53" y="25"/>
                      </a:lnTo>
                      <a:lnTo>
                        <a:pt x="40" y="34"/>
                      </a:lnTo>
                      <a:lnTo>
                        <a:pt x="45" y="47"/>
                      </a:lnTo>
                      <a:lnTo>
                        <a:pt x="38" y="49"/>
                      </a:lnTo>
                      <a:lnTo>
                        <a:pt x="36" y="60"/>
                      </a:lnTo>
                      <a:lnTo>
                        <a:pt x="24" y="58"/>
                      </a:lnTo>
                      <a:lnTo>
                        <a:pt x="22" y="56"/>
                      </a:lnTo>
                      <a:lnTo>
                        <a:pt x="25" y="51"/>
                      </a:lnTo>
                      <a:lnTo>
                        <a:pt x="11" y="50"/>
                      </a:lnTo>
                      <a:lnTo>
                        <a:pt x="5" y="42"/>
                      </a:lnTo>
                      <a:lnTo>
                        <a:pt x="8" y="29"/>
                      </a:lnTo>
                      <a:lnTo>
                        <a:pt x="0" y="22"/>
                      </a:lnTo>
                      <a:lnTo>
                        <a:pt x="18" y="15"/>
                      </a:lnTo>
                      <a:lnTo>
                        <a:pt x="13" y="8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42" name="Freeform 167"/>
                <p:cNvSpPr>
                  <a:spLocks noChangeAspect="1"/>
                </p:cNvSpPr>
                <p:nvPr/>
              </p:nvSpPr>
              <p:spPr bwMode="auto">
                <a:xfrm>
                  <a:off x="2604" y="1981"/>
                  <a:ext cx="6" cy="10"/>
                </a:xfrm>
                <a:custGeom>
                  <a:avLst/>
                  <a:gdLst>
                    <a:gd name="T0" fmla="*/ 499555620 w 11"/>
                    <a:gd name="T1" fmla="*/ 0 h 20"/>
                    <a:gd name="T2" fmla="*/ 826078387 w 11"/>
                    <a:gd name="T3" fmla="*/ 331837467 h 20"/>
                    <a:gd name="T4" fmla="*/ 826078387 w 11"/>
                    <a:gd name="T5" fmla="*/ 463856002 h 20"/>
                    <a:gd name="T6" fmla="*/ 0 w 11"/>
                    <a:gd name="T7" fmla="*/ 110612502 h 20"/>
                    <a:gd name="T8" fmla="*/ 499555620 w 11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"/>
                    <a:gd name="T16" fmla="*/ 0 h 20"/>
                    <a:gd name="T17" fmla="*/ 11 w 11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" h="20">
                      <a:moveTo>
                        <a:pt x="2" y="0"/>
                      </a:moveTo>
                      <a:lnTo>
                        <a:pt x="11" y="6"/>
                      </a:lnTo>
                      <a:lnTo>
                        <a:pt x="8" y="20"/>
                      </a:lnTo>
                      <a:lnTo>
                        <a:pt x="0" y="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43" name="Freeform 168"/>
                <p:cNvSpPr>
                  <a:spLocks noChangeAspect="1"/>
                </p:cNvSpPr>
                <p:nvPr/>
              </p:nvSpPr>
              <p:spPr bwMode="auto">
                <a:xfrm>
                  <a:off x="2593" y="1981"/>
                  <a:ext cx="14" cy="10"/>
                </a:xfrm>
                <a:custGeom>
                  <a:avLst/>
                  <a:gdLst>
                    <a:gd name="T0" fmla="*/ 387771631 w 23"/>
                    <a:gd name="T1" fmla="*/ 0 h 18"/>
                    <a:gd name="T2" fmla="*/ 387771631 w 23"/>
                    <a:gd name="T3" fmla="*/ 624361719 h 18"/>
                    <a:gd name="T4" fmla="*/ 387771631 w 23"/>
                    <a:gd name="T5" fmla="*/ 416241317 h 18"/>
                    <a:gd name="T6" fmla="*/ 387771631 w 23"/>
                    <a:gd name="T7" fmla="*/ 636290632 h 18"/>
                    <a:gd name="T8" fmla="*/ 387771631 w 23"/>
                    <a:gd name="T9" fmla="*/ 636290632 h 18"/>
                    <a:gd name="T10" fmla="*/ 0 w 23"/>
                    <a:gd name="T11" fmla="*/ 636290632 h 18"/>
                    <a:gd name="T12" fmla="*/ 118712651 w 23"/>
                    <a:gd name="T13" fmla="*/ 624361719 h 18"/>
                    <a:gd name="T14" fmla="*/ 0 w 23"/>
                    <a:gd name="T15" fmla="*/ 312254588 h 18"/>
                    <a:gd name="T16" fmla="*/ 387771631 w 23"/>
                    <a:gd name="T17" fmla="*/ 0 h 1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3"/>
                    <a:gd name="T28" fmla="*/ 0 h 18"/>
                    <a:gd name="T29" fmla="*/ 23 w 23"/>
                    <a:gd name="T30" fmla="*/ 18 h 1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3" h="18">
                      <a:moveTo>
                        <a:pt x="7" y="0"/>
                      </a:moveTo>
                      <a:lnTo>
                        <a:pt x="12" y="6"/>
                      </a:lnTo>
                      <a:lnTo>
                        <a:pt x="19" y="4"/>
                      </a:lnTo>
                      <a:lnTo>
                        <a:pt x="23" y="16"/>
                      </a:lnTo>
                      <a:lnTo>
                        <a:pt x="11" y="18"/>
                      </a:lnTo>
                      <a:lnTo>
                        <a:pt x="0" y="10"/>
                      </a:lnTo>
                      <a:lnTo>
                        <a:pt x="2" y="6"/>
                      </a:lnTo>
                      <a:lnTo>
                        <a:pt x="0" y="3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44" name="Freeform 169"/>
                <p:cNvSpPr>
                  <a:spLocks noChangeAspect="1"/>
                </p:cNvSpPr>
                <p:nvPr/>
              </p:nvSpPr>
              <p:spPr bwMode="auto">
                <a:xfrm>
                  <a:off x="2572" y="1960"/>
                  <a:ext cx="19" cy="18"/>
                </a:xfrm>
                <a:custGeom>
                  <a:avLst/>
                  <a:gdLst>
                    <a:gd name="T0" fmla="*/ 343546811 w 35"/>
                    <a:gd name="T1" fmla="*/ 276531309 h 30"/>
                    <a:gd name="T2" fmla="*/ 343546811 w 35"/>
                    <a:gd name="T3" fmla="*/ 276531309 h 30"/>
                    <a:gd name="T4" fmla="*/ 343546811 w 35"/>
                    <a:gd name="T5" fmla="*/ 0 h 30"/>
                    <a:gd name="T6" fmla="*/ 343546811 w 35"/>
                    <a:gd name="T7" fmla="*/ 463856061 h 30"/>
                    <a:gd name="T8" fmla="*/ 343546811 w 35"/>
                    <a:gd name="T9" fmla="*/ 463856061 h 30"/>
                    <a:gd name="T10" fmla="*/ 343546811 w 35"/>
                    <a:gd name="T11" fmla="*/ 463856061 h 30"/>
                    <a:gd name="T12" fmla="*/ 343546811 w 35"/>
                    <a:gd name="T13" fmla="*/ 463856061 h 30"/>
                    <a:gd name="T14" fmla="*/ 251910272 w 35"/>
                    <a:gd name="T15" fmla="*/ 463856061 h 30"/>
                    <a:gd name="T16" fmla="*/ 0 w 35"/>
                    <a:gd name="T17" fmla="*/ 442450678 h 30"/>
                    <a:gd name="T18" fmla="*/ 343546811 w 35"/>
                    <a:gd name="T19" fmla="*/ 276531309 h 3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5"/>
                    <a:gd name="T31" fmla="*/ 0 h 30"/>
                    <a:gd name="T32" fmla="*/ 35 w 35"/>
                    <a:gd name="T33" fmla="*/ 30 h 3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5" h="30">
                      <a:moveTo>
                        <a:pt x="9" y="5"/>
                      </a:moveTo>
                      <a:lnTo>
                        <a:pt x="24" y="5"/>
                      </a:lnTo>
                      <a:lnTo>
                        <a:pt x="26" y="0"/>
                      </a:lnTo>
                      <a:lnTo>
                        <a:pt x="35" y="19"/>
                      </a:lnTo>
                      <a:lnTo>
                        <a:pt x="32" y="29"/>
                      </a:lnTo>
                      <a:lnTo>
                        <a:pt x="11" y="30"/>
                      </a:lnTo>
                      <a:lnTo>
                        <a:pt x="14" y="25"/>
                      </a:lnTo>
                      <a:lnTo>
                        <a:pt x="5" y="22"/>
                      </a:lnTo>
                      <a:lnTo>
                        <a:pt x="0" y="8"/>
                      </a:lnTo>
                      <a:lnTo>
                        <a:pt x="9" y="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45" name="Freeform 170"/>
                <p:cNvSpPr>
                  <a:spLocks noChangeAspect="1"/>
                </p:cNvSpPr>
                <p:nvPr/>
              </p:nvSpPr>
              <p:spPr bwMode="auto">
                <a:xfrm>
                  <a:off x="2586" y="1976"/>
                  <a:ext cx="7" cy="15"/>
                </a:xfrm>
                <a:custGeom>
                  <a:avLst/>
                  <a:gdLst>
                    <a:gd name="T0" fmla="*/ 736585729 w 10"/>
                    <a:gd name="T1" fmla="*/ 331837800 h 25"/>
                    <a:gd name="T2" fmla="*/ 736585729 w 10"/>
                    <a:gd name="T3" fmla="*/ 0 h 25"/>
                    <a:gd name="T4" fmla="*/ 736585729 w 10"/>
                    <a:gd name="T5" fmla="*/ 442450348 h 25"/>
                    <a:gd name="T6" fmla="*/ 592813623 w 10"/>
                    <a:gd name="T7" fmla="*/ 463856038 h 25"/>
                    <a:gd name="T8" fmla="*/ 0 w 10"/>
                    <a:gd name="T9" fmla="*/ 463856038 h 25"/>
                    <a:gd name="T10" fmla="*/ 736585729 w 10"/>
                    <a:gd name="T11" fmla="*/ 331837800 h 2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"/>
                    <a:gd name="T19" fmla="*/ 0 h 25"/>
                    <a:gd name="T20" fmla="*/ 10 w 10"/>
                    <a:gd name="T21" fmla="*/ 25 h 2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" h="25">
                      <a:moveTo>
                        <a:pt x="7" y="6"/>
                      </a:moveTo>
                      <a:lnTo>
                        <a:pt x="9" y="0"/>
                      </a:lnTo>
                      <a:lnTo>
                        <a:pt x="10" y="8"/>
                      </a:lnTo>
                      <a:lnTo>
                        <a:pt x="2" y="25"/>
                      </a:lnTo>
                      <a:lnTo>
                        <a:pt x="0" y="17"/>
                      </a:lnTo>
                      <a:lnTo>
                        <a:pt x="7" y="6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46" name="Freeform 171"/>
                <p:cNvSpPr>
                  <a:spLocks noChangeAspect="1"/>
                </p:cNvSpPr>
                <p:nvPr/>
              </p:nvSpPr>
              <p:spPr bwMode="auto">
                <a:xfrm>
                  <a:off x="2628" y="1991"/>
                  <a:ext cx="6" cy="11"/>
                </a:xfrm>
                <a:custGeom>
                  <a:avLst/>
                  <a:gdLst>
                    <a:gd name="T0" fmla="*/ 96597242 w 16"/>
                    <a:gd name="T1" fmla="*/ 235839718 h 20"/>
                    <a:gd name="T2" fmla="*/ 103035359 w 16"/>
                    <a:gd name="T3" fmla="*/ 268435034 h 20"/>
                    <a:gd name="T4" fmla="*/ 0 w 16"/>
                    <a:gd name="T5" fmla="*/ 268435034 h 20"/>
                    <a:gd name="T6" fmla="*/ 0 w 16"/>
                    <a:gd name="T7" fmla="*/ 150062471 h 20"/>
                    <a:gd name="T8" fmla="*/ 64393817 w 16"/>
                    <a:gd name="T9" fmla="*/ 214385774 h 20"/>
                    <a:gd name="T10" fmla="*/ 32203437 w 16"/>
                    <a:gd name="T11" fmla="*/ 0 h 20"/>
                    <a:gd name="T12" fmla="*/ 103035359 w 16"/>
                    <a:gd name="T13" fmla="*/ 85738879 h 20"/>
                    <a:gd name="T14" fmla="*/ 96597242 w 16"/>
                    <a:gd name="T15" fmla="*/ 235839718 h 2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"/>
                    <a:gd name="T25" fmla="*/ 0 h 20"/>
                    <a:gd name="T26" fmla="*/ 16 w 16"/>
                    <a:gd name="T27" fmla="*/ 20 h 2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" h="20">
                      <a:moveTo>
                        <a:pt x="15" y="11"/>
                      </a:moveTo>
                      <a:lnTo>
                        <a:pt x="16" y="20"/>
                      </a:lnTo>
                      <a:lnTo>
                        <a:pt x="0" y="17"/>
                      </a:lnTo>
                      <a:lnTo>
                        <a:pt x="0" y="7"/>
                      </a:lnTo>
                      <a:lnTo>
                        <a:pt x="10" y="10"/>
                      </a:lnTo>
                      <a:lnTo>
                        <a:pt x="5" y="0"/>
                      </a:lnTo>
                      <a:lnTo>
                        <a:pt x="16" y="4"/>
                      </a:lnTo>
                      <a:lnTo>
                        <a:pt x="15" y="11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47" name="Freeform 172"/>
                <p:cNvSpPr>
                  <a:spLocks noChangeAspect="1"/>
                </p:cNvSpPr>
                <p:nvPr/>
              </p:nvSpPr>
              <p:spPr bwMode="auto">
                <a:xfrm>
                  <a:off x="2779" y="1803"/>
                  <a:ext cx="6" cy="10"/>
                </a:xfrm>
                <a:custGeom>
                  <a:avLst/>
                  <a:gdLst>
                    <a:gd name="T0" fmla="*/ 201467668 w 13"/>
                    <a:gd name="T1" fmla="*/ 846902773 h 15"/>
                    <a:gd name="T2" fmla="*/ 211131468 w 13"/>
                    <a:gd name="T3" fmla="*/ 0 h 15"/>
                    <a:gd name="T4" fmla="*/ 67155879 w 13"/>
                    <a:gd name="T5" fmla="*/ 801779952 h 15"/>
                    <a:gd name="T6" fmla="*/ 0 w 13"/>
                    <a:gd name="T7" fmla="*/ 846902773 h 15"/>
                    <a:gd name="T8" fmla="*/ 201467668 w 13"/>
                    <a:gd name="T9" fmla="*/ 846902773 h 1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"/>
                    <a:gd name="T16" fmla="*/ 0 h 15"/>
                    <a:gd name="T17" fmla="*/ 13 w 13"/>
                    <a:gd name="T18" fmla="*/ 15 h 1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" h="15">
                      <a:moveTo>
                        <a:pt x="9" y="15"/>
                      </a:moveTo>
                      <a:lnTo>
                        <a:pt x="13" y="0"/>
                      </a:lnTo>
                      <a:lnTo>
                        <a:pt x="3" y="5"/>
                      </a:lnTo>
                      <a:lnTo>
                        <a:pt x="0" y="14"/>
                      </a:lnTo>
                      <a:lnTo>
                        <a:pt x="9" y="1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48" name="Freeform 173"/>
                <p:cNvSpPr>
                  <a:spLocks noChangeAspect="1"/>
                </p:cNvSpPr>
                <p:nvPr/>
              </p:nvSpPr>
              <p:spPr bwMode="auto">
                <a:xfrm>
                  <a:off x="2772" y="1865"/>
                  <a:ext cx="17" cy="20"/>
                </a:xfrm>
                <a:custGeom>
                  <a:avLst/>
                  <a:gdLst>
                    <a:gd name="T0" fmla="*/ 308637913 w 42"/>
                    <a:gd name="T1" fmla="*/ 0 h 38"/>
                    <a:gd name="T2" fmla="*/ 0 w 42"/>
                    <a:gd name="T3" fmla="*/ 202584505 h 38"/>
                    <a:gd name="T4" fmla="*/ 0 w 42"/>
                    <a:gd name="T5" fmla="*/ 362440013 h 38"/>
                    <a:gd name="T6" fmla="*/ 308637913 w 42"/>
                    <a:gd name="T7" fmla="*/ 362440013 h 38"/>
                    <a:gd name="T8" fmla="*/ 181018247 w 42"/>
                    <a:gd name="T9" fmla="*/ 362440013 h 38"/>
                    <a:gd name="T10" fmla="*/ 181018247 w 42"/>
                    <a:gd name="T11" fmla="*/ 362440013 h 38"/>
                    <a:gd name="T12" fmla="*/ 308637913 w 42"/>
                    <a:gd name="T13" fmla="*/ 362440013 h 38"/>
                    <a:gd name="T14" fmla="*/ 308637913 w 42"/>
                    <a:gd name="T15" fmla="*/ 362440013 h 38"/>
                    <a:gd name="T16" fmla="*/ 308637913 w 42"/>
                    <a:gd name="T17" fmla="*/ 303905582 h 38"/>
                    <a:gd name="T18" fmla="*/ 308637913 w 42"/>
                    <a:gd name="T19" fmla="*/ 0 h 3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2"/>
                    <a:gd name="T31" fmla="*/ 0 h 38"/>
                    <a:gd name="T32" fmla="*/ 42 w 42"/>
                    <a:gd name="T33" fmla="*/ 38 h 38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2" h="38">
                      <a:moveTo>
                        <a:pt x="34" y="0"/>
                      </a:moveTo>
                      <a:lnTo>
                        <a:pt x="0" y="6"/>
                      </a:lnTo>
                      <a:lnTo>
                        <a:pt x="0" y="19"/>
                      </a:lnTo>
                      <a:lnTo>
                        <a:pt x="7" y="25"/>
                      </a:lnTo>
                      <a:lnTo>
                        <a:pt x="4" y="35"/>
                      </a:lnTo>
                      <a:lnTo>
                        <a:pt x="4" y="38"/>
                      </a:lnTo>
                      <a:lnTo>
                        <a:pt x="14" y="18"/>
                      </a:lnTo>
                      <a:lnTo>
                        <a:pt x="24" y="21"/>
                      </a:lnTo>
                      <a:lnTo>
                        <a:pt x="42" y="9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49" name="Freeform 174"/>
                <p:cNvSpPr>
                  <a:spLocks noChangeAspect="1"/>
                </p:cNvSpPr>
                <p:nvPr/>
              </p:nvSpPr>
              <p:spPr bwMode="auto">
                <a:xfrm>
                  <a:off x="2774" y="1844"/>
                  <a:ext cx="16" cy="14"/>
                </a:xfrm>
                <a:custGeom>
                  <a:avLst/>
                  <a:gdLst>
                    <a:gd name="T0" fmla="*/ 400696211 w 28"/>
                    <a:gd name="T1" fmla="*/ 251258853 h 24"/>
                    <a:gd name="T2" fmla="*/ 400696211 w 28"/>
                    <a:gd name="T3" fmla="*/ 0 h 24"/>
                    <a:gd name="T4" fmla="*/ 400696211 w 28"/>
                    <a:gd name="T5" fmla="*/ 376887795 h 24"/>
                    <a:gd name="T6" fmla="*/ 0 w 28"/>
                    <a:gd name="T7" fmla="*/ 426264846 h 24"/>
                    <a:gd name="T8" fmla="*/ 149403351 w 28"/>
                    <a:gd name="T9" fmla="*/ 426264846 h 24"/>
                    <a:gd name="T10" fmla="*/ 400696211 w 28"/>
                    <a:gd name="T11" fmla="*/ 426264846 h 24"/>
                    <a:gd name="T12" fmla="*/ 400696211 w 28"/>
                    <a:gd name="T13" fmla="*/ 426264846 h 24"/>
                    <a:gd name="T14" fmla="*/ 400696211 w 28"/>
                    <a:gd name="T15" fmla="*/ 426264846 h 24"/>
                    <a:gd name="T16" fmla="*/ 400696211 w 28"/>
                    <a:gd name="T17" fmla="*/ 376887795 h 24"/>
                    <a:gd name="T18" fmla="*/ 400696211 w 28"/>
                    <a:gd name="T19" fmla="*/ 251258853 h 2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8"/>
                    <a:gd name="T31" fmla="*/ 0 h 24"/>
                    <a:gd name="T32" fmla="*/ 28 w 28"/>
                    <a:gd name="T33" fmla="*/ 24 h 2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8" h="24">
                      <a:moveTo>
                        <a:pt x="22" y="6"/>
                      </a:moveTo>
                      <a:lnTo>
                        <a:pt x="17" y="0"/>
                      </a:lnTo>
                      <a:lnTo>
                        <a:pt x="11" y="9"/>
                      </a:lnTo>
                      <a:lnTo>
                        <a:pt x="0" y="13"/>
                      </a:lnTo>
                      <a:lnTo>
                        <a:pt x="2" y="16"/>
                      </a:lnTo>
                      <a:lnTo>
                        <a:pt x="8" y="14"/>
                      </a:lnTo>
                      <a:lnTo>
                        <a:pt x="12" y="24"/>
                      </a:lnTo>
                      <a:lnTo>
                        <a:pt x="28" y="15"/>
                      </a:lnTo>
                      <a:lnTo>
                        <a:pt x="28" y="9"/>
                      </a:lnTo>
                      <a:lnTo>
                        <a:pt x="22" y="6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50" name="Freeform 175"/>
                <p:cNvSpPr>
                  <a:spLocks noChangeAspect="1"/>
                </p:cNvSpPr>
                <p:nvPr/>
              </p:nvSpPr>
              <p:spPr bwMode="auto">
                <a:xfrm>
                  <a:off x="2646" y="1438"/>
                  <a:ext cx="38" cy="35"/>
                </a:xfrm>
                <a:custGeom>
                  <a:avLst/>
                  <a:gdLst>
                    <a:gd name="T0" fmla="*/ 391791827 w 67"/>
                    <a:gd name="T1" fmla="*/ 111474222 h 62"/>
                    <a:gd name="T2" fmla="*/ 391791827 w 67"/>
                    <a:gd name="T3" fmla="*/ 0 h 62"/>
                    <a:gd name="T4" fmla="*/ 391791827 w 67"/>
                    <a:gd name="T5" fmla="*/ 456414471 h 62"/>
                    <a:gd name="T6" fmla="*/ 391791827 w 67"/>
                    <a:gd name="T7" fmla="*/ 456414471 h 62"/>
                    <a:gd name="T8" fmla="*/ 391791827 w 67"/>
                    <a:gd name="T9" fmla="*/ 456414471 h 62"/>
                    <a:gd name="T10" fmla="*/ 391791827 w 67"/>
                    <a:gd name="T11" fmla="*/ 334510167 h 62"/>
                    <a:gd name="T12" fmla="*/ 391791827 w 67"/>
                    <a:gd name="T13" fmla="*/ 456414471 h 62"/>
                    <a:gd name="T14" fmla="*/ 391791827 w 67"/>
                    <a:gd name="T15" fmla="*/ 456414471 h 62"/>
                    <a:gd name="T16" fmla="*/ 391791827 w 67"/>
                    <a:gd name="T17" fmla="*/ 456414471 h 62"/>
                    <a:gd name="T18" fmla="*/ 391791827 w 67"/>
                    <a:gd name="T19" fmla="*/ 456414471 h 62"/>
                    <a:gd name="T20" fmla="*/ 391791827 w 67"/>
                    <a:gd name="T21" fmla="*/ 456414471 h 62"/>
                    <a:gd name="T22" fmla="*/ 391791827 w 67"/>
                    <a:gd name="T23" fmla="*/ 456414471 h 62"/>
                    <a:gd name="T24" fmla="*/ 391791827 w 67"/>
                    <a:gd name="T25" fmla="*/ 456414471 h 62"/>
                    <a:gd name="T26" fmla="*/ 391791827 w 67"/>
                    <a:gd name="T27" fmla="*/ 456414471 h 62"/>
                    <a:gd name="T28" fmla="*/ 0 w 67"/>
                    <a:gd name="T29" fmla="*/ 456414471 h 62"/>
                    <a:gd name="T30" fmla="*/ 327614643 w 67"/>
                    <a:gd name="T31" fmla="*/ 456414471 h 62"/>
                    <a:gd name="T32" fmla="*/ 391791827 w 67"/>
                    <a:gd name="T33" fmla="*/ 456414471 h 62"/>
                    <a:gd name="T34" fmla="*/ 391791827 w 67"/>
                    <a:gd name="T35" fmla="*/ 111474222 h 62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67"/>
                    <a:gd name="T55" fmla="*/ 0 h 62"/>
                    <a:gd name="T56" fmla="*/ 67 w 67"/>
                    <a:gd name="T57" fmla="*/ 62 h 62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67" h="62">
                      <a:moveTo>
                        <a:pt x="41" y="2"/>
                      </a:moveTo>
                      <a:lnTo>
                        <a:pt x="45" y="0"/>
                      </a:lnTo>
                      <a:lnTo>
                        <a:pt x="50" y="17"/>
                      </a:lnTo>
                      <a:lnTo>
                        <a:pt x="45" y="30"/>
                      </a:lnTo>
                      <a:lnTo>
                        <a:pt x="58" y="16"/>
                      </a:lnTo>
                      <a:lnTo>
                        <a:pt x="59" y="6"/>
                      </a:lnTo>
                      <a:lnTo>
                        <a:pt x="67" y="15"/>
                      </a:lnTo>
                      <a:lnTo>
                        <a:pt x="67" y="27"/>
                      </a:lnTo>
                      <a:lnTo>
                        <a:pt x="52" y="43"/>
                      </a:lnTo>
                      <a:lnTo>
                        <a:pt x="50" y="38"/>
                      </a:lnTo>
                      <a:lnTo>
                        <a:pt x="40" y="53"/>
                      </a:lnTo>
                      <a:lnTo>
                        <a:pt x="38" y="39"/>
                      </a:lnTo>
                      <a:lnTo>
                        <a:pt x="16" y="60"/>
                      </a:lnTo>
                      <a:lnTo>
                        <a:pt x="13" y="55"/>
                      </a:lnTo>
                      <a:lnTo>
                        <a:pt x="0" y="62"/>
                      </a:lnTo>
                      <a:lnTo>
                        <a:pt x="5" y="48"/>
                      </a:lnTo>
                      <a:lnTo>
                        <a:pt x="30" y="38"/>
                      </a:lnTo>
                      <a:lnTo>
                        <a:pt x="41" y="2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51" name="Freeform 176"/>
                <p:cNvSpPr>
                  <a:spLocks noChangeAspect="1"/>
                </p:cNvSpPr>
                <p:nvPr/>
              </p:nvSpPr>
              <p:spPr bwMode="auto">
                <a:xfrm>
                  <a:off x="2649" y="1435"/>
                  <a:ext cx="16" cy="21"/>
                </a:xfrm>
                <a:custGeom>
                  <a:avLst/>
                  <a:gdLst>
                    <a:gd name="T0" fmla="*/ 0 w 27"/>
                    <a:gd name="T1" fmla="*/ 667578162 h 31"/>
                    <a:gd name="T2" fmla="*/ 446887582 w 27"/>
                    <a:gd name="T3" fmla="*/ 667578162 h 31"/>
                    <a:gd name="T4" fmla="*/ 446887582 w 27"/>
                    <a:gd name="T5" fmla="*/ 667578162 h 31"/>
                    <a:gd name="T6" fmla="*/ 446887582 w 27"/>
                    <a:gd name="T7" fmla="*/ 0 h 31"/>
                    <a:gd name="T8" fmla="*/ 446887582 w 27"/>
                    <a:gd name="T9" fmla="*/ 667578162 h 31"/>
                    <a:gd name="T10" fmla="*/ 446887582 w 27"/>
                    <a:gd name="T11" fmla="*/ 667578162 h 31"/>
                    <a:gd name="T12" fmla="*/ 446887582 w 27"/>
                    <a:gd name="T13" fmla="*/ 667578162 h 31"/>
                    <a:gd name="T14" fmla="*/ 446887582 w 27"/>
                    <a:gd name="T15" fmla="*/ 667578162 h 31"/>
                    <a:gd name="T16" fmla="*/ 446887582 w 27"/>
                    <a:gd name="T17" fmla="*/ 667578162 h 31"/>
                    <a:gd name="T18" fmla="*/ 92881135 w 27"/>
                    <a:gd name="T19" fmla="*/ 667578162 h 31"/>
                    <a:gd name="T20" fmla="*/ 0 w 27"/>
                    <a:gd name="T21" fmla="*/ 667578162 h 3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7"/>
                    <a:gd name="T34" fmla="*/ 0 h 31"/>
                    <a:gd name="T35" fmla="*/ 27 w 27"/>
                    <a:gd name="T36" fmla="*/ 31 h 3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7" h="31">
                      <a:moveTo>
                        <a:pt x="0" y="24"/>
                      </a:moveTo>
                      <a:lnTo>
                        <a:pt x="11" y="7"/>
                      </a:lnTo>
                      <a:lnTo>
                        <a:pt x="19" y="11"/>
                      </a:lnTo>
                      <a:lnTo>
                        <a:pt x="19" y="0"/>
                      </a:lnTo>
                      <a:lnTo>
                        <a:pt x="26" y="11"/>
                      </a:lnTo>
                      <a:lnTo>
                        <a:pt x="27" y="27"/>
                      </a:lnTo>
                      <a:lnTo>
                        <a:pt x="15" y="31"/>
                      </a:lnTo>
                      <a:lnTo>
                        <a:pt x="13" y="27"/>
                      </a:lnTo>
                      <a:lnTo>
                        <a:pt x="18" y="19"/>
                      </a:lnTo>
                      <a:lnTo>
                        <a:pt x="1" y="3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52" name="Freeform 177"/>
                <p:cNvSpPr>
                  <a:spLocks noChangeAspect="1"/>
                </p:cNvSpPr>
                <p:nvPr/>
              </p:nvSpPr>
              <p:spPr bwMode="auto">
                <a:xfrm>
                  <a:off x="2666" y="1420"/>
                  <a:ext cx="11" cy="15"/>
                </a:xfrm>
                <a:custGeom>
                  <a:avLst/>
                  <a:gdLst>
                    <a:gd name="T0" fmla="*/ 357287045 w 20"/>
                    <a:gd name="T1" fmla="*/ 500460003 h 26"/>
                    <a:gd name="T2" fmla="*/ 357287045 w 20"/>
                    <a:gd name="T3" fmla="*/ 0 h 26"/>
                    <a:gd name="T4" fmla="*/ 357287045 w 20"/>
                    <a:gd name="T5" fmla="*/ 282486780 h 26"/>
                    <a:gd name="T6" fmla="*/ 357287045 w 20"/>
                    <a:gd name="T7" fmla="*/ 500460003 h 26"/>
                    <a:gd name="T8" fmla="*/ 0 w 20"/>
                    <a:gd name="T9" fmla="*/ 500460003 h 26"/>
                    <a:gd name="T10" fmla="*/ 357287045 w 20"/>
                    <a:gd name="T11" fmla="*/ 500460003 h 2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0"/>
                    <a:gd name="T19" fmla="*/ 0 h 26"/>
                    <a:gd name="T20" fmla="*/ 20 w 20"/>
                    <a:gd name="T21" fmla="*/ 26 h 2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0" h="26">
                      <a:moveTo>
                        <a:pt x="7" y="10"/>
                      </a:moveTo>
                      <a:lnTo>
                        <a:pt x="12" y="0"/>
                      </a:lnTo>
                      <a:lnTo>
                        <a:pt x="20" y="4"/>
                      </a:lnTo>
                      <a:lnTo>
                        <a:pt x="8" y="26"/>
                      </a:lnTo>
                      <a:lnTo>
                        <a:pt x="0" y="25"/>
                      </a:lnTo>
                      <a:lnTo>
                        <a:pt x="7" y="1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53" name="Freeform 178"/>
                <p:cNvSpPr>
                  <a:spLocks noChangeAspect="1"/>
                </p:cNvSpPr>
                <p:nvPr/>
              </p:nvSpPr>
              <p:spPr bwMode="auto">
                <a:xfrm>
                  <a:off x="2654" y="1490"/>
                  <a:ext cx="10" cy="8"/>
                </a:xfrm>
                <a:custGeom>
                  <a:avLst/>
                  <a:gdLst>
                    <a:gd name="T0" fmla="*/ 416722036 w 19"/>
                    <a:gd name="T1" fmla="*/ 61361271 h 16"/>
                    <a:gd name="T2" fmla="*/ 247531562 w 19"/>
                    <a:gd name="T3" fmla="*/ 0 h 16"/>
                    <a:gd name="T4" fmla="*/ 416722036 w 19"/>
                    <a:gd name="T5" fmla="*/ 10223443 h 16"/>
                    <a:gd name="T6" fmla="*/ 416722036 w 19"/>
                    <a:gd name="T7" fmla="*/ 163616298 h 16"/>
                    <a:gd name="T8" fmla="*/ 0 w 19"/>
                    <a:gd name="T9" fmla="*/ 143169476 h 16"/>
                    <a:gd name="T10" fmla="*/ 416722036 w 19"/>
                    <a:gd name="T11" fmla="*/ 61361271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9"/>
                    <a:gd name="T19" fmla="*/ 0 h 16"/>
                    <a:gd name="T20" fmla="*/ 19 w 19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9" h="16">
                      <a:moveTo>
                        <a:pt x="7" y="6"/>
                      </a:moveTo>
                      <a:lnTo>
                        <a:pt x="3" y="0"/>
                      </a:lnTo>
                      <a:lnTo>
                        <a:pt x="19" y="1"/>
                      </a:lnTo>
                      <a:lnTo>
                        <a:pt x="6" y="16"/>
                      </a:lnTo>
                      <a:lnTo>
                        <a:pt x="0" y="14"/>
                      </a:lnTo>
                      <a:lnTo>
                        <a:pt x="7" y="6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54" name="Freeform 179"/>
                <p:cNvSpPr>
                  <a:spLocks noChangeAspect="1"/>
                </p:cNvSpPr>
                <p:nvPr/>
              </p:nvSpPr>
              <p:spPr bwMode="auto">
                <a:xfrm>
                  <a:off x="2689" y="1407"/>
                  <a:ext cx="19" cy="28"/>
                </a:xfrm>
                <a:custGeom>
                  <a:avLst/>
                  <a:gdLst>
                    <a:gd name="T0" fmla="*/ 418074169 w 36"/>
                    <a:gd name="T1" fmla="*/ 538083433 h 46"/>
                    <a:gd name="T2" fmla="*/ 83659522 w 36"/>
                    <a:gd name="T3" fmla="*/ 538083433 h 46"/>
                    <a:gd name="T4" fmla="*/ 426264801 w 36"/>
                    <a:gd name="T5" fmla="*/ 538083433 h 46"/>
                    <a:gd name="T6" fmla="*/ 418074169 w 36"/>
                    <a:gd name="T7" fmla="*/ 538083433 h 46"/>
                    <a:gd name="T8" fmla="*/ 426264801 w 36"/>
                    <a:gd name="T9" fmla="*/ 538083433 h 46"/>
                    <a:gd name="T10" fmla="*/ 426264801 w 36"/>
                    <a:gd name="T11" fmla="*/ 494466802 h 46"/>
                    <a:gd name="T12" fmla="*/ 426264801 w 36"/>
                    <a:gd name="T13" fmla="*/ 0 h 46"/>
                    <a:gd name="T14" fmla="*/ 426264801 w 36"/>
                    <a:gd name="T15" fmla="*/ 0 h 46"/>
                    <a:gd name="T16" fmla="*/ 426264801 w 36"/>
                    <a:gd name="T17" fmla="*/ 538083433 h 46"/>
                    <a:gd name="T18" fmla="*/ 426264801 w 36"/>
                    <a:gd name="T19" fmla="*/ 538083433 h 46"/>
                    <a:gd name="T20" fmla="*/ 250866976 w 36"/>
                    <a:gd name="T21" fmla="*/ 538083433 h 46"/>
                    <a:gd name="T22" fmla="*/ 0 w 36"/>
                    <a:gd name="T23" fmla="*/ 538083433 h 46"/>
                    <a:gd name="T24" fmla="*/ 426264801 w 36"/>
                    <a:gd name="T25" fmla="*/ 538083433 h 46"/>
                    <a:gd name="T26" fmla="*/ 418074169 w 36"/>
                    <a:gd name="T27" fmla="*/ 538083433 h 4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6"/>
                    <a:gd name="T43" fmla="*/ 0 h 46"/>
                    <a:gd name="T44" fmla="*/ 36 w 36"/>
                    <a:gd name="T45" fmla="*/ 46 h 4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6" h="46">
                      <a:moveTo>
                        <a:pt x="5" y="32"/>
                      </a:moveTo>
                      <a:lnTo>
                        <a:pt x="1" y="29"/>
                      </a:lnTo>
                      <a:lnTo>
                        <a:pt x="6" y="28"/>
                      </a:lnTo>
                      <a:lnTo>
                        <a:pt x="5" y="19"/>
                      </a:lnTo>
                      <a:lnTo>
                        <a:pt x="20" y="10"/>
                      </a:lnTo>
                      <a:lnTo>
                        <a:pt x="23" y="7"/>
                      </a:lnTo>
                      <a:lnTo>
                        <a:pt x="20" y="0"/>
                      </a:lnTo>
                      <a:lnTo>
                        <a:pt x="28" y="0"/>
                      </a:lnTo>
                      <a:lnTo>
                        <a:pt x="36" y="18"/>
                      </a:lnTo>
                      <a:lnTo>
                        <a:pt x="33" y="35"/>
                      </a:lnTo>
                      <a:lnTo>
                        <a:pt x="3" y="46"/>
                      </a:lnTo>
                      <a:lnTo>
                        <a:pt x="0" y="41"/>
                      </a:lnTo>
                      <a:lnTo>
                        <a:pt x="7" y="35"/>
                      </a:lnTo>
                      <a:lnTo>
                        <a:pt x="5" y="32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55" name="Freeform 180"/>
                <p:cNvSpPr>
                  <a:spLocks noChangeAspect="1"/>
                </p:cNvSpPr>
                <p:nvPr/>
              </p:nvSpPr>
              <p:spPr bwMode="auto">
                <a:xfrm>
                  <a:off x="2711" y="1390"/>
                  <a:ext cx="14" cy="17"/>
                </a:xfrm>
                <a:custGeom>
                  <a:avLst/>
                  <a:gdLst>
                    <a:gd name="T0" fmla="*/ 40269883 w 28"/>
                    <a:gd name="T1" fmla="*/ 446887582 h 27"/>
                    <a:gd name="T2" fmla="*/ 130206726 w 28"/>
                    <a:gd name="T3" fmla="*/ 446887582 h 27"/>
                    <a:gd name="T4" fmla="*/ 130206726 w 28"/>
                    <a:gd name="T5" fmla="*/ 0 h 27"/>
                    <a:gd name="T6" fmla="*/ 130206726 w 28"/>
                    <a:gd name="T7" fmla="*/ 394084089 h 27"/>
                    <a:gd name="T8" fmla="*/ 130206726 w 28"/>
                    <a:gd name="T9" fmla="*/ 446887582 h 27"/>
                    <a:gd name="T10" fmla="*/ 72488874 w 28"/>
                    <a:gd name="T11" fmla="*/ 446887582 h 27"/>
                    <a:gd name="T12" fmla="*/ 0 w 28"/>
                    <a:gd name="T13" fmla="*/ 446887582 h 27"/>
                    <a:gd name="T14" fmla="*/ 40269883 w 28"/>
                    <a:gd name="T15" fmla="*/ 446887582 h 2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8"/>
                    <a:gd name="T25" fmla="*/ 0 h 27"/>
                    <a:gd name="T26" fmla="*/ 28 w 28"/>
                    <a:gd name="T27" fmla="*/ 27 h 2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8" h="27">
                      <a:moveTo>
                        <a:pt x="5" y="14"/>
                      </a:moveTo>
                      <a:lnTo>
                        <a:pt x="18" y="11"/>
                      </a:lnTo>
                      <a:lnTo>
                        <a:pt x="20" y="0"/>
                      </a:lnTo>
                      <a:lnTo>
                        <a:pt x="28" y="7"/>
                      </a:lnTo>
                      <a:lnTo>
                        <a:pt x="22" y="22"/>
                      </a:lnTo>
                      <a:lnTo>
                        <a:pt x="9" y="27"/>
                      </a:lnTo>
                      <a:lnTo>
                        <a:pt x="0" y="25"/>
                      </a:lnTo>
                      <a:lnTo>
                        <a:pt x="5" y="1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56" name="Freeform 181"/>
                <p:cNvSpPr>
                  <a:spLocks noChangeAspect="1"/>
                </p:cNvSpPr>
                <p:nvPr/>
              </p:nvSpPr>
              <p:spPr bwMode="auto">
                <a:xfrm>
                  <a:off x="2720" y="1383"/>
                  <a:ext cx="13" cy="14"/>
                </a:xfrm>
                <a:custGeom>
                  <a:avLst/>
                  <a:gdLst>
                    <a:gd name="T0" fmla="*/ 0 w 21"/>
                    <a:gd name="T1" fmla="*/ 0 h 20"/>
                    <a:gd name="T2" fmla="*/ 509449896 w 21"/>
                    <a:gd name="T3" fmla="*/ 500579431 h 20"/>
                    <a:gd name="T4" fmla="*/ 509449896 w 21"/>
                    <a:gd name="T5" fmla="*/ 589751826 h 20"/>
                    <a:gd name="T6" fmla="*/ 0 w 21"/>
                    <a:gd name="T7" fmla="*/ 589751826 h 20"/>
                    <a:gd name="T8" fmla="*/ 0 w 21"/>
                    <a:gd name="T9" fmla="*/ 0 h 2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1"/>
                    <a:gd name="T16" fmla="*/ 0 h 20"/>
                    <a:gd name="T17" fmla="*/ 21 w 21"/>
                    <a:gd name="T18" fmla="*/ 20 h 2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1" h="20">
                      <a:moveTo>
                        <a:pt x="0" y="0"/>
                      </a:moveTo>
                      <a:lnTo>
                        <a:pt x="21" y="5"/>
                      </a:lnTo>
                      <a:lnTo>
                        <a:pt x="11" y="20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57" name="Freeform 182"/>
                <p:cNvSpPr>
                  <a:spLocks noChangeAspect="1"/>
                </p:cNvSpPr>
                <p:nvPr/>
              </p:nvSpPr>
              <p:spPr bwMode="auto">
                <a:xfrm>
                  <a:off x="2733" y="1371"/>
                  <a:ext cx="10" cy="10"/>
                </a:xfrm>
                <a:custGeom>
                  <a:avLst/>
                  <a:gdLst>
                    <a:gd name="T0" fmla="*/ 636290740 w 15"/>
                    <a:gd name="T1" fmla="*/ 262833211 h 16"/>
                    <a:gd name="T2" fmla="*/ 636290740 w 15"/>
                    <a:gd name="T3" fmla="*/ 382205338 h 16"/>
                    <a:gd name="T4" fmla="*/ 636290740 w 15"/>
                    <a:gd name="T5" fmla="*/ 382205338 h 16"/>
                    <a:gd name="T6" fmla="*/ 0 w 15"/>
                    <a:gd name="T7" fmla="*/ 0 h 16"/>
                    <a:gd name="T8" fmla="*/ 636290740 w 15"/>
                    <a:gd name="T9" fmla="*/ 262833211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"/>
                    <a:gd name="T16" fmla="*/ 0 h 16"/>
                    <a:gd name="T17" fmla="*/ 15 w 15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" h="16">
                      <a:moveTo>
                        <a:pt x="7" y="7"/>
                      </a:moveTo>
                      <a:lnTo>
                        <a:pt x="15" y="15"/>
                      </a:lnTo>
                      <a:lnTo>
                        <a:pt x="5" y="16"/>
                      </a:lnTo>
                      <a:lnTo>
                        <a:pt x="0" y="0"/>
                      </a:lnTo>
                      <a:lnTo>
                        <a:pt x="7" y="7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58" name="Freeform 183"/>
                <p:cNvSpPr>
                  <a:spLocks noChangeAspect="1"/>
                </p:cNvSpPr>
                <p:nvPr/>
              </p:nvSpPr>
              <p:spPr bwMode="auto">
                <a:xfrm>
                  <a:off x="2748" y="1373"/>
                  <a:ext cx="6" cy="7"/>
                </a:xfrm>
                <a:custGeom>
                  <a:avLst/>
                  <a:gdLst>
                    <a:gd name="T0" fmla="*/ 463856002 w 10"/>
                    <a:gd name="T1" fmla="*/ 0 h 14"/>
                    <a:gd name="T2" fmla="*/ 463856002 w 10"/>
                    <a:gd name="T3" fmla="*/ 250992178 h 14"/>
                    <a:gd name="T4" fmla="*/ 463856002 w 10"/>
                    <a:gd name="T5" fmla="*/ 570522743 h 14"/>
                    <a:gd name="T6" fmla="*/ 0 w 10"/>
                    <a:gd name="T7" fmla="*/ 570522743 h 14"/>
                    <a:gd name="T8" fmla="*/ 463856002 w 10"/>
                    <a:gd name="T9" fmla="*/ 0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"/>
                    <a:gd name="T16" fmla="*/ 0 h 14"/>
                    <a:gd name="T17" fmla="*/ 10 w 10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" h="14">
                      <a:moveTo>
                        <a:pt x="7" y="0"/>
                      </a:moveTo>
                      <a:lnTo>
                        <a:pt x="10" y="3"/>
                      </a:lnTo>
                      <a:lnTo>
                        <a:pt x="9" y="14"/>
                      </a:lnTo>
                      <a:lnTo>
                        <a:pt x="0" y="11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59" name="Freeform 184"/>
                <p:cNvSpPr>
                  <a:spLocks noChangeAspect="1"/>
                </p:cNvSpPr>
                <p:nvPr/>
              </p:nvSpPr>
              <p:spPr bwMode="auto">
                <a:xfrm>
                  <a:off x="2783" y="1369"/>
                  <a:ext cx="6" cy="1"/>
                </a:xfrm>
                <a:custGeom>
                  <a:avLst/>
                  <a:gdLst>
                    <a:gd name="T0" fmla="*/ 218247684 w 15"/>
                    <a:gd name="T1" fmla="*/ 977667 h 8"/>
                    <a:gd name="T2" fmla="*/ 0 w 15"/>
                    <a:gd name="T3" fmla="*/ 0 h 8"/>
                    <a:gd name="T4" fmla="*/ 218247684 w 15"/>
                    <a:gd name="T5" fmla="*/ 0 h 8"/>
                    <a:gd name="T6" fmla="*/ 218247684 w 15"/>
                    <a:gd name="T7" fmla="*/ 855149 h 8"/>
                    <a:gd name="T8" fmla="*/ 218247684 w 15"/>
                    <a:gd name="T9" fmla="*/ 977667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"/>
                    <a:gd name="T16" fmla="*/ 0 h 8"/>
                    <a:gd name="T17" fmla="*/ 15 w 15"/>
                    <a:gd name="T18" fmla="*/ 8 h 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" h="8">
                      <a:moveTo>
                        <a:pt x="9" y="8"/>
                      </a:moveTo>
                      <a:lnTo>
                        <a:pt x="0" y="0"/>
                      </a:lnTo>
                      <a:lnTo>
                        <a:pt x="11" y="0"/>
                      </a:lnTo>
                      <a:lnTo>
                        <a:pt x="15" y="7"/>
                      </a:lnTo>
                      <a:lnTo>
                        <a:pt x="9" y="8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60" name="Freeform 185"/>
                <p:cNvSpPr>
                  <a:spLocks noChangeAspect="1"/>
                </p:cNvSpPr>
                <p:nvPr/>
              </p:nvSpPr>
              <p:spPr bwMode="auto">
                <a:xfrm>
                  <a:off x="2776" y="1348"/>
                  <a:ext cx="16" cy="11"/>
                </a:xfrm>
                <a:custGeom>
                  <a:avLst/>
                  <a:gdLst>
                    <a:gd name="T0" fmla="*/ 268435008 w 32"/>
                    <a:gd name="T1" fmla="*/ 167363640 h 23"/>
                    <a:gd name="T2" fmla="*/ 268435008 w 32"/>
                    <a:gd name="T3" fmla="*/ 0 h 23"/>
                    <a:gd name="T4" fmla="*/ 268435008 w 32"/>
                    <a:gd name="T5" fmla="*/ 191266463 h 23"/>
                    <a:gd name="T6" fmla="*/ 268435008 w 32"/>
                    <a:gd name="T7" fmla="*/ 304992734 h 23"/>
                    <a:gd name="T8" fmla="*/ 201141216 w 32"/>
                    <a:gd name="T9" fmla="*/ 304992734 h 23"/>
                    <a:gd name="T10" fmla="*/ 0 w 32"/>
                    <a:gd name="T11" fmla="*/ 263018476 h 23"/>
                    <a:gd name="T12" fmla="*/ 268435008 w 32"/>
                    <a:gd name="T13" fmla="*/ 167363640 h 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"/>
                    <a:gd name="T22" fmla="*/ 0 h 23"/>
                    <a:gd name="T23" fmla="*/ 32 w 32"/>
                    <a:gd name="T24" fmla="*/ 23 h 2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" h="23">
                      <a:moveTo>
                        <a:pt x="9" y="7"/>
                      </a:moveTo>
                      <a:lnTo>
                        <a:pt x="26" y="0"/>
                      </a:lnTo>
                      <a:lnTo>
                        <a:pt x="32" y="8"/>
                      </a:lnTo>
                      <a:lnTo>
                        <a:pt x="26" y="19"/>
                      </a:lnTo>
                      <a:lnTo>
                        <a:pt x="6" y="23"/>
                      </a:lnTo>
                      <a:lnTo>
                        <a:pt x="0" y="11"/>
                      </a:lnTo>
                      <a:lnTo>
                        <a:pt x="9" y="7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61" name="Freeform 186"/>
                <p:cNvSpPr>
                  <a:spLocks noChangeAspect="1"/>
                </p:cNvSpPr>
                <p:nvPr/>
              </p:nvSpPr>
              <p:spPr bwMode="auto">
                <a:xfrm>
                  <a:off x="2789" y="1354"/>
                  <a:ext cx="10" cy="17"/>
                </a:xfrm>
                <a:custGeom>
                  <a:avLst/>
                  <a:gdLst>
                    <a:gd name="T0" fmla="*/ 195689186 w 20"/>
                    <a:gd name="T1" fmla="*/ 763206733 h 24"/>
                    <a:gd name="T2" fmla="*/ 62503666 w 20"/>
                    <a:gd name="T3" fmla="*/ 763206733 h 24"/>
                    <a:gd name="T4" fmla="*/ 0 w 20"/>
                    <a:gd name="T5" fmla="*/ 763206733 h 24"/>
                    <a:gd name="T6" fmla="*/ 195689186 w 20"/>
                    <a:gd name="T7" fmla="*/ 0 h 24"/>
                    <a:gd name="T8" fmla="*/ 195689186 w 20"/>
                    <a:gd name="T9" fmla="*/ 763206733 h 24"/>
                    <a:gd name="T10" fmla="*/ 195689186 w 20"/>
                    <a:gd name="T11" fmla="*/ 763206733 h 2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0"/>
                    <a:gd name="T19" fmla="*/ 0 h 24"/>
                    <a:gd name="T20" fmla="*/ 20 w 20"/>
                    <a:gd name="T21" fmla="*/ 24 h 2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0" h="24">
                      <a:moveTo>
                        <a:pt x="13" y="22"/>
                      </a:moveTo>
                      <a:lnTo>
                        <a:pt x="4" y="24"/>
                      </a:lnTo>
                      <a:lnTo>
                        <a:pt x="0" y="10"/>
                      </a:lnTo>
                      <a:lnTo>
                        <a:pt x="14" y="0"/>
                      </a:lnTo>
                      <a:lnTo>
                        <a:pt x="20" y="10"/>
                      </a:lnTo>
                      <a:lnTo>
                        <a:pt x="13" y="22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62" name="Freeform 187"/>
                <p:cNvSpPr>
                  <a:spLocks noChangeAspect="1"/>
                </p:cNvSpPr>
                <p:nvPr/>
              </p:nvSpPr>
              <p:spPr bwMode="auto">
                <a:xfrm>
                  <a:off x="2802" y="1348"/>
                  <a:ext cx="4" cy="11"/>
                </a:xfrm>
                <a:custGeom>
                  <a:avLst/>
                  <a:gdLst>
                    <a:gd name="T0" fmla="*/ 463856002 w 10"/>
                    <a:gd name="T1" fmla="*/ 416722036 h 19"/>
                    <a:gd name="T2" fmla="*/ 463856002 w 10"/>
                    <a:gd name="T3" fmla="*/ 416722036 h 19"/>
                    <a:gd name="T4" fmla="*/ 0 w 10"/>
                    <a:gd name="T5" fmla="*/ 0 h 19"/>
                    <a:gd name="T6" fmla="*/ 463856002 w 10"/>
                    <a:gd name="T7" fmla="*/ 194110581 h 19"/>
                    <a:gd name="T8" fmla="*/ 463856002 w 10"/>
                    <a:gd name="T9" fmla="*/ 416722036 h 19"/>
                    <a:gd name="T10" fmla="*/ 463856002 w 10"/>
                    <a:gd name="T11" fmla="*/ 416722036 h 1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"/>
                    <a:gd name="T19" fmla="*/ 0 h 19"/>
                    <a:gd name="T20" fmla="*/ 10 w 10"/>
                    <a:gd name="T21" fmla="*/ 19 h 1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" h="19">
                      <a:moveTo>
                        <a:pt x="7" y="17"/>
                      </a:moveTo>
                      <a:lnTo>
                        <a:pt x="5" y="19"/>
                      </a:lnTo>
                      <a:lnTo>
                        <a:pt x="0" y="0"/>
                      </a:lnTo>
                      <a:lnTo>
                        <a:pt x="9" y="5"/>
                      </a:lnTo>
                      <a:lnTo>
                        <a:pt x="10" y="16"/>
                      </a:lnTo>
                      <a:lnTo>
                        <a:pt x="7" y="17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63" name="Freeform 188"/>
                <p:cNvSpPr>
                  <a:spLocks noChangeAspect="1"/>
                </p:cNvSpPr>
                <p:nvPr/>
              </p:nvSpPr>
              <p:spPr bwMode="auto">
                <a:xfrm>
                  <a:off x="2826" y="1326"/>
                  <a:ext cx="15" cy="7"/>
                </a:xfrm>
                <a:custGeom>
                  <a:avLst/>
                  <a:gdLst>
                    <a:gd name="T0" fmla="*/ 680667517 w 22"/>
                    <a:gd name="T1" fmla="*/ 51137846 h 16"/>
                    <a:gd name="T2" fmla="*/ 680667517 w 22"/>
                    <a:gd name="T3" fmla="*/ 163616298 h 16"/>
                    <a:gd name="T4" fmla="*/ 0 w 22"/>
                    <a:gd name="T5" fmla="*/ 102255027 h 16"/>
                    <a:gd name="T6" fmla="*/ 680667517 w 22"/>
                    <a:gd name="T7" fmla="*/ 0 h 16"/>
                    <a:gd name="T8" fmla="*/ 680667517 w 22"/>
                    <a:gd name="T9" fmla="*/ 51137846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2"/>
                    <a:gd name="T16" fmla="*/ 0 h 16"/>
                    <a:gd name="T17" fmla="*/ 22 w 22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2" h="16">
                      <a:moveTo>
                        <a:pt x="17" y="5"/>
                      </a:moveTo>
                      <a:lnTo>
                        <a:pt x="22" y="16"/>
                      </a:lnTo>
                      <a:lnTo>
                        <a:pt x="0" y="10"/>
                      </a:lnTo>
                      <a:lnTo>
                        <a:pt x="11" y="0"/>
                      </a:lnTo>
                      <a:lnTo>
                        <a:pt x="17" y="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64" name="Freeform 189"/>
                <p:cNvSpPr>
                  <a:spLocks noChangeAspect="1"/>
                </p:cNvSpPr>
                <p:nvPr/>
              </p:nvSpPr>
              <p:spPr bwMode="auto">
                <a:xfrm>
                  <a:off x="2551" y="1670"/>
                  <a:ext cx="11" cy="13"/>
                </a:xfrm>
                <a:custGeom>
                  <a:avLst/>
                  <a:gdLst>
                    <a:gd name="T0" fmla="*/ 0 w 23"/>
                    <a:gd name="T1" fmla="*/ 1099510709 h 15"/>
                    <a:gd name="T2" fmla="*/ 234922090 w 23"/>
                    <a:gd name="T3" fmla="*/ 0 h 15"/>
                    <a:gd name="T4" fmla="*/ 234922090 w 23"/>
                    <a:gd name="T5" fmla="*/ 0 h 15"/>
                    <a:gd name="T6" fmla="*/ 234922090 w 23"/>
                    <a:gd name="T7" fmla="*/ 1099510709 h 15"/>
                    <a:gd name="T8" fmla="*/ 131124119 w 23"/>
                    <a:gd name="T9" fmla="*/ 1099510709 h 15"/>
                    <a:gd name="T10" fmla="*/ 0 w 23"/>
                    <a:gd name="T11" fmla="*/ 1099510709 h 1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3"/>
                    <a:gd name="T19" fmla="*/ 0 h 15"/>
                    <a:gd name="T20" fmla="*/ 23 w 23"/>
                    <a:gd name="T21" fmla="*/ 15 h 1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3" h="15">
                      <a:moveTo>
                        <a:pt x="0" y="9"/>
                      </a:moveTo>
                      <a:lnTo>
                        <a:pt x="15" y="0"/>
                      </a:lnTo>
                      <a:lnTo>
                        <a:pt x="20" y="0"/>
                      </a:lnTo>
                      <a:lnTo>
                        <a:pt x="23" y="8"/>
                      </a:lnTo>
                      <a:lnTo>
                        <a:pt x="5" y="15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65" name="Freeform 190"/>
                <p:cNvSpPr>
                  <a:spLocks noChangeAspect="1"/>
                </p:cNvSpPr>
                <p:nvPr/>
              </p:nvSpPr>
              <p:spPr bwMode="auto">
                <a:xfrm>
                  <a:off x="2298" y="1869"/>
                  <a:ext cx="13" cy="23"/>
                </a:xfrm>
                <a:custGeom>
                  <a:avLst/>
                  <a:gdLst>
                    <a:gd name="T0" fmla="*/ 268435057 w 26"/>
                    <a:gd name="T1" fmla="*/ 0 h 40"/>
                    <a:gd name="T2" fmla="*/ 265144818 w 26"/>
                    <a:gd name="T3" fmla="*/ 408256247 h 40"/>
                    <a:gd name="T4" fmla="*/ 268435057 w 26"/>
                    <a:gd name="T5" fmla="*/ 408256247 h 40"/>
                    <a:gd name="T6" fmla="*/ 0 w 26"/>
                    <a:gd name="T7" fmla="*/ 408256247 h 40"/>
                    <a:gd name="T8" fmla="*/ 0 w 26"/>
                    <a:gd name="T9" fmla="*/ 408256247 h 40"/>
                    <a:gd name="T10" fmla="*/ 268435057 w 26"/>
                    <a:gd name="T11" fmla="*/ 408256247 h 40"/>
                    <a:gd name="T12" fmla="*/ 268435057 w 26"/>
                    <a:gd name="T13" fmla="*/ 408256247 h 40"/>
                    <a:gd name="T14" fmla="*/ 268435057 w 26"/>
                    <a:gd name="T15" fmla="*/ 408256247 h 40"/>
                    <a:gd name="T16" fmla="*/ 268435057 w 26"/>
                    <a:gd name="T17" fmla="*/ 408256247 h 40"/>
                    <a:gd name="T18" fmla="*/ 268435057 w 26"/>
                    <a:gd name="T19" fmla="*/ 0 h 4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40"/>
                    <a:gd name="T32" fmla="*/ 26 w 26"/>
                    <a:gd name="T33" fmla="*/ 40 h 4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40">
                      <a:moveTo>
                        <a:pt x="24" y="0"/>
                      </a:moveTo>
                      <a:lnTo>
                        <a:pt x="7" y="10"/>
                      </a:lnTo>
                      <a:lnTo>
                        <a:pt x="8" y="16"/>
                      </a:lnTo>
                      <a:lnTo>
                        <a:pt x="0" y="15"/>
                      </a:lnTo>
                      <a:lnTo>
                        <a:pt x="0" y="40"/>
                      </a:lnTo>
                      <a:lnTo>
                        <a:pt x="19" y="27"/>
                      </a:lnTo>
                      <a:lnTo>
                        <a:pt x="17" y="19"/>
                      </a:lnTo>
                      <a:lnTo>
                        <a:pt x="26" y="14"/>
                      </a:lnTo>
                      <a:lnTo>
                        <a:pt x="22" y="12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66" name="Freeform 191"/>
                <p:cNvSpPr>
                  <a:spLocks noChangeAspect="1"/>
                </p:cNvSpPr>
                <p:nvPr/>
              </p:nvSpPr>
              <p:spPr bwMode="auto">
                <a:xfrm>
                  <a:off x="2291" y="1898"/>
                  <a:ext cx="4" cy="0"/>
                </a:xfrm>
                <a:custGeom>
                  <a:avLst/>
                  <a:gdLst>
                    <a:gd name="T0" fmla="*/ 42912532 w 11"/>
                    <a:gd name="T1" fmla="*/ 0 h 6"/>
                    <a:gd name="T2" fmla="*/ 0 w 11"/>
                    <a:gd name="T3" fmla="*/ 85831 h 6"/>
                    <a:gd name="T4" fmla="*/ 39010605 w 11"/>
                    <a:gd name="T5" fmla="*/ 514012 h 6"/>
                    <a:gd name="T6" fmla="*/ 42912532 w 11"/>
                    <a:gd name="T7" fmla="*/ 0 h 6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"/>
                    <a:gd name="T13" fmla="*/ 0 h 6"/>
                    <a:gd name="T14" fmla="*/ 11 w 11"/>
                    <a:gd name="T15" fmla="*/ 6 h 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" h="6">
                      <a:moveTo>
                        <a:pt x="11" y="0"/>
                      </a:moveTo>
                      <a:lnTo>
                        <a:pt x="0" y="1"/>
                      </a:lnTo>
                      <a:lnTo>
                        <a:pt x="10" y="6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67" name="Freeform 192"/>
                <p:cNvSpPr>
                  <a:spLocks noChangeAspect="1"/>
                </p:cNvSpPr>
                <p:nvPr/>
              </p:nvSpPr>
              <p:spPr bwMode="auto">
                <a:xfrm>
                  <a:off x="2311" y="1865"/>
                  <a:ext cx="131" cy="266"/>
                </a:xfrm>
                <a:custGeom>
                  <a:avLst/>
                  <a:gdLst>
                    <a:gd name="T0" fmla="*/ 367288593 w 236"/>
                    <a:gd name="T1" fmla="*/ 446514450 h 449"/>
                    <a:gd name="T2" fmla="*/ 367288593 w 236"/>
                    <a:gd name="T3" fmla="*/ 446514450 h 449"/>
                    <a:gd name="T4" fmla="*/ 367288593 w 236"/>
                    <a:gd name="T5" fmla="*/ 446514450 h 449"/>
                    <a:gd name="T6" fmla="*/ 367288593 w 236"/>
                    <a:gd name="T7" fmla="*/ 446514450 h 449"/>
                    <a:gd name="T8" fmla="*/ 367288593 w 236"/>
                    <a:gd name="T9" fmla="*/ 446514450 h 449"/>
                    <a:gd name="T10" fmla="*/ 367288593 w 236"/>
                    <a:gd name="T11" fmla="*/ 446514450 h 449"/>
                    <a:gd name="T12" fmla="*/ 367288593 w 236"/>
                    <a:gd name="T13" fmla="*/ 446514450 h 449"/>
                    <a:gd name="T14" fmla="*/ 367288593 w 236"/>
                    <a:gd name="T15" fmla="*/ 446514450 h 449"/>
                    <a:gd name="T16" fmla="*/ 367288593 w 236"/>
                    <a:gd name="T17" fmla="*/ 446514450 h 449"/>
                    <a:gd name="T18" fmla="*/ 367288593 w 236"/>
                    <a:gd name="T19" fmla="*/ 446514450 h 449"/>
                    <a:gd name="T20" fmla="*/ 367288593 w 236"/>
                    <a:gd name="T21" fmla="*/ 446514450 h 449"/>
                    <a:gd name="T22" fmla="*/ 367288593 w 236"/>
                    <a:gd name="T23" fmla="*/ 446514450 h 449"/>
                    <a:gd name="T24" fmla="*/ 367288593 w 236"/>
                    <a:gd name="T25" fmla="*/ 446514450 h 449"/>
                    <a:gd name="T26" fmla="*/ 367288593 w 236"/>
                    <a:gd name="T27" fmla="*/ 446514450 h 449"/>
                    <a:gd name="T28" fmla="*/ 367288593 w 236"/>
                    <a:gd name="T29" fmla="*/ 446514450 h 449"/>
                    <a:gd name="T30" fmla="*/ 367288593 w 236"/>
                    <a:gd name="T31" fmla="*/ 446514450 h 449"/>
                    <a:gd name="T32" fmla="*/ 367288593 w 236"/>
                    <a:gd name="T33" fmla="*/ 446514450 h 449"/>
                    <a:gd name="T34" fmla="*/ 367288593 w 236"/>
                    <a:gd name="T35" fmla="*/ 446514450 h 449"/>
                    <a:gd name="T36" fmla="*/ 367288593 w 236"/>
                    <a:gd name="T37" fmla="*/ 446514450 h 449"/>
                    <a:gd name="T38" fmla="*/ 367288593 w 236"/>
                    <a:gd name="T39" fmla="*/ 446514450 h 449"/>
                    <a:gd name="T40" fmla="*/ 367288593 w 236"/>
                    <a:gd name="T41" fmla="*/ 446514450 h 449"/>
                    <a:gd name="T42" fmla="*/ 367288593 w 236"/>
                    <a:gd name="T43" fmla="*/ 446514450 h 449"/>
                    <a:gd name="T44" fmla="*/ 367288593 w 236"/>
                    <a:gd name="T45" fmla="*/ 446514450 h 449"/>
                    <a:gd name="T46" fmla="*/ 367288593 w 236"/>
                    <a:gd name="T47" fmla="*/ 446514450 h 449"/>
                    <a:gd name="T48" fmla="*/ 367288593 w 236"/>
                    <a:gd name="T49" fmla="*/ 446514450 h 449"/>
                    <a:gd name="T50" fmla="*/ 367288593 w 236"/>
                    <a:gd name="T51" fmla="*/ 158151438 h 449"/>
                    <a:gd name="T52" fmla="*/ 367288593 w 236"/>
                    <a:gd name="T53" fmla="*/ 263502405 h 449"/>
                    <a:gd name="T54" fmla="*/ 367288593 w 236"/>
                    <a:gd name="T55" fmla="*/ 446514450 h 449"/>
                    <a:gd name="T56" fmla="*/ 367288593 w 236"/>
                    <a:gd name="T57" fmla="*/ 446514450 h 449"/>
                    <a:gd name="T58" fmla="*/ 367288593 w 236"/>
                    <a:gd name="T59" fmla="*/ 446514450 h 449"/>
                    <a:gd name="T60" fmla="*/ 367288593 w 236"/>
                    <a:gd name="T61" fmla="*/ 446514450 h 449"/>
                    <a:gd name="T62" fmla="*/ 367288593 w 236"/>
                    <a:gd name="T63" fmla="*/ 446514450 h 449"/>
                    <a:gd name="T64" fmla="*/ 367288593 w 236"/>
                    <a:gd name="T65" fmla="*/ 446514450 h 449"/>
                    <a:gd name="T66" fmla="*/ 367288593 w 236"/>
                    <a:gd name="T67" fmla="*/ 446514450 h 449"/>
                    <a:gd name="T68" fmla="*/ 367288593 w 236"/>
                    <a:gd name="T69" fmla="*/ 446514450 h 449"/>
                    <a:gd name="T70" fmla="*/ 367288593 w 236"/>
                    <a:gd name="T71" fmla="*/ 446514450 h 449"/>
                    <a:gd name="T72" fmla="*/ 367288593 w 236"/>
                    <a:gd name="T73" fmla="*/ 446514450 h 449"/>
                    <a:gd name="T74" fmla="*/ 367288593 w 236"/>
                    <a:gd name="T75" fmla="*/ 446514450 h 449"/>
                    <a:gd name="T76" fmla="*/ 367288593 w 236"/>
                    <a:gd name="T77" fmla="*/ 446514450 h 449"/>
                    <a:gd name="T78" fmla="*/ 367288593 w 236"/>
                    <a:gd name="T79" fmla="*/ 446514450 h 449"/>
                    <a:gd name="T80" fmla="*/ 367288593 w 236"/>
                    <a:gd name="T81" fmla="*/ 446514450 h 449"/>
                    <a:gd name="T82" fmla="*/ 367288593 w 236"/>
                    <a:gd name="T83" fmla="*/ 446514450 h 449"/>
                    <a:gd name="T84" fmla="*/ 367288593 w 236"/>
                    <a:gd name="T85" fmla="*/ 446514450 h 449"/>
                    <a:gd name="T86" fmla="*/ 367288593 w 236"/>
                    <a:gd name="T87" fmla="*/ 446514450 h 449"/>
                    <a:gd name="T88" fmla="*/ 367288593 w 236"/>
                    <a:gd name="T89" fmla="*/ 446514450 h 449"/>
                    <a:gd name="T90" fmla="*/ 367288593 w 236"/>
                    <a:gd name="T91" fmla="*/ 446514450 h 449"/>
                    <a:gd name="T92" fmla="*/ 367288593 w 236"/>
                    <a:gd name="T93" fmla="*/ 446514450 h 449"/>
                    <a:gd name="T94" fmla="*/ 367288593 w 236"/>
                    <a:gd name="T95" fmla="*/ 446514450 h 449"/>
                    <a:gd name="T96" fmla="*/ 367288593 w 236"/>
                    <a:gd name="T97" fmla="*/ 446514450 h 449"/>
                    <a:gd name="T98" fmla="*/ 367288593 w 236"/>
                    <a:gd name="T99" fmla="*/ 446514450 h 449"/>
                    <a:gd name="T100" fmla="*/ 367288593 w 236"/>
                    <a:gd name="T101" fmla="*/ 446514450 h 449"/>
                    <a:gd name="T102" fmla="*/ 367288593 w 236"/>
                    <a:gd name="T103" fmla="*/ 446514450 h 449"/>
                    <a:gd name="T104" fmla="*/ 367288593 w 236"/>
                    <a:gd name="T105" fmla="*/ 446514450 h 449"/>
                    <a:gd name="T106" fmla="*/ 367288593 w 236"/>
                    <a:gd name="T107" fmla="*/ 446514450 h 449"/>
                    <a:gd name="T108" fmla="*/ 367288593 w 236"/>
                    <a:gd name="T109" fmla="*/ 446514450 h 449"/>
                    <a:gd name="T110" fmla="*/ 367288593 w 236"/>
                    <a:gd name="T111" fmla="*/ 446514450 h 449"/>
                    <a:gd name="T112" fmla="*/ 367288593 w 236"/>
                    <a:gd name="T113" fmla="*/ 446514450 h 449"/>
                    <a:gd name="T114" fmla="*/ 367288593 w 236"/>
                    <a:gd name="T115" fmla="*/ 446514450 h 449"/>
                    <a:gd name="T116" fmla="*/ 367288593 w 236"/>
                    <a:gd name="T117" fmla="*/ 446514450 h 449"/>
                    <a:gd name="T118" fmla="*/ 367288593 w 236"/>
                    <a:gd name="T119" fmla="*/ 446514450 h 449"/>
                    <a:gd name="T120" fmla="*/ 367288593 w 236"/>
                    <a:gd name="T121" fmla="*/ 446514450 h 449"/>
                    <a:gd name="T122" fmla="*/ 367288593 w 236"/>
                    <a:gd name="T123" fmla="*/ 446514450 h 449"/>
                    <a:gd name="T124" fmla="*/ 367288593 w 236"/>
                    <a:gd name="T125" fmla="*/ 446514450 h 449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236"/>
                    <a:gd name="T190" fmla="*/ 0 h 449"/>
                    <a:gd name="T191" fmla="*/ 236 w 236"/>
                    <a:gd name="T192" fmla="*/ 449 h 449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236" h="449">
                      <a:moveTo>
                        <a:pt x="110" y="424"/>
                      </a:moveTo>
                      <a:lnTo>
                        <a:pt x="126" y="419"/>
                      </a:lnTo>
                      <a:lnTo>
                        <a:pt x="124" y="416"/>
                      </a:lnTo>
                      <a:lnTo>
                        <a:pt x="139" y="416"/>
                      </a:lnTo>
                      <a:lnTo>
                        <a:pt x="144" y="412"/>
                      </a:lnTo>
                      <a:lnTo>
                        <a:pt x="144" y="407"/>
                      </a:lnTo>
                      <a:lnTo>
                        <a:pt x="161" y="414"/>
                      </a:lnTo>
                      <a:lnTo>
                        <a:pt x="213" y="404"/>
                      </a:lnTo>
                      <a:lnTo>
                        <a:pt x="226" y="394"/>
                      </a:lnTo>
                      <a:lnTo>
                        <a:pt x="228" y="388"/>
                      </a:lnTo>
                      <a:lnTo>
                        <a:pt x="205" y="385"/>
                      </a:lnTo>
                      <a:lnTo>
                        <a:pt x="203" y="377"/>
                      </a:lnTo>
                      <a:lnTo>
                        <a:pt x="212" y="368"/>
                      </a:lnTo>
                      <a:lnTo>
                        <a:pt x="208" y="366"/>
                      </a:lnTo>
                      <a:lnTo>
                        <a:pt x="222" y="362"/>
                      </a:lnTo>
                      <a:lnTo>
                        <a:pt x="222" y="354"/>
                      </a:lnTo>
                      <a:lnTo>
                        <a:pt x="233" y="347"/>
                      </a:lnTo>
                      <a:lnTo>
                        <a:pt x="236" y="327"/>
                      </a:lnTo>
                      <a:lnTo>
                        <a:pt x="234" y="318"/>
                      </a:lnTo>
                      <a:lnTo>
                        <a:pt x="220" y="306"/>
                      </a:lnTo>
                      <a:lnTo>
                        <a:pt x="201" y="308"/>
                      </a:lnTo>
                      <a:lnTo>
                        <a:pt x="195" y="315"/>
                      </a:lnTo>
                      <a:lnTo>
                        <a:pt x="188" y="312"/>
                      </a:lnTo>
                      <a:lnTo>
                        <a:pt x="185" y="311"/>
                      </a:lnTo>
                      <a:lnTo>
                        <a:pt x="195" y="289"/>
                      </a:lnTo>
                      <a:lnTo>
                        <a:pt x="175" y="267"/>
                      </a:lnTo>
                      <a:lnTo>
                        <a:pt x="190" y="273"/>
                      </a:lnTo>
                      <a:lnTo>
                        <a:pt x="189" y="264"/>
                      </a:lnTo>
                      <a:lnTo>
                        <a:pt x="166" y="226"/>
                      </a:lnTo>
                      <a:lnTo>
                        <a:pt x="151" y="220"/>
                      </a:lnTo>
                      <a:lnTo>
                        <a:pt x="140" y="193"/>
                      </a:lnTo>
                      <a:lnTo>
                        <a:pt x="138" y="173"/>
                      </a:lnTo>
                      <a:lnTo>
                        <a:pt x="123" y="156"/>
                      </a:lnTo>
                      <a:lnTo>
                        <a:pt x="107" y="147"/>
                      </a:lnTo>
                      <a:lnTo>
                        <a:pt x="87" y="147"/>
                      </a:lnTo>
                      <a:lnTo>
                        <a:pt x="91" y="139"/>
                      </a:lnTo>
                      <a:lnTo>
                        <a:pt x="107" y="135"/>
                      </a:lnTo>
                      <a:lnTo>
                        <a:pt x="97" y="123"/>
                      </a:lnTo>
                      <a:lnTo>
                        <a:pt x="105" y="120"/>
                      </a:lnTo>
                      <a:lnTo>
                        <a:pt x="116" y="100"/>
                      </a:lnTo>
                      <a:lnTo>
                        <a:pt x="122" y="80"/>
                      </a:lnTo>
                      <a:lnTo>
                        <a:pt x="130" y="72"/>
                      </a:lnTo>
                      <a:lnTo>
                        <a:pt x="128" y="56"/>
                      </a:lnTo>
                      <a:lnTo>
                        <a:pt x="85" y="54"/>
                      </a:lnTo>
                      <a:lnTo>
                        <a:pt x="59" y="62"/>
                      </a:lnTo>
                      <a:lnTo>
                        <a:pt x="60" y="56"/>
                      </a:lnTo>
                      <a:lnTo>
                        <a:pt x="55" y="55"/>
                      </a:lnTo>
                      <a:lnTo>
                        <a:pt x="69" y="48"/>
                      </a:lnTo>
                      <a:lnTo>
                        <a:pt x="60" y="47"/>
                      </a:lnTo>
                      <a:lnTo>
                        <a:pt x="60" y="43"/>
                      </a:lnTo>
                      <a:lnTo>
                        <a:pt x="89" y="17"/>
                      </a:lnTo>
                      <a:lnTo>
                        <a:pt x="91" y="3"/>
                      </a:lnTo>
                      <a:lnTo>
                        <a:pt x="84" y="0"/>
                      </a:lnTo>
                      <a:lnTo>
                        <a:pt x="37" y="5"/>
                      </a:lnTo>
                      <a:lnTo>
                        <a:pt x="30" y="23"/>
                      </a:lnTo>
                      <a:lnTo>
                        <a:pt x="23" y="24"/>
                      </a:lnTo>
                      <a:lnTo>
                        <a:pt x="24" y="32"/>
                      </a:lnTo>
                      <a:lnTo>
                        <a:pt x="21" y="33"/>
                      </a:lnTo>
                      <a:lnTo>
                        <a:pt x="27" y="40"/>
                      </a:lnTo>
                      <a:lnTo>
                        <a:pt x="11" y="48"/>
                      </a:lnTo>
                      <a:lnTo>
                        <a:pt x="12" y="60"/>
                      </a:lnTo>
                      <a:lnTo>
                        <a:pt x="15" y="63"/>
                      </a:lnTo>
                      <a:lnTo>
                        <a:pt x="9" y="64"/>
                      </a:lnTo>
                      <a:lnTo>
                        <a:pt x="9" y="72"/>
                      </a:lnTo>
                      <a:lnTo>
                        <a:pt x="20" y="72"/>
                      </a:lnTo>
                      <a:lnTo>
                        <a:pt x="15" y="75"/>
                      </a:lnTo>
                      <a:lnTo>
                        <a:pt x="19" y="76"/>
                      </a:lnTo>
                      <a:lnTo>
                        <a:pt x="9" y="106"/>
                      </a:lnTo>
                      <a:lnTo>
                        <a:pt x="0" y="109"/>
                      </a:lnTo>
                      <a:lnTo>
                        <a:pt x="13" y="123"/>
                      </a:lnTo>
                      <a:lnTo>
                        <a:pt x="25" y="114"/>
                      </a:lnTo>
                      <a:lnTo>
                        <a:pt x="15" y="151"/>
                      </a:lnTo>
                      <a:lnTo>
                        <a:pt x="19" y="161"/>
                      </a:lnTo>
                      <a:lnTo>
                        <a:pt x="11" y="184"/>
                      </a:lnTo>
                      <a:lnTo>
                        <a:pt x="17" y="181"/>
                      </a:lnTo>
                      <a:lnTo>
                        <a:pt x="24" y="160"/>
                      </a:lnTo>
                      <a:lnTo>
                        <a:pt x="22" y="147"/>
                      </a:lnTo>
                      <a:lnTo>
                        <a:pt x="30" y="137"/>
                      </a:lnTo>
                      <a:lnTo>
                        <a:pt x="27" y="156"/>
                      </a:lnTo>
                      <a:lnTo>
                        <a:pt x="35" y="151"/>
                      </a:lnTo>
                      <a:lnTo>
                        <a:pt x="35" y="144"/>
                      </a:lnTo>
                      <a:lnTo>
                        <a:pt x="44" y="150"/>
                      </a:lnTo>
                      <a:lnTo>
                        <a:pt x="40" y="154"/>
                      </a:lnTo>
                      <a:lnTo>
                        <a:pt x="38" y="165"/>
                      </a:lnTo>
                      <a:lnTo>
                        <a:pt x="44" y="176"/>
                      </a:lnTo>
                      <a:lnTo>
                        <a:pt x="33" y="205"/>
                      </a:lnTo>
                      <a:lnTo>
                        <a:pt x="29" y="205"/>
                      </a:lnTo>
                      <a:lnTo>
                        <a:pt x="33" y="218"/>
                      </a:lnTo>
                      <a:lnTo>
                        <a:pt x="37" y="219"/>
                      </a:lnTo>
                      <a:lnTo>
                        <a:pt x="39" y="209"/>
                      </a:lnTo>
                      <a:lnTo>
                        <a:pt x="51" y="217"/>
                      </a:lnTo>
                      <a:lnTo>
                        <a:pt x="53" y="209"/>
                      </a:lnTo>
                      <a:lnTo>
                        <a:pt x="92" y="204"/>
                      </a:lnTo>
                      <a:lnTo>
                        <a:pt x="83" y="209"/>
                      </a:lnTo>
                      <a:lnTo>
                        <a:pt x="75" y="228"/>
                      </a:lnTo>
                      <a:lnTo>
                        <a:pt x="88" y="248"/>
                      </a:lnTo>
                      <a:lnTo>
                        <a:pt x="102" y="241"/>
                      </a:lnTo>
                      <a:lnTo>
                        <a:pt x="94" y="264"/>
                      </a:lnTo>
                      <a:lnTo>
                        <a:pt x="100" y="266"/>
                      </a:lnTo>
                      <a:lnTo>
                        <a:pt x="93" y="278"/>
                      </a:lnTo>
                      <a:lnTo>
                        <a:pt x="98" y="282"/>
                      </a:lnTo>
                      <a:lnTo>
                        <a:pt x="93" y="288"/>
                      </a:lnTo>
                      <a:lnTo>
                        <a:pt x="71" y="288"/>
                      </a:lnTo>
                      <a:lnTo>
                        <a:pt x="44" y="311"/>
                      </a:lnTo>
                      <a:lnTo>
                        <a:pt x="61" y="307"/>
                      </a:lnTo>
                      <a:lnTo>
                        <a:pt x="62" y="322"/>
                      </a:lnTo>
                      <a:lnTo>
                        <a:pt x="67" y="327"/>
                      </a:lnTo>
                      <a:lnTo>
                        <a:pt x="60" y="339"/>
                      </a:lnTo>
                      <a:lnTo>
                        <a:pt x="27" y="359"/>
                      </a:lnTo>
                      <a:lnTo>
                        <a:pt x="33" y="371"/>
                      </a:lnTo>
                      <a:lnTo>
                        <a:pt x="51" y="364"/>
                      </a:lnTo>
                      <a:lnTo>
                        <a:pt x="57" y="374"/>
                      </a:lnTo>
                      <a:lnTo>
                        <a:pt x="69" y="370"/>
                      </a:lnTo>
                      <a:lnTo>
                        <a:pt x="82" y="382"/>
                      </a:lnTo>
                      <a:lnTo>
                        <a:pt x="108" y="366"/>
                      </a:lnTo>
                      <a:lnTo>
                        <a:pt x="108" y="369"/>
                      </a:lnTo>
                      <a:lnTo>
                        <a:pt x="93" y="390"/>
                      </a:lnTo>
                      <a:lnTo>
                        <a:pt x="61" y="394"/>
                      </a:lnTo>
                      <a:lnTo>
                        <a:pt x="18" y="441"/>
                      </a:lnTo>
                      <a:lnTo>
                        <a:pt x="17" y="448"/>
                      </a:lnTo>
                      <a:lnTo>
                        <a:pt x="20" y="444"/>
                      </a:lnTo>
                      <a:lnTo>
                        <a:pt x="30" y="449"/>
                      </a:lnTo>
                      <a:lnTo>
                        <a:pt x="43" y="432"/>
                      </a:lnTo>
                      <a:lnTo>
                        <a:pt x="74" y="436"/>
                      </a:lnTo>
                      <a:lnTo>
                        <a:pt x="82" y="418"/>
                      </a:lnTo>
                      <a:lnTo>
                        <a:pt x="101" y="414"/>
                      </a:lnTo>
                      <a:lnTo>
                        <a:pt x="110" y="42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68" name="Freeform 193"/>
                <p:cNvSpPr>
                  <a:spLocks noChangeAspect="1"/>
                </p:cNvSpPr>
                <p:nvPr/>
              </p:nvSpPr>
              <p:spPr bwMode="auto">
                <a:xfrm>
                  <a:off x="2341" y="2031"/>
                  <a:ext cx="5" cy="6"/>
                </a:xfrm>
                <a:custGeom>
                  <a:avLst/>
                  <a:gdLst>
                    <a:gd name="T0" fmla="*/ 224041451 w 10"/>
                    <a:gd name="T1" fmla="*/ 636290632 h 9"/>
                    <a:gd name="T2" fmla="*/ 268435034 w 10"/>
                    <a:gd name="T3" fmla="*/ 636290632 h 9"/>
                    <a:gd name="T4" fmla="*/ 0 w 10"/>
                    <a:gd name="T5" fmla="*/ 0 h 9"/>
                    <a:gd name="T6" fmla="*/ 224041451 w 10"/>
                    <a:gd name="T7" fmla="*/ 636290632 h 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0"/>
                    <a:gd name="T13" fmla="*/ 0 h 9"/>
                    <a:gd name="T14" fmla="*/ 10 w 10"/>
                    <a:gd name="T15" fmla="*/ 9 h 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0" h="9">
                      <a:moveTo>
                        <a:pt x="7" y="9"/>
                      </a:moveTo>
                      <a:lnTo>
                        <a:pt x="10" y="7"/>
                      </a:lnTo>
                      <a:lnTo>
                        <a:pt x="0" y="0"/>
                      </a:lnTo>
                      <a:lnTo>
                        <a:pt x="7" y="9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69" name="Freeform 194"/>
                <p:cNvSpPr>
                  <a:spLocks noChangeAspect="1"/>
                </p:cNvSpPr>
                <p:nvPr/>
              </p:nvSpPr>
              <p:spPr bwMode="auto">
                <a:xfrm>
                  <a:off x="2335" y="1998"/>
                  <a:ext cx="6" cy="11"/>
                </a:xfrm>
                <a:custGeom>
                  <a:avLst/>
                  <a:gdLst>
                    <a:gd name="T0" fmla="*/ 211131468 w 13"/>
                    <a:gd name="T1" fmla="*/ 0 h 16"/>
                    <a:gd name="T2" fmla="*/ 0 w 13"/>
                    <a:gd name="T3" fmla="*/ 905968080 h 16"/>
                    <a:gd name="T4" fmla="*/ 211131468 w 13"/>
                    <a:gd name="T5" fmla="*/ 905968080 h 16"/>
                    <a:gd name="T6" fmla="*/ 211131468 w 13"/>
                    <a:gd name="T7" fmla="*/ 905968080 h 16"/>
                    <a:gd name="T8" fmla="*/ 211131468 w 13"/>
                    <a:gd name="T9" fmla="*/ 0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"/>
                    <a:gd name="T16" fmla="*/ 0 h 16"/>
                    <a:gd name="T17" fmla="*/ 13 w 13"/>
                    <a:gd name="T18" fmla="*/ 16 h 1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" h="16">
                      <a:moveTo>
                        <a:pt x="11" y="0"/>
                      </a:moveTo>
                      <a:lnTo>
                        <a:pt x="0" y="16"/>
                      </a:lnTo>
                      <a:lnTo>
                        <a:pt x="11" y="13"/>
                      </a:lnTo>
                      <a:lnTo>
                        <a:pt x="13" y="5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70" name="Freeform 195"/>
                <p:cNvSpPr>
                  <a:spLocks noChangeAspect="1"/>
                </p:cNvSpPr>
                <p:nvPr/>
              </p:nvSpPr>
              <p:spPr bwMode="auto">
                <a:xfrm>
                  <a:off x="2326" y="1960"/>
                  <a:ext cx="4" cy="10"/>
                </a:xfrm>
                <a:custGeom>
                  <a:avLst/>
                  <a:gdLst>
                    <a:gd name="T0" fmla="*/ 0 w 6"/>
                    <a:gd name="T1" fmla="*/ 0 h 13"/>
                    <a:gd name="T2" fmla="*/ 0 w 6"/>
                    <a:gd name="T3" fmla="*/ 712568682 h 13"/>
                    <a:gd name="T4" fmla="*/ 636290699 w 6"/>
                    <a:gd name="T5" fmla="*/ 712568682 h 13"/>
                    <a:gd name="T6" fmla="*/ 636290699 w 6"/>
                    <a:gd name="T7" fmla="*/ 0 h 13"/>
                    <a:gd name="T8" fmla="*/ 0 w 6"/>
                    <a:gd name="T9" fmla="*/ 0 h 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"/>
                    <a:gd name="T16" fmla="*/ 0 h 13"/>
                    <a:gd name="T17" fmla="*/ 6 w 6"/>
                    <a:gd name="T18" fmla="*/ 13 h 1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" h="13">
                      <a:moveTo>
                        <a:pt x="0" y="0"/>
                      </a:moveTo>
                      <a:lnTo>
                        <a:pt x="0" y="10"/>
                      </a:lnTo>
                      <a:lnTo>
                        <a:pt x="5" y="13"/>
                      </a:lnTo>
                      <a:lnTo>
                        <a:pt x="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71" name="Freeform 196"/>
                <p:cNvSpPr>
                  <a:spLocks noChangeAspect="1"/>
                </p:cNvSpPr>
                <p:nvPr/>
              </p:nvSpPr>
              <p:spPr bwMode="auto">
                <a:xfrm>
                  <a:off x="2306" y="1953"/>
                  <a:ext cx="7" cy="7"/>
                </a:xfrm>
                <a:custGeom>
                  <a:avLst/>
                  <a:gdLst>
                    <a:gd name="T0" fmla="*/ 553408018 w 11"/>
                    <a:gd name="T1" fmla="*/ 0 h 14"/>
                    <a:gd name="T2" fmla="*/ 96868033 w 11"/>
                    <a:gd name="T3" fmla="*/ 250992178 h 14"/>
                    <a:gd name="T4" fmla="*/ 0 w 11"/>
                    <a:gd name="T5" fmla="*/ 570522743 h 14"/>
                    <a:gd name="T6" fmla="*/ 290469822 w 11"/>
                    <a:gd name="T7" fmla="*/ 501984357 h 14"/>
                    <a:gd name="T8" fmla="*/ 484071326 w 11"/>
                    <a:gd name="T9" fmla="*/ 570522743 h 14"/>
                    <a:gd name="T10" fmla="*/ 553408018 w 11"/>
                    <a:gd name="T11" fmla="*/ 570522743 h 14"/>
                    <a:gd name="T12" fmla="*/ 553408018 w 11"/>
                    <a:gd name="T13" fmla="*/ 0 h 1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"/>
                    <a:gd name="T22" fmla="*/ 0 h 14"/>
                    <a:gd name="T23" fmla="*/ 11 w 11"/>
                    <a:gd name="T24" fmla="*/ 14 h 1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" h="14">
                      <a:moveTo>
                        <a:pt x="9" y="0"/>
                      </a:moveTo>
                      <a:lnTo>
                        <a:pt x="1" y="3"/>
                      </a:lnTo>
                      <a:lnTo>
                        <a:pt x="0" y="11"/>
                      </a:lnTo>
                      <a:lnTo>
                        <a:pt x="3" y="6"/>
                      </a:lnTo>
                      <a:lnTo>
                        <a:pt x="5" y="14"/>
                      </a:lnTo>
                      <a:lnTo>
                        <a:pt x="11" y="12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72" name="Freeform 197"/>
                <p:cNvSpPr>
                  <a:spLocks noChangeAspect="1"/>
                </p:cNvSpPr>
                <p:nvPr/>
              </p:nvSpPr>
              <p:spPr bwMode="auto">
                <a:xfrm>
                  <a:off x="2313" y="1948"/>
                  <a:ext cx="3" cy="8"/>
                </a:xfrm>
                <a:custGeom>
                  <a:avLst/>
                  <a:gdLst>
                    <a:gd name="T0" fmla="*/ 1010406029 w 9"/>
                    <a:gd name="T1" fmla="*/ 0 h 15"/>
                    <a:gd name="T2" fmla="*/ 0 w 9"/>
                    <a:gd name="T3" fmla="*/ 463856061 h 15"/>
                    <a:gd name="T4" fmla="*/ 1010406029 w 9"/>
                    <a:gd name="T5" fmla="*/ 0 h 15"/>
                    <a:gd name="T6" fmla="*/ 0 60000 65536"/>
                    <a:gd name="T7" fmla="*/ 0 60000 65536"/>
                    <a:gd name="T8" fmla="*/ 0 60000 65536"/>
                    <a:gd name="T9" fmla="*/ 0 w 9"/>
                    <a:gd name="T10" fmla="*/ 0 h 15"/>
                    <a:gd name="T11" fmla="*/ 9 w 9"/>
                    <a:gd name="T12" fmla="*/ 15 h 1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" h="15">
                      <a:moveTo>
                        <a:pt x="9" y="0"/>
                      </a:moveTo>
                      <a:lnTo>
                        <a:pt x="0" y="15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73" name="Freeform 198"/>
                <p:cNvSpPr>
                  <a:spLocks noChangeAspect="1"/>
                </p:cNvSpPr>
                <p:nvPr/>
              </p:nvSpPr>
              <p:spPr bwMode="auto">
                <a:xfrm>
                  <a:off x="2308" y="1928"/>
                  <a:ext cx="12" cy="14"/>
                </a:xfrm>
                <a:custGeom>
                  <a:avLst/>
                  <a:gdLst>
                    <a:gd name="T0" fmla="*/ 0 w 19"/>
                    <a:gd name="T1" fmla="*/ 1438643346 h 16"/>
                    <a:gd name="T2" fmla="*/ 541018595 w 19"/>
                    <a:gd name="T3" fmla="*/ 1438643346 h 16"/>
                    <a:gd name="T4" fmla="*/ 541018595 w 19"/>
                    <a:gd name="T5" fmla="*/ 0 h 16"/>
                    <a:gd name="T6" fmla="*/ 293886238 w 19"/>
                    <a:gd name="T7" fmla="*/ 954130681 h 16"/>
                    <a:gd name="T8" fmla="*/ 541018595 w 19"/>
                    <a:gd name="T9" fmla="*/ 1438643346 h 16"/>
                    <a:gd name="T10" fmla="*/ 0 w 19"/>
                    <a:gd name="T11" fmla="*/ 1438643346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9"/>
                    <a:gd name="T19" fmla="*/ 0 h 16"/>
                    <a:gd name="T20" fmla="*/ 19 w 19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9" h="16">
                      <a:moveTo>
                        <a:pt x="0" y="16"/>
                      </a:moveTo>
                      <a:lnTo>
                        <a:pt x="19" y="13"/>
                      </a:lnTo>
                      <a:lnTo>
                        <a:pt x="8" y="0"/>
                      </a:lnTo>
                      <a:lnTo>
                        <a:pt x="2" y="2"/>
                      </a:lnTo>
                      <a:lnTo>
                        <a:pt x="8" y="13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74" name="Freeform 199"/>
                <p:cNvSpPr>
                  <a:spLocks noChangeAspect="1"/>
                </p:cNvSpPr>
                <p:nvPr/>
              </p:nvSpPr>
              <p:spPr bwMode="auto">
                <a:xfrm>
                  <a:off x="2303" y="1894"/>
                  <a:ext cx="17" cy="20"/>
                </a:xfrm>
                <a:custGeom>
                  <a:avLst/>
                  <a:gdLst>
                    <a:gd name="T0" fmla="*/ 390762064 w 30"/>
                    <a:gd name="T1" fmla="*/ 0 h 33"/>
                    <a:gd name="T2" fmla="*/ 390762064 w 30"/>
                    <a:gd name="T3" fmla="*/ 553407954 h 33"/>
                    <a:gd name="T4" fmla="*/ 369908736 w 30"/>
                    <a:gd name="T5" fmla="*/ 551010910 h 33"/>
                    <a:gd name="T6" fmla="*/ 0 w 30"/>
                    <a:gd name="T7" fmla="*/ 553407954 h 33"/>
                    <a:gd name="T8" fmla="*/ 390762064 w 30"/>
                    <a:gd name="T9" fmla="*/ 553407954 h 33"/>
                    <a:gd name="T10" fmla="*/ 390762064 w 30"/>
                    <a:gd name="T11" fmla="*/ 553407954 h 33"/>
                    <a:gd name="T12" fmla="*/ 390762064 w 30"/>
                    <a:gd name="T13" fmla="*/ 553407954 h 33"/>
                    <a:gd name="T14" fmla="*/ 390762064 w 30"/>
                    <a:gd name="T15" fmla="*/ 553407954 h 33"/>
                    <a:gd name="T16" fmla="*/ 390762064 w 30"/>
                    <a:gd name="T17" fmla="*/ 553407954 h 33"/>
                    <a:gd name="T18" fmla="*/ 390762064 w 30"/>
                    <a:gd name="T19" fmla="*/ 0 h 3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0"/>
                    <a:gd name="T31" fmla="*/ 0 h 33"/>
                    <a:gd name="T32" fmla="*/ 30 w 30"/>
                    <a:gd name="T33" fmla="*/ 33 h 33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0" h="33">
                      <a:moveTo>
                        <a:pt x="11" y="0"/>
                      </a:moveTo>
                      <a:lnTo>
                        <a:pt x="9" y="11"/>
                      </a:lnTo>
                      <a:lnTo>
                        <a:pt x="5" y="7"/>
                      </a:lnTo>
                      <a:lnTo>
                        <a:pt x="0" y="17"/>
                      </a:lnTo>
                      <a:lnTo>
                        <a:pt x="7" y="18"/>
                      </a:lnTo>
                      <a:lnTo>
                        <a:pt x="11" y="30"/>
                      </a:lnTo>
                      <a:lnTo>
                        <a:pt x="27" y="33"/>
                      </a:lnTo>
                      <a:lnTo>
                        <a:pt x="30" y="25"/>
                      </a:lnTo>
                      <a:lnTo>
                        <a:pt x="20" y="22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75" name="Freeform 200"/>
                <p:cNvSpPr>
                  <a:spLocks noChangeAspect="1"/>
                </p:cNvSpPr>
                <p:nvPr/>
              </p:nvSpPr>
              <p:spPr bwMode="auto">
                <a:xfrm>
                  <a:off x="2694" y="2307"/>
                  <a:ext cx="21" cy="14"/>
                </a:xfrm>
                <a:custGeom>
                  <a:avLst/>
                  <a:gdLst>
                    <a:gd name="T0" fmla="*/ 268435038 w 42"/>
                    <a:gd name="T1" fmla="*/ 324329064 h 23"/>
                    <a:gd name="T2" fmla="*/ 268435038 w 42"/>
                    <a:gd name="T3" fmla="*/ 324329064 h 23"/>
                    <a:gd name="T4" fmla="*/ 268435038 w 42"/>
                    <a:gd name="T5" fmla="*/ 108080665 h 23"/>
                    <a:gd name="T6" fmla="*/ 66316760 w 42"/>
                    <a:gd name="T7" fmla="*/ 0 h 23"/>
                    <a:gd name="T8" fmla="*/ 0 w 42"/>
                    <a:gd name="T9" fmla="*/ 108080665 h 23"/>
                    <a:gd name="T10" fmla="*/ 265266912 w 42"/>
                    <a:gd name="T11" fmla="*/ 216248437 h 23"/>
                    <a:gd name="T12" fmla="*/ 268435038 w 42"/>
                    <a:gd name="T13" fmla="*/ 484317135 h 23"/>
                    <a:gd name="T14" fmla="*/ 268435038 w 42"/>
                    <a:gd name="T15" fmla="*/ 484317135 h 23"/>
                    <a:gd name="T16" fmla="*/ 268435038 w 42"/>
                    <a:gd name="T17" fmla="*/ 484317135 h 23"/>
                    <a:gd name="T18" fmla="*/ 268435038 w 42"/>
                    <a:gd name="T19" fmla="*/ 484317135 h 23"/>
                    <a:gd name="T20" fmla="*/ 268435038 w 42"/>
                    <a:gd name="T21" fmla="*/ 484317135 h 23"/>
                    <a:gd name="T22" fmla="*/ 268435038 w 42"/>
                    <a:gd name="T23" fmla="*/ 484317135 h 23"/>
                    <a:gd name="T24" fmla="*/ 268435038 w 42"/>
                    <a:gd name="T25" fmla="*/ 484317135 h 23"/>
                    <a:gd name="T26" fmla="*/ 268435038 w 42"/>
                    <a:gd name="T27" fmla="*/ 484317135 h 23"/>
                    <a:gd name="T28" fmla="*/ 268435038 w 42"/>
                    <a:gd name="T29" fmla="*/ 484317135 h 23"/>
                    <a:gd name="T30" fmla="*/ 268435038 w 42"/>
                    <a:gd name="T31" fmla="*/ 378369455 h 23"/>
                    <a:gd name="T32" fmla="*/ 268435038 w 42"/>
                    <a:gd name="T33" fmla="*/ 216248437 h 23"/>
                    <a:gd name="T34" fmla="*/ 268435038 w 42"/>
                    <a:gd name="T35" fmla="*/ 162208007 h 23"/>
                    <a:gd name="T36" fmla="*/ 268435038 w 42"/>
                    <a:gd name="T37" fmla="*/ 324329064 h 23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42"/>
                    <a:gd name="T58" fmla="*/ 0 h 23"/>
                    <a:gd name="T59" fmla="*/ 42 w 42"/>
                    <a:gd name="T60" fmla="*/ 23 h 23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42" h="23">
                      <a:moveTo>
                        <a:pt x="15" y="6"/>
                      </a:moveTo>
                      <a:lnTo>
                        <a:pt x="11" y="6"/>
                      </a:lnTo>
                      <a:lnTo>
                        <a:pt x="9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8" y="4"/>
                      </a:lnTo>
                      <a:lnTo>
                        <a:pt x="17" y="10"/>
                      </a:lnTo>
                      <a:lnTo>
                        <a:pt x="26" y="11"/>
                      </a:lnTo>
                      <a:lnTo>
                        <a:pt x="42" y="23"/>
                      </a:lnTo>
                      <a:lnTo>
                        <a:pt x="42" y="19"/>
                      </a:lnTo>
                      <a:lnTo>
                        <a:pt x="40" y="19"/>
                      </a:lnTo>
                      <a:lnTo>
                        <a:pt x="40" y="17"/>
                      </a:lnTo>
                      <a:lnTo>
                        <a:pt x="36" y="16"/>
                      </a:lnTo>
                      <a:lnTo>
                        <a:pt x="30" y="11"/>
                      </a:lnTo>
                      <a:lnTo>
                        <a:pt x="27" y="10"/>
                      </a:lnTo>
                      <a:lnTo>
                        <a:pt x="22" y="7"/>
                      </a:lnTo>
                      <a:lnTo>
                        <a:pt x="22" y="4"/>
                      </a:lnTo>
                      <a:lnTo>
                        <a:pt x="19" y="3"/>
                      </a:lnTo>
                      <a:lnTo>
                        <a:pt x="15" y="6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76" name="Freeform 201"/>
                <p:cNvSpPr>
                  <a:spLocks noChangeAspect="1"/>
                </p:cNvSpPr>
                <p:nvPr/>
              </p:nvSpPr>
              <p:spPr bwMode="auto">
                <a:xfrm>
                  <a:off x="2745" y="1030"/>
                  <a:ext cx="38" cy="30"/>
                </a:xfrm>
                <a:custGeom>
                  <a:avLst/>
                  <a:gdLst>
                    <a:gd name="T0" fmla="*/ 358701231 w 69"/>
                    <a:gd name="T1" fmla="*/ 0 h 61"/>
                    <a:gd name="T2" fmla="*/ 358701231 w 69"/>
                    <a:gd name="T3" fmla="*/ 255448760 h 61"/>
                    <a:gd name="T4" fmla="*/ 358701231 w 69"/>
                    <a:gd name="T5" fmla="*/ 255448760 h 61"/>
                    <a:gd name="T6" fmla="*/ 358701231 w 69"/>
                    <a:gd name="T7" fmla="*/ 255448760 h 61"/>
                    <a:gd name="T8" fmla="*/ 358701231 w 69"/>
                    <a:gd name="T9" fmla="*/ 255448760 h 61"/>
                    <a:gd name="T10" fmla="*/ 358701231 w 69"/>
                    <a:gd name="T11" fmla="*/ 255448760 h 61"/>
                    <a:gd name="T12" fmla="*/ 358701231 w 69"/>
                    <a:gd name="T13" fmla="*/ 255448760 h 61"/>
                    <a:gd name="T14" fmla="*/ 0 w 69"/>
                    <a:gd name="T15" fmla="*/ 255448760 h 61"/>
                    <a:gd name="T16" fmla="*/ 358701231 w 69"/>
                    <a:gd name="T17" fmla="*/ 0 h 6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9"/>
                    <a:gd name="T28" fmla="*/ 0 h 61"/>
                    <a:gd name="T29" fmla="*/ 69 w 69"/>
                    <a:gd name="T30" fmla="*/ 61 h 6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9" h="61">
                      <a:moveTo>
                        <a:pt x="36" y="0"/>
                      </a:moveTo>
                      <a:lnTo>
                        <a:pt x="69" y="19"/>
                      </a:lnTo>
                      <a:lnTo>
                        <a:pt x="62" y="27"/>
                      </a:lnTo>
                      <a:lnTo>
                        <a:pt x="57" y="53"/>
                      </a:lnTo>
                      <a:lnTo>
                        <a:pt x="21" y="61"/>
                      </a:lnTo>
                      <a:lnTo>
                        <a:pt x="14" y="47"/>
                      </a:lnTo>
                      <a:lnTo>
                        <a:pt x="14" y="29"/>
                      </a:lnTo>
                      <a:lnTo>
                        <a:pt x="0" y="20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77" name="Freeform 202"/>
                <p:cNvSpPr>
                  <a:spLocks noChangeAspect="1"/>
                </p:cNvSpPr>
                <p:nvPr/>
              </p:nvSpPr>
              <p:spPr bwMode="auto">
                <a:xfrm>
                  <a:off x="2754" y="1053"/>
                  <a:ext cx="67" cy="66"/>
                </a:xfrm>
                <a:custGeom>
                  <a:avLst/>
                  <a:gdLst>
                    <a:gd name="T0" fmla="*/ 347087089 w 123"/>
                    <a:gd name="T1" fmla="*/ 0 h 148"/>
                    <a:gd name="T2" fmla="*/ 347087089 w 123"/>
                    <a:gd name="T3" fmla="*/ 186458186 h 148"/>
                    <a:gd name="T4" fmla="*/ 347087089 w 123"/>
                    <a:gd name="T5" fmla="*/ 190447809 h 148"/>
                    <a:gd name="T6" fmla="*/ 347087089 w 123"/>
                    <a:gd name="T7" fmla="*/ 190447809 h 148"/>
                    <a:gd name="T8" fmla="*/ 347087089 w 123"/>
                    <a:gd name="T9" fmla="*/ 190447809 h 148"/>
                    <a:gd name="T10" fmla="*/ 347087089 w 123"/>
                    <a:gd name="T11" fmla="*/ 190447809 h 148"/>
                    <a:gd name="T12" fmla="*/ 347087089 w 123"/>
                    <a:gd name="T13" fmla="*/ 190447809 h 148"/>
                    <a:gd name="T14" fmla="*/ 347087089 w 123"/>
                    <a:gd name="T15" fmla="*/ 190447809 h 148"/>
                    <a:gd name="T16" fmla="*/ 347087089 w 123"/>
                    <a:gd name="T17" fmla="*/ 190447809 h 148"/>
                    <a:gd name="T18" fmla="*/ 347087089 w 123"/>
                    <a:gd name="T19" fmla="*/ 190447809 h 148"/>
                    <a:gd name="T20" fmla="*/ 347087089 w 123"/>
                    <a:gd name="T21" fmla="*/ 190447809 h 148"/>
                    <a:gd name="T22" fmla="*/ 347087089 w 123"/>
                    <a:gd name="T23" fmla="*/ 190447809 h 148"/>
                    <a:gd name="T24" fmla="*/ 0 w 123"/>
                    <a:gd name="T25" fmla="*/ 190447809 h 148"/>
                    <a:gd name="T26" fmla="*/ 347087089 w 123"/>
                    <a:gd name="T27" fmla="*/ 190447809 h 148"/>
                    <a:gd name="T28" fmla="*/ 54720009 w 123"/>
                    <a:gd name="T29" fmla="*/ 190447809 h 148"/>
                    <a:gd name="T30" fmla="*/ 347087089 w 123"/>
                    <a:gd name="T31" fmla="*/ 0 h 148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123"/>
                    <a:gd name="T49" fmla="*/ 0 h 148"/>
                    <a:gd name="T50" fmla="*/ 123 w 123"/>
                    <a:gd name="T51" fmla="*/ 148 h 148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123" h="148">
                      <a:moveTo>
                        <a:pt x="62" y="0"/>
                      </a:moveTo>
                      <a:lnTo>
                        <a:pt x="75" y="20"/>
                      </a:lnTo>
                      <a:lnTo>
                        <a:pt x="66" y="36"/>
                      </a:lnTo>
                      <a:lnTo>
                        <a:pt x="68" y="48"/>
                      </a:lnTo>
                      <a:lnTo>
                        <a:pt x="89" y="69"/>
                      </a:lnTo>
                      <a:lnTo>
                        <a:pt x="102" y="58"/>
                      </a:lnTo>
                      <a:lnTo>
                        <a:pt x="123" y="84"/>
                      </a:lnTo>
                      <a:lnTo>
                        <a:pt x="99" y="90"/>
                      </a:lnTo>
                      <a:lnTo>
                        <a:pt x="83" y="125"/>
                      </a:lnTo>
                      <a:lnTo>
                        <a:pt x="55" y="148"/>
                      </a:lnTo>
                      <a:lnTo>
                        <a:pt x="46" y="140"/>
                      </a:lnTo>
                      <a:lnTo>
                        <a:pt x="61" y="108"/>
                      </a:lnTo>
                      <a:lnTo>
                        <a:pt x="0" y="119"/>
                      </a:lnTo>
                      <a:lnTo>
                        <a:pt x="22" y="56"/>
                      </a:lnTo>
                      <a:lnTo>
                        <a:pt x="1" y="28"/>
                      </a:lnTo>
                      <a:lnTo>
                        <a:pt x="62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78" name="Freeform 203"/>
                <p:cNvSpPr>
                  <a:spLocks noChangeAspect="1"/>
                </p:cNvSpPr>
                <p:nvPr/>
              </p:nvSpPr>
              <p:spPr bwMode="auto">
                <a:xfrm>
                  <a:off x="2700" y="892"/>
                  <a:ext cx="160" cy="101"/>
                </a:xfrm>
                <a:custGeom>
                  <a:avLst/>
                  <a:gdLst>
                    <a:gd name="T0" fmla="*/ 353297387 w 292"/>
                    <a:gd name="T1" fmla="*/ 113398255 h 233"/>
                    <a:gd name="T2" fmla="*/ 353297387 w 292"/>
                    <a:gd name="T3" fmla="*/ 174914407 h 233"/>
                    <a:gd name="T4" fmla="*/ 353297387 w 292"/>
                    <a:gd name="T5" fmla="*/ 174914407 h 233"/>
                    <a:gd name="T6" fmla="*/ 353297387 w 292"/>
                    <a:gd name="T7" fmla="*/ 174914407 h 233"/>
                    <a:gd name="T8" fmla="*/ 353297387 w 292"/>
                    <a:gd name="T9" fmla="*/ 174914407 h 233"/>
                    <a:gd name="T10" fmla="*/ 353297387 w 292"/>
                    <a:gd name="T11" fmla="*/ 174914407 h 233"/>
                    <a:gd name="T12" fmla="*/ 353297387 w 292"/>
                    <a:gd name="T13" fmla="*/ 174914407 h 233"/>
                    <a:gd name="T14" fmla="*/ 353297387 w 292"/>
                    <a:gd name="T15" fmla="*/ 174914407 h 233"/>
                    <a:gd name="T16" fmla="*/ 353297387 w 292"/>
                    <a:gd name="T17" fmla="*/ 174914407 h 233"/>
                    <a:gd name="T18" fmla="*/ 353297387 w 292"/>
                    <a:gd name="T19" fmla="*/ 174914407 h 233"/>
                    <a:gd name="T20" fmla="*/ 353297387 w 292"/>
                    <a:gd name="T21" fmla="*/ 174914407 h 233"/>
                    <a:gd name="T22" fmla="*/ 353297387 w 292"/>
                    <a:gd name="T23" fmla="*/ 174914407 h 233"/>
                    <a:gd name="T24" fmla="*/ 353297387 w 292"/>
                    <a:gd name="T25" fmla="*/ 174914407 h 233"/>
                    <a:gd name="T26" fmla="*/ 353297387 w 292"/>
                    <a:gd name="T27" fmla="*/ 174914407 h 233"/>
                    <a:gd name="T28" fmla="*/ 353297387 w 292"/>
                    <a:gd name="T29" fmla="*/ 174914407 h 233"/>
                    <a:gd name="T30" fmla="*/ 353297387 w 292"/>
                    <a:gd name="T31" fmla="*/ 174914407 h 233"/>
                    <a:gd name="T32" fmla="*/ 353297387 w 292"/>
                    <a:gd name="T33" fmla="*/ 174914407 h 233"/>
                    <a:gd name="T34" fmla="*/ 353297387 w 292"/>
                    <a:gd name="T35" fmla="*/ 174914407 h 233"/>
                    <a:gd name="T36" fmla="*/ 353297387 w 292"/>
                    <a:gd name="T37" fmla="*/ 174914407 h 233"/>
                    <a:gd name="T38" fmla="*/ 0 w 292"/>
                    <a:gd name="T39" fmla="*/ 174914407 h 233"/>
                    <a:gd name="T40" fmla="*/ 353297387 w 292"/>
                    <a:gd name="T41" fmla="*/ 174914407 h 233"/>
                    <a:gd name="T42" fmla="*/ 353297387 w 292"/>
                    <a:gd name="T43" fmla="*/ 174914407 h 233"/>
                    <a:gd name="T44" fmla="*/ 353297387 w 292"/>
                    <a:gd name="T45" fmla="*/ 174914407 h 233"/>
                    <a:gd name="T46" fmla="*/ 353297387 w 292"/>
                    <a:gd name="T47" fmla="*/ 174914407 h 233"/>
                    <a:gd name="T48" fmla="*/ 353297387 w 292"/>
                    <a:gd name="T49" fmla="*/ 174914407 h 233"/>
                    <a:gd name="T50" fmla="*/ 353297387 w 292"/>
                    <a:gd name="T51" fmla="*/ 174914407 h 233"/>
                    <a:gd name="T52" fmla="*/ 353297387 w 292"/>
                    <a:gd name="T53" fmla="*/ 162002501 h 233"/>
                    <a:gd name="T54" fmla="*/ 353297387 w 292"/>
                    <a:gd name="T55" fmla="*/ 174914407 h 233"/>
                    <a:gd name="T56" fmla="*/ 353297387 w 292"/>
                    <a:gd name="T57" fmla="*/ 174914407 h 233"/>
                    <a:gd name="T58" fmla="*/ 353297387 w 292"/>
                    <a:gd name="T59" fmla="*/ 174914407 h 233"/>
                    <a:gd name="T60" fmla="*/ 353297387 w 292"/>
                    <a:gd name="T61" fmla="*/ 174914407 h 233"/>
                    <a:gd name="T62" fmla="*/ 353297387 w 292"/>
                    <a:gd name="T63" fmla="*/ 170097424 h 233"/>
                    <a:gd name="T64" fmla="*/ 353297387 w 292"/>
                    <a:gd name="T65" fmla="*/ 8094878 h 233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292"/>
                    <a:gd name="T100" fmla="*/ 0 h 233"/>
                    <a:gd name="T101" fmla="*/ 292 w 292"/>
                    <a:gd name="T102" fmla="*/ 233 h 233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292" h="233">
                      <a:moveTo>
                        <a:pt x="158" y="1"/>
                      </a:moveTo>
                      <a:lnTo>
                        <a:pt x="172" y="14"/>
                      </a:lnTo>
                      <a:lnTo>
                        <a:pt x="167" y="24"/>
                      </a:lnTo>
                      <a:lnTo>
                        <a:pt x="172" y="35"/>
                      </a:lnTo>
                      <a:lnTo>
                        <a:pt x="163" y="67"/>
                      </a:lnTo>
                      <a:lnTo>
                        <a:pt x="165" y="74"/>
                      </a:lnTo>
                      <a:lnTo>
                        <a:pt x="186" y="70"/>
                      </a:lnTo>
                      <a:lnTo>
                        <a:pt x="189" y="61"/>
                      </a:lnTo>
                      <a:lnTo>
                        <a:pt x="187" y="52"/>
                      </a:lnTo>
                      <a:lnTo>
                        <a:pt x="187" y="44"/>
                      </a:lnTo>
                      <a:lnTo>
                        <a:pt x="213" y="48"/>
                      </a:lnTo>
                      <a:lnTo>
                        <a:pt x="222" y="33"/>
                      </a:lnTo>
                      <a:lnTo>
                        <a:pt x="222" y="52"/>
                      </a:lnTo>
                      <a:lnTo>
                        <a:pt x="236" y="50"/>
                      </a:lnTo>
                      <a:lnTo>
                        <a:pt x="232" y="55"/>
                      </a:lnTo>
                      <a:lnTo>
                        <a:pt x="236" y="62"/>
                      </a:lnTo>
                      <a:lnTo>
                        <a:pt x="289" y="83"/>
                      </a:lnTo>
                      <a:lnTo>
                        <a:pt x="287" y="107"/>
                      </a:lnTo>
                      <a:lnTo>
                        <a:pt x="292" y="112"/>
                      </a:lnTo>
                      <a:lnTo>
                        <a:pt x="288" y="123"/>
                      </a:lnTo>
                      <a:lnTo>
                        <a:pt x="251" y="161"/>
                      </a:lnTo>
                      <a:lnTo>
                        <a:pt x="254" y="174"/>
                      </a:lnTo>
                      <a:lnTo>
                        <a:pt x="246" y="196"/>
                      </a:lnTo>
                      <a:lnTo>
                        <a:pt x="204" y="212"/>
                      </a:lnTo>
                      <a:lnTo>
                        <a:pt x="193" y="233"/>
                      </a:lnTo>
                      <a:lnTo>
                        <a:pt x="163" y="229"/>
                      </a:lnTo>
                      <a:lnTo>
                        <a:pt x="154" y="215"/>
                      </a:lnTo>
                      <a:lnTo>
                        <a:pt x="155" y="195"/>
                      </a:lnTo>
                      <a:lnTo>
                        <a:pt x="101" y="204"/>
                      </a:lnTo>
                      <a:lnTo>
                        <a:pt x="66" y="168"/>
                      </a:lnTo>
                      <a:lnTo>
                        <a:pt x="107" y="169"/>
                      </a:lnTo>
                      <a:lnTo>
                        <a:pt x="92" y="151"/>
                      </a:lnTo>
                      <a:lnTo>
                        <a:pt x="128" y="146"/>
                      </a:lnTo>
                      <a:lnTo>
                        <a:pt x="134" y="141"/>
                      </a:lnTo>
                      <a:lnTo>
                        <a:pt x="128" y="134"/>
                      </a:lnTo>
                      <a:lnTo>
                        <a:pt x="133" y="125"/>
                      </a:lnTo>
                      <a:lnTo>
                        <a:pt x="37" y="142"/>
                      </a:lnTo>
                      <a:lnTo>
                        <a:pt x="18" y="112"/>
                      </a:lnTo>
                      <a:lnTo>
                        <a:pt x="41" y="87"/>
                      </a:lnTo>
                      <a:lnTo>
                        <a:pt x="0" y="70"/>
                      </a:lnTo>
                      <a:lnTo>
                        <a:pt x="35" y="60"/>
                      </a:lnTo>
                      <a:lnTo>
                        <a:pt x="57" y="90"/>
                      </a:lnTo>
                      <a:lnTo>
                        <a:pt x="55" y="76"/>
                      </a:lnTo>
                      <a:lnTo>
                        <a:pt x="60" y="77"/>
                      </a:lnTo>
                      <a:lnTo>
                        <a:pt x="55" y="68"/>
                      </a:lnTo>
                      <a:lnTo>
                        <a:pt x="50" y="62"/>
                      </a:lnTo>
                      <a:lnTo>
                        <a:pt x="45" y="52"/>
                      </a:lnTo>
                      <a:lnTo>
                        <a:pt x="46" y="30"/>
                      </a:lnTo>
                      <a:lnTo>
                        <a:pt x="68" y="61"/>
                      </a:lnTo>
                      <a:lnTo>
                        <a:pt x="66" y="47"/>
                      </a:lnTo>
                      <a:lnTo>
                        <a:pt x="70" y="34"/>
                      </a:lnTo>
                      <a:lnTo>
                        <a:pt x="66" y="32"/>
                      </a:lnTo>
                      <a:lnTo>
                        <a:pt x="71" y="24"/>
                      </a:lnTo>
                      <a:lnTo>
                        <a:pt x="57" y="20"/>
                      </a:lnTo>
                      <a:lnTo>
                        <a:pt x="65" y="0"/>
                      </a:lnTo>
                      <a:lnTo>
                        <a:pt x="100" y="57"/>
                      </a:lnTo>
                      <a:lnTo>
                        <a:pt x="131" y="45"/>
                      </a:lnTo>
                      <a:lnTo>
                        <a:pt x="132" y="57"/>
                      </a:lnTo>
                      <a:lnTo>
                        <a:pt x="129" y="70"/>
                      </a:lnTo>
                      <a:lnTo>
                        <a:pt x="144" y="97"/>
                      </a:lnTo>
                      <a:lnTo>
                        <a:pt x="148" y="91"/>
                      </a:lnTo>
                      <a:lnTo>
                        <a:pt x="145" y="86"/>
                      </a:lnTo>
                      <a:lnTo>
                        <a:pt x="147" y="82"/>
                      </a:lnTo>
                      <a:lnTo>
                        <a:pt x="146" y="21"/>
                      </a:lnTo>
                      <a:lnTo>
                        <a:pt x="158" y="33"/>
                      </a:lnTo>
                      <a:lnTo>
                        <a:pt x="158" y="1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79" name="Freeform 204"/>
                <p:cNvSpPr>
                  <a:spLocks noChangeAspect="1"/>
                </p:cNvSpPr>
                <p:nvPr/>
              </p:nvSpPr>
              <p:spPr bwMode="auto">
                <a:xfrm>
                  <a:off x="3724" y="865"/>
                  <a:ext cx="22" cy="11"/>
                </a:xfrm>
                <a:custGeom>
                  <a:avLst/>
                  <a:gdLst>
                    <a:gd name="T0" fmla="*/ 308637913 w 42"/>
                    <a:gd name="T1" fmla="*/ 0 h 23"/>
                    <a:gd name="T2" fmla="*/ 308637913 w 42"/>
                    <a:gd name="T3" fmla="*/ 346329941 h 23"/>
                    <a:gd name="T4" fmla="*/ 308637913 w 42"/>
                    <a:gd name="T5" fmla="*/ 387771631 h 23"/>
                    <a:gd name="T6" fmla="*/ 0 w 42"/>
                    <a:gd name="T7" fmla="*/ 303055899 h 23"/>
                    <a:gd name="T8" fmla="*/ 308637913 w 42"/>
                    <a:gd name="T9" fmla="*/ 0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23"/>
                    <a:gd name="T17" fmla="*/ 42 w 42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23">
                      <a:moveTo>
                        <a:pt x="9" y="0"/>
                      </a:moveTo>
                      <a:lnTo>
                        <a:pt x="42" y="8"/>
                      </a:lnTo>
                      <a:lnTo>
                        <a:pt x="8" y="23"/>
                      </a:lnTo>
                      <a:lnTo>
                        <a:pt x="0" y="7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80" name="Freeform 205"/>
                <p:cNvSpPr>
                  <a:spLocks noChangeAspect="1"/>
                </p:cNvSpPr>
                <p:nvPr/>
              </p:nvSpPr>
              <p:spPr bwMode="auto">
                <a:xfrm>
                  <a:off x="3138" y="862"/>
                  <a:ext cx="79" cy="35"/>
                </a:xfrm>
                <a:custGeom>
                  <a:avLst/>
                  <a:gdLst>
                    <a:gd name="T0" fmla="*/ 355916369 w 142"/>
                    <a:gd name="T1" fmla="*/ 0 h 85"/>
                    <a:gd name="T2" fmla="*/ 355916369 w 142"/>
                    <a:gd name="T3" fmla="*/ 163147374 h 85"/>
                    <a:gd name="T4" fmla="*/ 0 w 142"/>
                    <a:gd name="T5" fmla="*/ 163147374 h 85"/>
                    <a:gd name="T6" fmla="*/ 173718221 w 142"/>
                    <a:gd name="T7" fmla="*/ 163147374 h 85"/>
                    <a:gd name="T8" fmla="*/ 355916369 w 142"/>
                    <a:gd name="T9" fmla="*/ 163147374 h 85"/>
                    <a:gd name="T10" fmla="*/ 355916369 w 142"/>
                    <a:gd name="T11" fmla="*/ 163147374 h 85"/>
                    <a:gd name="T12" fmla="*/ 355916369 w 142"/>
                    <a:gd name="T13" fmla="*/ 163147374 h 85"/>
                    <a:gd name="T14" fmla="*/ 355916369 w 142"/>
                    <a:gd name="T15" fmla="*/ 163147374 h 85"/>
                    <a:gd name="T16" fmla="*/ 355916369 w 142"/>
                    <a:gd name="T17" fmla="*/ 163147374 h 85"/>
                    <a:gd name="T18" fmla="*/ 355916369 w 142"/>
                    <a:gd name="T19" fmla="*/ 163147374 h 85"/>
                    <a:gd name="T20" fmla="*/ 355916369 w 142"/>
                    <a:gd name="T21" fmla="*/ 143677985 h 85"/>
                    <a:gd name="T22" fmla="*/ 355916369 w 142"/>
                    <a:gd name="T23" fmla="*/ 163147374 h 85"/>
                    <a:gd name="T24" fmla="*/ 355916369 w 142"/>
                    <a:gd name="T25" fmla="*/ 0 h 85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42"/>
                    <a:gd name="T40" fmla="*/ 0 h 85"/>
                    <a:gd name="T41" fmla="*/ 142 w 142"/>
                    <a:gd name="T42" fmla="*/ 85 h 85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42" h="85">
                      <a:moveTo>
                        <a:pt x="70" y="0"/>
                      </a:moveTo>
                      <a:lnTo>
                        <a:pt x="9" y="32"/>
                      </a:lnTo>
                      <a:lnTo>
                        <a:pt x="0" y="48"/>
                      </a:lnTo>
                      <a:lnTo>
                        <a:pt x="3" y="67"/>
                      </a:lnTo>
                      <a:lnTo>
                        <a:pt x="46" y="68"/>
                      </a:lnTo>
                      <a:lnTo>
                        <a:pt x="56" y="85"/>
                      </a:lnTo>
                      <a:lnTo>
                        <a:pt x="62" y="77"/>
                      </a:lnTo>
                      <a:lnTo>
                        <a:pt x="61" y="60"/>
                      </a:lnTo>
                      <a:lnTo>
                        <a:pt x="52" y="54"/>
                      </a:lnTo>
                      <a:lnTo>
                        <a:pt x="53" y="38"/>
                      </a:lnTo>
                      <a:lnTo>
                        <a:pt x="68" y="21"/>
                      </a:lnTo>
                      <a:lnTo>
                        <a:pt x="142" y="35"/>
                      </a:lnTo>
                      <a:lnTo>
                        <a:pt x="7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81" name="Freeform 206"/>
                <p:cNvSpPr>
                  <a:spLocks noChangeAspect="1"/>
                </p:cNvSpPr>
                <p:nvPr/>
              </p:nvSpPr>
              <p:spPr bwMode="auto">
                <a:xfrm>
                  <a:off x="3179" y="861"/>
                  <a:ext cx="83" cy="73"/>
                </a:xfrm>
                <a:custGeom>
                  <a:avLst/>
                  <a:gdLst>
                    <a:gd name="T0" fmla="*/ 349649259 w 152"/>
                    <a:gd name="T1" fmla="*/ 0 h 167"/>
                    <a:gd name="T2" fmla="*/ 349649259 w 152"/>
                    <a:gd name="T3" fmla="*/ 16889882 h 167"/>
                    <a:gd name="T4" fmla="*/ 349649259 w 152"/>
                    <a:gd name="T5" fmla="*/ 179369429 h 167"/>
                    <a:gd name="T6" fmla="*/ 349649259 w 152"/>
                    <a:gd name="T7" fmla="*/ 179369429 h 167"/>
                    <a:gd name="T8" fmla="*/ 349649259 w 152"/>
                    <a:gd name="T9" fmla="*/ 179369429 h 167"/>
                    <a:gd name="T10" fmla="*/ 0 w 152"/>
                    <a:gd name="T11" fmla="*/ 179369429 h 167"/>
                    <a:gd name="T12" fmla="*/ 349649259 w 152"/>
                    <a:gd name="T13" fmla="*/ 179369429 h 167"/>
                    <a:gd name="T14" fmla="*/ 349649259 w 152"/>
                    <a:gd name="T15" fmla="*/ 179369429 h 167"/>
                    <a:gd name="T16" fmla="*/ 349649259 w 152"/>
                    <a:gd name="T17" fmla="*/ 179369429 h 167"/>
                    <a:gd name="T18" fmla="*/ 111615594 w 152"/>
                    <a:gd name="T19" fmla="*/ 179369429 h 167"/>
                    <a:gd name="T20" fmla="*/ 349649259 w 152"/>
                    <a:gd name="T21" fmla="*/ 179369429 h 167"/>
                    <a:gd name="T22" fmla="*/ 349649259 w 152"/>
                    <a:gd name="T23" fmla="*/ 179369429 h 167"/>
                    <a:gd name="T24" fmla="*/ 349649259 w 152"/>
                    <a:gd name="T25" fmla="*/ 179369429 h 167"/>
                    <a:gd name="T26" fmla="*/ 349649259 w 152"/>
                    <a:gd name="T27" fmla="*/ 179369429 h 167"/>
                    <a:gd name="T28" fmla="*/ 349649259 w 152"/>
                    <a:gd name="T29" fmla="*/ 179369429 h 167"/>
                    <a:gd name="T30" fmla="*/ 349649259 w 152"/>
                    <a:gd name="T31" fmla="*/ 179369429 h 167"/>
                    <a:gd name="T32" fmla="*/ 349649259 w 152"/>
                    <a:gd name="T33" fmla="*/ 179369429 h 167"/>
                    <a:gd name="T34" fmla="*/ 349649259 w 152"/>
                    <a:gd name="T35" fmla="*/ 179369429 h 167"/>
                    <a:gd name="T36" fmla="*/ 349649259 w 152"/>
                    <a:gd name="T37" fmla="*/ 179369429 h 167"/>
                    <a:gd name="T38" fmla="*/ 349649259 w 152"/>
                    <a:gd name="T39" fmla="*/ 179369429 h 167"/>
                    <a:gd name="T40" fmla="*/ 349649259 w 152"/>
                    <a:gd name="T41" fmla="*/ 179369429 h 167"/>
                    <a:gd name="T42" fmla="*/ 349649259 w 152"/>
                    <a:gd name="T43" fmla="*/ 179369429 h 167"/>
                    <a:gd name="T44" fmla="*/ 349649259 w 152"/>
                    <a:gd name="T45" fmla="*/ 179369429 h 167"/>
                    <a:gd name="T46" fmla="*/ 349649259 w 152"/>
                    <a:gd name="T47" fmla="*/ 179369429 h 167"/>
                    <a:gd name="T48" fmla="*/ 349649259 w 152"/>
                    <a:gd name="T49" fmla="*/ 179369429 h 167"/>
                    <a:gd name="T50" fmla="*/ 349649259 w 152"/>
                    <a:gd name="T51" fmla="*/ 179369429 h 167"/>
                    <a:gd name="T52" fmla="*/ 349649259 w 152"/>
                    <a:gd name="T53" fmla="*/ 109729881 h 167"/>
                    <a:gd name="T54" fmla="*/ 349649259 w 152"/>
                    <a:gd name="T55" fmla="*/ 0 h 167"/>
                    <a:gd name="T56" fmla="*/ 349649259 w 152"/>
                    <a:gd name="T57" fmla="*/ 0 h 167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152"/>
                    <a:gd name="T88" fmla="*/ 0 h 167"/>
                    <a:gd name="T89" fmla="*/ 152 w 152"/>
                    <a:gd name="T90" fmla="*/ 167 h 167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152" h="167">
                      <a:moveTo>
                        <a:pt x="130" y="0"/>
                      </a:moveTo>
                      <a:lnTo>
                        <a:pt x="94" y="2"/>
                      </a:lnTo>
                      <a:lnTo>
                        <a:pt x="105" y="27"/>
                      </a:lnTo>
                      <a:lnTo>
                        <a:pt x="70" y="50"/>
                      </a:lnTo>
                      <a:lnTo>
                        <a:pt x="10" y="46"/>
                      </a:lnTo>
                      <a:lnTo>
                        <a:pt x="0" y="65"/>
                      </a:lnTo>
                      <a:lnTo>
                        <a:pt x="32" y="82"/>
                      </a:lnTo>
                      <a:lnTo>
                        <a:pt x="33" y="93"/>
                      </a:lnTo>
                      <a:lnTo>
                        <a:pt x="13" y="94"/>
                      </a:lnTo>
                      <a:lnTo>
                        <a:pt x="2" y="121"/>
                      </a:lnTo>
                      <a:lnTo>
                        <a:pt x="13" y="140"/>
                      </a:lnTo>
                      <a:lnTo>
                        <a:pt x="34" y="128"/>
                      </a:lnTo>
                      <a:lnTo>
                        <a:pt x="41" y="143"/>
                      </a:lnTo>
                      <a:lnTo>
                        <a:pt x="33" y="151"/>
                      </a:lnTo>
                      <a:lnTo>
                        <a:pt x="33" y="167"/>
                      </a:lnTo>
                      <a:lnTo>
                        <a:pt x="53" y="155"/>
                      </a:lnTo>
                      <a:lnTo>
                        <a:pt x="54" y="137"/>
                      </a:lnTo>
                      <a:lnTo>
                        <a:pt x="73" y="134"/>
                      </a:lnTo>
                      <a:lnTo>
                        <a:pt x="74" y="119"/>
                      </a:lnTo>
                      <a:lnTo>
                        <a:pt x="62" y="99"/>
                      </a:lnTo>
                      <a:lnTo>
                        <a:pt x="105" y="103"/>
                      </a:lnTo>
                      <a:lnTo>
                        <a:pt x="113" y="83"/>
                      </a:lnTo>
                      <a:lnTo>
                        <a:pt x="101" y="73"/>
                      </a:lnTo>
                      <a:lnTo>
                        <a:pt x="145" y="64"/>
                      </a:lnTo>
                      <a:lnTo>
                        <a:pt x="152" y="37"/>
                      </a:lnTo>
                      <a:lnTo>
                        <a:pt x="145" y="28"/>
                      </a:lnTo>
                      <a:lnTo>
                        <a:pt x="132" y="13"/>
                      </a:lnTo>
                      <a:lnTo>
                        <a:pt x="134" y="0"/>
                      </a:lnTo>
                      <a:lnTo>
                        <a:pt x="13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82" name="Freeform 207"/>
                <p:cNvSpPr>
                  <a:spLocks noChangeAspect="1"/>
                </p:cNvSpPr>
                <p:nvPr/>
              </p:nvSpPr>
              <p:spPr bwMode="auto">
                <a:xfrm>
                  <a:off x="3275" y="903"/>
                  <a:ext cx="20" cy="20"/>
                </a:xfrm>
                <a:custGeom>
                  <a:avLst/>
                  <a:gdLst>
                    <a:gd name="T0" fmla="*/ 331776738 w 41"/>
                    <a:gd name="T1" fmla="*/ 0 h 42"/>
                    <a:gd name="T2" fmla="*/ 331776738 w 41"/>
                    <a:gd name="T3" fmla="*/ 268435038 h 42"/>
                    <a:gd name="T4" fmla="*/ 331776738 w 41"/>
                    <a:gd name="T5" fmla="*/ 268435038 h 42"/>
                    <a:gd name="T6" fmla="*/ 331776738 w 41"/>
                    <a:gd name="T7" fmla="*/ 268435038 h 42"/>
                    <a:gd name="T8" fmla="*/ 0 w 41"/>
                    <a:gd name="T9" fmla="*/ 268435038 h 42"/>
                    <a:gd name="T10" fmla="*/ 331776738 w 41"/>
                    <a:gd name="T11" fmla="*/ 0 h 4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1"/>
                    <a:gd name="T19" fmla="*/ 0 h 42"/>
                    <a:gd name="T20" fmla="*/ 41 w 41"/>
                    <a:gd name="T21" fmla="*/ 42 h 4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1" h="42">
                      <a:moveTo>
                        <a:pt x="21" y="0"/>
                      </a:moveTo>
                      <a:lnTo>
                        <a:pt x="41" y="23"/>
                      </a:lnTo>
                      <a:lnTo>
                        <a:pt x="31" y="34"/>
                      </a:lnTo>
                      <a:lnTo>
                        <a:pt x="33" y="42"/>
                      </a:lnTo>
                      <a:lnTo>
                        <a:pt x="0" y="26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83" name="Freeform 208"/>
                <p:cNvSpPr>
                  <a:spLocks noChangeAspect="1"/>
                </p:cNvSpPr>
                <p:nvPr/>
              </p:nvSpPr>
              <p:spPr bwMode="auto">
                <a:xfrm>
                  <a:off x="3330" y="905"/>
                  <a:ext cx="23" cy="24"/>
                </a:xfrm>
                <a:custGeom>
                  <a:avLst/>
                  <a:gdLst>
                    <a:gd name="T0" fmla="*/ 379106494 w 41"/>
                    <a:gd name="T1" fmla="*/ 0 h 51"/>
                    <a:gd name="T2" fmla="*/ 239072170 w 41"/>
                    <a:gd name="T3" fmla="*/ 93364978 h 51"/>
                    <a:gd name="T4" fmla="*/ 358608219 w 41"/>
                    <a:gd name="T5" fmla="*/ 196971032 h 51"/>
                    <a:gd name="T6" fmla="*/ 0 w 41"/>
                    <a:gd name="T7" fmla="*/ 196971032 h 51"/>
                    <a:gd name="T8" fmla="*/ 379106494 w 41"/>
                    <a:gd name="T9" fmla="*/ 196971032 h 51"/>
                    <a:gd name="T10" fmla="*/ 379106494 w 41"/>
                    <a:gd name="T11" fmla="*/ 196971032 h 51"/>
                    <a:gd name="T12" fmla="*/ 379106494 w 41"/>
                    <a:gd name="T13" fmla="*/ 84026613 h 51"/>
                    <a:gd name="T14" fmla="*/ 379106494 w 41"/>
                    <a:gd name="T15" fmla="*/ 0 h 5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1"/>
                    <a:gd name="T25" fmla="*/ 0 h 51"/>
                    <a:gd name="T26" fmla="*/ 41 w 41"/>
                    <a:gd name="T27" fmla="*/ 51 h 5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1" h="51">
                      <a:moveTo>
                        <a:pt x="31" y="0"/>
                      </a:moveTo>
                      <a:lnTo>
                        <a:pt x="4" y="10"/>
                      </a:lnTo>
                      <a:lnTo>
                        <a:pt x="6" y="23"/>
                      </a:lnTo>
                      <a:lnTo>
                        <a:pt x="0" y="46"/>
                      </a:lnTo>
                      <a:lnTo>
                        <a:pt x="36" y="51"/>
                      </a:lnTo>
                      <a:lnTo>
                        <a:pt x="31" y="36"/>
                      </a:lnTo>
                      <a:lnTo>
                        <a:pt x="41" y="9"/>
                      </a:lnTo>
                      <a:lnTo>
                        <a:pt x="31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84" name="Freeform 209"/>
                <p:cNvSpPr>
                  <a:spLocks noChangeAspect="1"/>
                </p:cNvSpPr>
                <p:nvPr/>
              </p:nvSpPr>
              <p:spPr bwMode="auto">
                <a:xfrm>
                  <a:off x="3353" y="896"/>
                  <a:ext cx="33" cy="32"/>
                </a:xfrm>
                <a:custGeom>
                  <a:avLst/>
                  <a:gdLst>
                    <a:gd name="T0" fmla="*/ 357287372 w 60"/>
                    <a:gd name="T1" fmla="*/ 0 h 72"/>
                    <a:gd name="T2" fmla="*/ 0 w 60"/>
                    <a:gd name="T3" fmla="*/ 8714595 h 72"/>
                    <a:gd name="T4" fmla="*/ 357287372 w 60"/>
                    <a:gd name="T5" fmla="*/ 188530437 h 72"/>
                    <a:gd name="T6" fmla="*/ 0 w 60"/>
                    <a:gd name="T7" fmla="*/ 188530437 h 72"/>
                    <a:gd name="T8" fmla="*/ 357287372 w 60"/>
                    <a:gd name="T9" fmla="*/ 188530437 h 72"/>
                    <a:gd name="T10" fmla="*/ 357287372 w 60"/>
                    <a:gd name="T11" fmla="*/ 188530437 h 72"/>
                    <a:gd name="T12" fmla="*/ 357287372 w 60"/>
                    <a:gd name="T13" fmla="*/ 188530437 h 72"/>
                    <a:gd name="T14" fmla="*/ 357287372 w 60"/>
                    <a:gd name="T15" fmla="*/ 0 h 7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0"/>
                    <a:gd name="T25" fmla="*/ 0 h 72"/>
                    <a:gd name="T26" fmla="*/ 60 w 60"/>
                    <a:gd name="T27" fmla="*/ 72 h 7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0" h="72">
                      <a:moveTo>
                        <a:pt x="30" y="0"/>
                      </a:moveTo>
                      <a:lnTo>
                        <a:pt x="0" y="1"/>
                      </a:lnTo>
                      <a:lnTo>
                        <a:pt x="7" y="27"/>
                      </a:lnTo>
                      <a:lnTo>
                        <a:pt x="0" y="57"/>
                      </a:lnTo>
                      <a:lnTo>
                        <a:pt x="19" y="72"/>
                      </a:lnTo>
                      <a:lnTo>
                        <a:pt x="16" y="50"/>
                      </a:lnTo>
                      <a:lnTo>
                        <a:pt x="60" y="31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85" name="Freeform 210"/>
                <p:cNvSpPr>
                  <a:spLocks noChangeAspect="1"/>
                </p:cNvSpPr>
                <p:nvPr/>
              </p:nvSpPr>
              <p:spPr bwMode="auto">
                <a:xfrm>
                  <a:off x="3375" y="929"/>
                  <a:ext cx="18" cy="15"/>
                </a:xfrm>
                <a:custGeom>
                  <a:avLst/>
                  <a:gdLst>
                    <a:gd name="T0" fmla="*/ 437101583 w 34"/>
                    <a:gd name="T1" fmla="*/ 0 h 34"/>
                    <a:gd name="T2" fmla="*/ 0 w 34"/>
                    <a:gd name="T3" fmla="*/ 223796003 h 34"/>
                    <a:gd name="T4" fmla="*/ 437101583 w 34"/>
                    <a:gd name="T5" fmla="*/ 223796003 h 34"/>
                    <a:gd name="T6" fmla="*/ 437101583 w 34"/>
                    <a:gd name="T7" fmla="*/ 223796003 h 34"/>
                    <a:gd name="T8" fmla="*/ 437101583 w 34"/>
                    <a:gd name="T9" fmla="*/ 127052261 h 34"/>
                    <a:gd name="T10" fmla="*/ 437101583 w 34"/>
                    <a:gd name="T11" fmla="*/ 0 h 3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4"/>
                    <a:gd name="T19" fmla="*/ 0 h 34"/>
                    <a:gd name="T20" fmla="*/ 34 w 34"/>
                    <a:gd name="T21" fmla="*/ 34 h 34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4" h="34">
                      <a:moveTo>
                        <a:pt x="21" y="0"/>
                      </a:moveTo>
                      <a:lnTo>
                        <a:pt x="0" y="17"/>
                      </a:lnTo>
                      <a:lnTo>
                        <a:pt x="17" y="34"/>
                      </a:lnTo>
                      <a:lnTo>
                        <a:pt x="34" y="26"/>
                      </a:lnTo>
                      <a:lnTo>
                        <a:pt x="33" y="9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86" name="Freeform 211"/>
                <p:cNvSpPr>
                  <a:spLocks noChangeAspect="1"/>
                </p:cNvSpPr>
                <p:nvPr/>
              </p:nvSpPr>
              <p:spPr bwMode="auto">
                <a:xfrm>
                  <a:off x="3388" y="861"/>
                  <a:ext cx="50" cy="42"/>
                </a:xfrm>
                <a:custGeom>
                  <a:avLst/>
                  <a:gdLst>
                    <a:gd name="T0" fmla="*/ 344727399 w 92"/>
                    <a:gd name="T1" fmla="*/ 168499574 h 96"/>
                    <a:gd name="T2" fmla="*/ 344727399 w 92"/>
                    <a:gd name="T3" fmla="*/ 192983881 h 96"/>
                    <a:gd name="T4" fmla="*/ 0 w 92"/>
                    <a:gd name="T5" fmla="*/ 192983881 h 96"/>
                    <a:gd name="T6" fmla="*/ 344727399 w 92"/>
                    <a:gd name="T7" fmla="*/ 192983881 h 96"/>
                    <a:gd name="T8" fmla="*/ 344727399 w 92"/>
                    <a:gd name="T9" fmla="*/ 192983881 h 96"/>
                    <a:gd name="T10" fmla="*/ 344727399 w 92"/>
                    <a:gd name="T11" fmla="*/ 192983881 h 96"/>
                    <a:gd name="T12" fmla="*/ 344727399 w 92"/>
                    <a:gd name="T13" fmla="*/ 192983881 h 96"/>
                    <a:gd name="T14" fmla="*/ 344727399 w 92"/>
                    <a:gd name="T15" fmla="*/ 0 h 96"/>
                    <a:gd name="T16" fmla="*/ 344727399 w 92"/>
                    <a:gd name="T17" fmla="*/ 168499574 h 9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92"/>
                    <a:gd name="T28" fmla="*/ 0 h 96"/>
                    <a:gd name="T29" fmla="*/ 92 w 92"/>
                    <a:gd name="T30" fmla="*/ 96 h 9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92" h="96">
                      <a:moveTo>
                        <a:pt x="38" y="17"/>
                      </a:moveTo>
                      <a:lnTo>
                        <a:pt x="13" y="20"/>
                      </a:lnTo>
                      <a:lnTo>
                        <a:pt x="0" y="68"/>
                      </a:lnTo>
                      <a:lnTo>
                        <a:pt x="13" y="96"/>
                      </a:lnTo>
                      <a:lnTo>
                        <a:pt x="70" y="93"/>
                      </a:lnTo>
                      <a:lnTo>
                        <a:pt x="60" y="44"/>
                      </a:lnTo>
                      <a:lnTo>
                        <a:pt x="92" y="37"/>
                      </a:lnTo>
                      <a:lnTo>
                        <a:pt x="81" y="0"/>
                      </a:lnTo>
                      <a:lnTo>
                        <a:pt x="38" y="17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87" name="Freeform 212"/>
                <p:cNvSpPr>
                  <a:spLocks noChangeAspect="1"/>
                </p:cNvSpPr>
                <p:nvPr/>
              </p:nvSpPr>
              <p:spPr bwMode="auto">
                <a:xfrm>
                  <a:off x="3401" y="846"/>
                  <a:ext cx="26" cy="15"/>
                </a:xfrm>
                <a:custGeom>
                  <a:avLst/>
                  <a:gdLst>
                    <a:gd name="T0" fmla="*/ 373385465 w 43"/>
                    <a:gd name="T1" fmla="*/ 0 h 35"/>
                    <a:gd name="T2" fmla="*/ 0 w 43"/>
                    <a:gd name="T3" fmla="*/ 169043583 h 35"/>
                    <a:gd name="T4" fmla="*/ 373385465 w 43"/>
                    <a:gd name="T5" fmla="*/ 169043583 h 35"/>
                    <a:gd name="T6" fmla="*/ 373385465 w 43"/>
                    <a:gd name="T7" fmla="*/ 154250154 h 35"/>
                    <a:gd name="T8" fmla="*/ 373385465 w 43"/>
                    <a:gd name="T9" fmla="*/ 132209661 h 35"/>
                    <a:gd name="T10" fmla="*/ 373385465 w 43"/>
                    <a:gd name="T11" fmla="*/ 66104831 h 35"/>
                    <a:gd name="T12" fmla="*/ 373385465 w 43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5"/>
                    <a:gd name="T23" fmla="*/ 43 w 43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5">
                      <a:moveTo>
                        <a:pt x="26" y="0"/>
                      </a:moveTo>
                      <a:lnTo>
                        <a:pt x="0" y="26"/>
                      </a:lnTo>
                      <a:lnTo>
                        <a:pt x="36" y="35"/>
                      </a:lnTo>
                      <a:lnTo>
                        <a:pt x="43" y="21"/>
                      </a:lnTo>
                      <a:lnTo>
                        <a:pt x="37" y="18"/>
                      </a:lnTo>
                      <a:lnTo>
                        <a:pt x="40" y="9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88" name="Freeform 213"/>
                <p:cNvSpPr>
                  <a:spLocks noChangeAspect="1"/>
                </p:cNvSpPr>
                <p:nvPr/>
              </p:nvSpPr>
              <p:spPr bwMode="auto">
                <a:xfrm>
                  <a:off x="3441" y="819"/>
                  <a:ext cx="50" cy="53"/>
                </a:xfrm>
                <a:custGeom>
                  <a:avLst/>
                  <a:gdLst>
                    <a:gd name="T0" fmla="*/ 342970036 w 94"/>
                    <a:gd name="T1" fmla="*/ 146047854 h 123"/>
                    <a:gd name="T2" fmla="*/ 342970036 w 94"/>
                    <a:gd name="T3" fmla="*/ 192000384 h 123"/>
                    <a:gd name="T4" fmla="*/ 342970036 w 94"/>
                    <a:gd name="T5" fmla="*/ 192000384 h 123"/>
                    <a:gd name="T6" fmla="*/ 0 w 94"/>
                    <a:gd name="T7" fmla="*/ 192000384 h 123"/>
                    <a:gd name="T8" fmla="*/ 342970036 w 94"/>
                    <a:gd name="T9" fmla="*/ 192000384 h 123"/>
                    <a:gd name="T10" fmla="*/ 342970036 w 94"/>
                    <a:gd name="T11" fmla="*/ 192000384 h 123"/>
                    <a:gd name="T12" fmla="*/ 342970036 w 94"/>
                    <a:gd name="T13" fmla="*/ 192000384 h 123"/>
                    <a:gd name="T14" fmla="*/ 342970036 w 94"/>
                    <a:gd name="T15" fmla="*/ 192000384 h 123"/>
                    <a:gd name="T16" fmla="*/ 342970036 w 94"/>
                    <a:gd name="T17" fmla="*/ 192000384 h 123"/>
                    <a:gd name="T18" fmla="*/ 342970036 w 94"/>
                    <a:gd name="T19" fmla="*/ 58415115 h 123"/>
                    <a:gd name="T20" fmla="*/ 342970036 w 94"/>
                    <a:gd name="T21" fmla="*/ 0 h 123"/>
                    <a:gd name="T22" fmla="*/ 342970036 w 94"/>
                    <a:gd name="T23" fmla="*/ 146047854 h 12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94"/>
                    <a:gd name="T37" fmla="*/ 0 h 123"/>
                    <a:gd name="T38" fmla="*/ 94 w 94"/>
                    <a:gd name="T39" fmla="*/ 123 h 123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94" h="123">
                      <a:moveTo>
                        <a:pt x="34" y="15"/>
                      </a:moveTo>
                      <a:lnTo>
                        <a:pt x="7" y="52"/>
                      </a:lnTo>
                      <a:lnTo>
                        <a:pt x="13" y="65"/>
                      </a:lnTo>
                      <a:lnTo>
                        <a:pt x="0" y="87"/>
                      </a:lnTo>
                      <a:lnTo>
                        <a:pt x="29" y="123"/>
                      </a:lnTo>
                      <a:lnTo>
                        <a:pt x="54" y="80"/>
                      </a:lnTo>
                      <a:lnTo>
                        <a:pt x="94" y="78"/>
                      </a:lnTo>
                      <a:lnTo>
                        <a:pt x="70" y="38"/>
                      </a:lnTo>
                      <a:lnTo>
                        <a:pt x="75" y="25"/>
                      </a:lnTo>
                      <a:lnTo>
                        <a:pt x="77" y="6"/>
                      </a:lnTo>
                      <a:lnTo>
                        <a:pt x="74" y="0"/>
                      </a:lnTo>
                      <a:lnTo>
                        <a:pt x="34" y="1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89" name="Freeform 214"/>
                <p:cNvSpPr>
                  <a:spLocks noChangeAspect="1"/>
                </p:cNvSpPr>
                <p:nvPr/>
              </p:nvSpPr>
              <p:spPr bwMode="auto">
                <a:xfrm>
                  <a:off x="3441" y="789"/>
                  <a:ext cx="18" cy="7"/>
                </a:xfrm>
                <a:custGeom>
                  <a:avLst/>
                  <a:gdLst>
                    <a:gd name="T0" fmla="*/ 268435028 w 38"/>
                    <a:gd name="T1" fmla="*/ 37032256 h 18"/>
                    <a:gd name="T2" fmla="*/ 268435028 w 38"/>
                    <a:gd name="T3" fmla="*/ 259295570 h 18"/>
                    <a:gd name="T4" fmla="*/ 268435028 w 38"/>
                    <a:gd name="T5" fmla="*/ 268435022 h 18"/>
                    <a:gd name="T6" fmla="*/ 0 w 38"/>
                    <a:gd name="T7" fmla="*/ 0 h 18"/>
                    <a:gd name="T8" fmla="*/ 268435028 w 38"/>
                    <a:gd name="T9" fmla="*/ 37032256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"/>
                    <a:gd name="T16" fmla="*/ 0 h 18"/>
                    <a:gd name="T17" fmla="*/ 38 w 38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" h="18">
                      <a:moveTo>
                        <a:pt x="35" y="2"/>
                      </a:moveTo>
                      <a:lnTo>
                        <a:pt x="38" y="14"/>
                      </a:lnTo>
                      <a:lnTo>
                        <a:pt x="27" y="18"/>
                      </a:lnTo>
                      <a:lnTo>
                        <a:pt x="0" y="0"/>
                      </a:lnTo>
                      <a:lnTo>
                        <a:pt x="35" y="2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90" name="Freeform 215"/>
                <p:cNvSpPr>
                  <a:spLocks noChangeAspect="1"/>
                </p:cNvSpPr>
                <p:nvPr/>
              </p:nvSpPr>
              <p:spPr bwMode="auto">
                <a:xfrm>
                  <a:off x="3365" y="779"/>
                  <a:ext cx="18" cy="14"/>
                </a:xfrm>
                <a:custGeom>
                  <a:avLst/>
                  <a:gdLst>
                    <a:gd name="T0" fmla="*/ 348501622 w 33"/>
                    <a:gd name="T1" fmla="*/ 0 h 32"/>
                    <a:gd name="T2" fmla="*/ 49538822 w 33"/>
                    <a:gd name="T3" fmla="*/ 37718427 h 32"/>
                    <a:gd name="T4" fmla="*/ 0 w 33"/>
                    <a:gd name="T5" fmla="*/ 221183595 h 32"/>
                    <a:gd name="T6" fmla="*/ 348501622 w 33"/>
                    <a:gd name="T7" fmla="*/ 221183595 h 32"/>
                    <a:gd name="T8" fmla="*/ 348501622 w 33"/>
                    <a:gd name="T9" fmla="*/ 100607802 h 32"/>
                    <a:gd name="T10" fmla="*/ 348501622 w 33"/>
                    <a:gd name="T11" fmla="*/ 0 h 3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3"/>
                    <a:gd name="T19" fmla="*/ 0 h 32"/>
                    <a:gd name="T20" fmla="*/ 33 w 33"/>
                    <a:gd name="T21" fmla="*/ 32 h 3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3" h="32">
                      <a:moveTo>
                        <a:pt x="16" y="0"/>
                      </a:moveTo>
                      <a:lnTo>
                        <a:pt x="1" y="3"/>
                      </a:lnTo>
                      <a:lnTo>
                        <a:pt x="0" y="22"/>
                      </a:lnTo>
                      <a:lnTo>
                        <a:pt x="8" y="32"/>
                      </a:lnTo>
                      <a:lnTo>
                        <a:pt x="33" y="8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91" name="Freeform 216"/>
                <p:cNvSpPr>
                  <a:spLocks noChangeAspect="1"/>
                </p:cNvSpPr>
                <p:nvPr/>
              </p:nvSpPr>
              <p:spPr bwMode="auto">
                <a:xfrm>
                  <a:off x="3347" y="803"/>
                  <a:ext cx="31" cy="14"/>
                </a:xfrm>
                <a:custGeom>
                  <a:avLst/>
                  <a:gdLst>
                    <a:gd name="T0" fmla="*/ 284536998 w 51"/>
                    <a:gd name="T1" fmla="*/ 0 h 33"/>
                    <a:gd name="T2" fmla="*/ 0 w 51"/>
                    <a:gd name="T3" fmla="*/ 201679209 h 33"/>
                    <a:gd name="T4" fmla="*/ 284536998 w 51"/>
                    <a:gd name="T5" fmla="*/ 201679209 h 33"/>
                    <a:gd name="T6" fmla="*/ 284536998 w 51"/>
                    <a:gd name="T7" fmla="*/ 201679209 h 33"/>
                    <a:gd name="T8" fmla="*/ 284536998 w 51"/>
                    <a:gd name="T9" fmla="*/ 0 h 3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1"/>
                    <a:gd name="T16" fmla="*/ 0 h 33"/>
                    <a:gd name="T17" fmla="*/ 51 w 51"/>
                    <a:gd name="T18" fmla="*/ 33 h 3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1" h="33">
                      <a:moveTo>
                        <a:pt x="29" y="0"/>
                      </a:moveTo>
                      <a:lnTo>
                        <a:pt x="0" y="24"/>
                      </a:lnTo>
                      <a:lnTo>
                        <a:pt x="44" y="33"/>
                      </a:lnTo>
                      <a:lnTo>
                        <a:pt x="51" y="22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92" name="Freeform 217"/>
                <p:cNvSpPr>
                  <a:spLocks noChangeAspect="1"/>
                </p:cNvSpPr>
                <p:nvPr/>
              </p:nvSpPr>
              <p:spPr bwMode="auto">
                <a:xfrm>
                  <a:off x="3324" y="819"/>
                  <a:ext cx="37" cy="18"/>
                </a:xfrm>
                <a:custGeom>
                  <a:avLst/>
                  <a:gdLst>
                    <a:gd name="T0" fmla="*/ 413528770 w 71"/>
                    <a:gd name="T1" fmla="*/ 0 h 43"/>
                    <a:gd name="T2" fmla="*/ 413528770 w 71"/>
                    <a:gd name="T3" fmla="*/ 0 h 43"/>
                    <a:gd name="T4" fmla="*/ 413528770 w 71"/>
                    <a:gd name="T5" fmla="*/ 121177551 h 43"/>
                    <a:gd name="T6" fmla="*/ 413528770 w 71"/>
                    <a:gd name="T7" fmla="*/ 157522120 h 43"/>
                    <a:gd name="T8" fmla="*/ 0 w 71"/>
                    <a:gd name="T9" fmla="*/ 133933026 h 43"/>
                    <a:gd name="T10" fmla="*/ 413528770 w 71"/>
                    <a:gd name="T11" fmla="*/ 157522120 h 43"/>
                    <a:gd name="T12" fmla="*/ 413528770 w 71"/>
                    <a:gd name="T13" fmla="*/ 133933026 h 43"/>
                    <a:gd name="T14" fmla="*/ 413528770 w 71"/>
                    <a:gd name="T15" fmla="*/ 0 h 4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71"/>
                    <a:gd name="T25" fmla="*/ 0 h 43"/>
                    <a:gd name="T26" fmla="*/ 71 w 71"/>
                    <a:gd name="T27" fmla="*/ 43 h 4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71" h="43">
                      <a:moveTo>
                        <a:pt x="34" y="0"/>
                      </a:moveTo>
                      <a:lnTo>
                        <a:pt x="29" y="0"/>
                      </a:lnTo>
                      <a:lnTo>
                        <a:pt x="34" y="19"/>
                      </a:lnTo>
                      <a:lnTo>
                        <a:pt x="30" y="30"/>
                      </a:lnTo>
                      <a:lnTo>
                        <a:pt x="0" y="21"/>
                      </a:lnTo>
                      <a:lnTo>
                        <a:pt x="9" y="43"/>
                      </a:lnTo>
                      <a:lnTo>
                        <a:pt x="71" y="21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93" name="Freeform 218"/>
                <p:cNvSpPr>
                  <a:spLocks noChangeAspect="1"/>
                </p:cNvSpPr>
                <p:nvPr/>
              </p:nvSpPr>
              <p:spPr bwMode="auto">
                <a:xfrm>
                  <a:off x="3365" y="865"/>
                  <a:ext cx="14" cy="11"/>
                </a:xfrm>
                <a:custGeom>
                  <a:avLst/>
                  <a:gdLst>
                    <a:gd name="T0" fmla="*/ 218247684 w 30"/>
                    <a:gd name="T1" fmla="*/ 0 h 26"/>
                    <a:gd name="T2" fmla="*/ 218247684 w 30"/>
                    <a:gd name="T3" fmla="*/ 268435057 h 26"/>
                    <a:gd name="T4" fmla="*/ 218247684 w 30"/>
                    <a:gd name="T5" fmla="*/ 268435057 h 26"/>
                    <a:gd name="T6" fmla="*/ 0 w 30"/>
                    <a:gd name="T7" fmla="*/ 268435057 h 26"/>
                    <a:gd name="T8" fmla="*/ 218247684 w 30"/>
                    <a:gd name="T9" fmla="*/ 0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"/>
                    <a:gd name="T16" fmla="*/ 0 h 26"/>
                    <a:gd name="T17" fmla="*/ 30 w 30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" h="26">
                      <a:moveTo>
                        <a:pt x="28" y="0"/>
                      </a:moveTo>
                      <a:lnTo>
                        <a:pt x="30" y="14"/>
                      </a:lnTo>
                      <a:lnTo>
                        <a:pt x="20" y="26"/>
                      </a:lnTo>
                      <a:lnTo>
                        <a:pt x="0" y="16"/>
                      </a:lnTo>
                      <a:lnTo>
                        <a:pt x="2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94" name="Freeform 219"/>
                <p:cNvSpPr>
                  <a:spLocks noChangeAspect="1"/>
                </p:cNvSpPr>
                <p:nvPr/>
              </p:nvSpPr>
              <p:spPr bwMode="auto">
                <a:xfrm>
                  <a:off x="3324" y="877"/>
                  <a:ext cx="28" cy="7"/>
                </a:xfrm>
                <a:custGeom>
                  <a:avLst/>
                  <a:gdLst>
                    <a:gd name="T0" fmla="*/ 454056508 w 47"/>
                    <a:gd name="T1" fmla="*/ 0 h 21"/>
                    <a:gd name="T2" fmla="*/ 0 w 47"/>
                    <a:gd name="T3" fmla="*/ 17998825 h 21"/>
                    <a:gd name="T4" fmla="*/ 454056508 w 47"/>
                    <a:gd name="T5" fmla="*/ 41991974 h 21"/>
                    <a:gd name="T6" fmla="*/ 454056508 w 47"/>
                    <a:gd name="T7" fmla="*/ 31992618 h 21"/>
                    <a:gd name="T8" fmla="*/ 454056508 w 47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7"/>
                    <a:gd name="T16" fmla="*/ 0 h 21"/>
                    <a:gd name="T17" fmla="*/ 47 w 47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7" h="21">
                      <a:moveTo>
                        <a:pt x="22" y="0"/>
                      </a:moveTo>
                      <a:lnTo>
                        <a:pt x="0" y="9"/>
                      </a:lnTo>
                      <a:lnTo>
                        <a:pt x="6" y="21"/>
                      </a:lnTo>
                      <a:lnTo>
                        <a:pt x="47" y="16"/>
                      </a:lnTo>
                      <a:lnTo>
                        <a:pt x="22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95" name="Freeform 220"/>
                <p:cNvSpPr>
                  <a:spLocks noChangeAspect="1"/>
                </p:cNvSpPr>
                <p:nvPr/>
              </p:nvSpPr>
              <p:spPr bwMode="auto">
                <a:xfrm>
                  <a:off x="3302" y="865"/>
                  <a:ext cx="30" cy="11"/>
                </a:xfrm>
                <a:custGeom>
                  <a:avLst/>
                  <a:gdLst>
                    <a:gd name="T0" fmla="*/ 368223612 w 54"/>
                    <a:gd name="T1" fmla="*/ 0 h 28"/>
                    <a:gd name="T2" fmla="*/ 0 w 54"/>
                    <a:gd name="T3" fmla="*/ 39898594 h 28"/>
                    <a:gd name="T4" fmla="*/ 368223612 w 54"/>
                    <a:gd name="T5" fmla="*/ 214924261 h 28"/>
                    <a:gd name="T6" fmla="*/ 368223612 w 54"/>
                    <a:gd name="T7" fmla="*/ 214924261 h 28"/>
                    <a:gd name="T8" fmla="*/ 368223612 w 54"/>
                    <a:gd name="T9" fmla="*/ 0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4"/>
                    <a:gd name="T16" fmla="*/ 0 h 28"/>
                    <a:gd name="T17" fmla="*/ 54 w 54"/>
                    <a:gd name="T18" fmla="*/ 28 h 2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4" h="28">
                      <a:moveTo>
                        <a:pt x="19" y="0"/>
                      </a:moveTo>
                      <a:lnTo>
                        <a:pt x="0" y="3"/>
                      </a:lnTo>
                      <a:lnTo>
                        <a:pt x="18" y="28"/>
                      </a:lnTo>
                      <a:lnTo>
                        <a:pt x="54" y="19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96" name="Freeform 221"/>
                <p:cNvSpPr>
                  <a:spLocks noChangeAspect="1"/>
                </p:cNvSpPr>
                <p:nvPr/>
              </p:nvSpPr>
              <p:spPr bwMode="auto">
                <a:xfrm>
                  <a:off x="3307" y="848"/>
                  <a:ext cx="54" cy="31"/>
                </a:xfrm>
                <a:custGeom>
                  <a:avLst/>
                  <a:gdLst>
                    <a:gd name="T0" fmla="*/ 348501955 w 99"/>
                    <a:gd name="T1" fmla="*/ 121996976 h 72"/>
                    <a:gd name="T2" fmla="*/ 348501955 w 99"/>
                    <a:gd name="T3" fmla="*/ 0 h 72"/>
                    <a:gd name="T4" fmla="*/ 0 w 99"/>
                    <a:gd name="T5" fmla="*/ 121996976 h 72"/>
                    <a:gd name="T6" fmla="*/ 348501955 w 99"/>
                    <a:gd name="T7" fmla="*/ 188530437 h 72"/>
                    <a:gd name="T8" fmla="*/ 348501955 w 99"/>
                    <a:gd name="T9" fmla="*/ 188530437 h 72"/>
                    <a:gd name="T10" fmla="*/ 348501955 w 99"/>
                    <a:gd name="T11" fmla="*/ 188530437 h 72"/>
                    <a:gd name="T12" fmla="*/ 348501955 w 99"/>
                    <a:gd name="T13" fmla="*/ 188530437 h 72"/>
                    <a:gd name="T14" fmla="*/ 348501955 w 99"/>
                    <a:gd name="T15" fmla="*/ 121996976 h 7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99"/>
                    <a:gd name="T25" fmla="*/ 0 h 72"/>
                    <a:gd name="T26" fmla="*/ 99 w 99"/>
                    <a:gd name="T27" fmla="*/ 72 h 7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99" h="72">
                      <a:moveTo>
                        <a:pt x="46" y="14"/>
                      </a:moveTo>
                      <a:lnTo>
                        <a:pt x="9" y="0"/>
                      </a:lnTo>
                      <a:lnTo>
                        <a:pt x="0" y="14"/>
                      </a:lnTo>
                      <a:lnTo>
                        <a:pt x="12" y="24"/>
                      </a:lnTo>
                      <a:lnTo>
                        <a:pt x="70" y="52"/>
                      </a:lnTo>
                      <a:lnTo>
                        <a:pt x="80" y="72"/>
                      </a:lnTo>
                      <a:lnTo>
                        <a:pt x="99" y="54"/>
                      </a:lnTo>
                      <a:lnTo>
                        <a:pt x="46" y="14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97" name="Freeform 222"/>
                <p:cNvSpPr>
                  <a:spLocks noChangeAspect="1"/>
                </p:cNvSpPr>
                <p:nvPr/>
              </p:nvSpPr>
              <p:spPr bwMode="auto">
                <a:xfrm>
                  <a:off x="3338" y="848"/>
                  <a:ext cx="32" cy="17"/>
                </a:xfrm>
                <a:custGeom>
                  <a:avLst/>
                  <a:gdLst>
                    <a:gd name="T0" fmla="*/ 360657649 w 58"/>
                    <a:gd name="T1" fmla="*/ 9689309 h 44"/>
                    <a:gd name="T2" fmla="*/ 0 w 58"/>
                    <a:gd name="T3" fmla="*/ 0 h 44"/>
                    <a:gd name="T4" fmla="*/ 360657649 w 58"/>
                    <a:gd name="T5" fmla="*/ 201679232 h 44"/>
                    <a:gd name="T6" fmla="*/ 360657649 w 58"/>
                    <a:gd name="T7" fmla="*/ 201679232 h 44"/>
                    <a:gd name="T8" fmla="*/ 360657649 w 58"/>
                    <a:gd name="T9" fmla="*/ 9689309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8"/>
                    <a:gd name="T16" fmla="*/ 0 h 44"/>
                    <a:gd name="T17" fmla="*/ 58 w 58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8" h="44">
                      <a:moveTo>
                        <a:pt x="22" y="1"/>
                      </a:moveTo>
                      <a:lnTo>
                        <a:pt x="0" y="0"/>
                      </a:lnTo>
                      <a:lnTo>
                        <a:pt x="37" y="44"/>
                      </a:lnTo>
                      <a:lnTo>
                        <a:pt x="58" y="33"/>
                      </a:lnTo>
                      <a:lnTo>
                        <a:pt x="22" y="1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98" name="Freeform 223"/>
                <p:cNvSpPr>
                  <a:spLocks noChangeAspect="1"/>
                </p:cNvSpPr>
                <p:nvPr/>
              </p:nvSpPr>
              <p:spPr bwMode="auto">
                <a:xfrm>
                  <a:off x="2857" y="877"/>
                  <a:ext cx="2520" cy="1475"/>
                </a:xfrm>
                <a:custGeom>
                  <a:avLst/>
                  <a:gdLst>
                    <a:gd name="T0" fmla="*/ 346922301 w 4627"/>
                    <a:gd name="T1" fmla="*/ 452899022 h 2478"/>
                    <a:gd name="T2" fmla="*/ 346922301 w 4627"/>
                    <a:gd name="T3" fmla="*/ 452899022 h 2478"/>
                    <a:gd name="T4" fmla="*/ 346922301 w 4627"/>
                    <a:gd name="T5" fmla="*/ 452899022 h 2478"/>
                    <a:gd name="T6" fmla="*/ 346922301 w 4627"/>
                    <a:gd name="T7" fmla="*/ 452899022 h 2478"/>
                    <a:gd name="T8" fmla="*/ 346922301 w 4627"/>
                    <a:gd name="T9" fmla="*/ 452899022 h 2478"/>
                    <a:gd name="T10" fmla="*/ 346922301 w 4627"/>
                    <a:gd name="T11" fmla="*/ 452899022 h 2478"/>
                    <a:gd name="T12" fmla="*/ 346922301 w 4627"/>
                    <a:gd name="T13" fmla="*/ 452899022 h 2478"/>
                    <a:gd name="T14" fmla="*/ 346922301 w 4627"/>
                    <a:gd name="T15" fmla="*/ 452899022 h 2478"/>
                    <a:gd name="T16" fmla="*/ 346922301 w 4627"/>
                    <a:gd name="T17" fmla="*/ 452899022 h 2478"/>
                    <a:gd name="T18" fmla="*/ 346922301 w 4627"/>
                    <a:gd name="T19" fmla="*/ 452899022 h 2478"/>
                    <a:gd name="T20" fmla="*/ 346922301 w 4627"/>
                    <a:gd name="T21" fmla="*/ 452899022 h 2478"/>
                    <a:gd name="T22" fmla="*/ 346922301 w 4627"/>
                    <a:gd name="T23" fmla="*/ 452899022 h 2478"/>
                    <a:gd name="T24" fmla="*/ 346922301 w 4627"/>
                    <a:gd name="T25" fmla="*/ 452899022 h 2478"/>
                    <a:gd name="T26" fmla="*/ 346922301 w 4627"/>
                    <a:gd name="T27" fmla="*/ 452899022 h 2478"/>
                    <a:gd name="T28" fmla="*/ 346922301 w 4627"/>
                    <a:gd name="T29" fmla="*/ 452899022 h 2478"/>
                    <a:gd name="T30" fmla="*/ 346922301 w 4627"/>
                    <a:gd name="T31" fmla="*/ 452899022 h 2478"/>
                    <a:gd name="T32" fmla="*/ 346922301 w 4627"/>
                    <a:gd name="T33" fmla="*/ 452899022 h 2478"/>
                    <a:gd name="T34" fmla="*/ 346922301 w 4627"/>
                    <a:gd name="T35" fmla="*/ 452899022 h 2478"/>
                    <a:gd name="T36" fmla="*/ 346922301 w 4627"/>
                    <a:gd name="T37" fmla="*/ 452899022 h 2478"/>
                    <a:gd name="T38" fmla="*/ 346922301 w 4627"/>
                    <a:gd name="T39" fmla="*/ 452899022 h 2478"/>
                    <a:gd name="T40" fmla="*/ 346922301 w 4627"/>
                    <a:gd name="T41" fmla="*/ 452899022 h 2478"/>
                    <a:gd name="T42" fmla="*/ 346922301 w 4627"/>
                    <a:gd name="T43" fmla="*/ 452899022 h 2478"/>
                    <a:gd name="T44" fmla="*/ 346922301 w 4627"/>
                    <a:gd name="T45" fmla="*/ 452899022 h 2478"/>
                    <a:gd name="T46" fmla="*/ 346922301 w 4627"/>
                    <a:gd name="T47" fmla="*/ 452899022 h 2478"/>
                    <a:gd name="T48" fmla="*/ 346922301 w 4627"/>
                    <a:gd name="T49" fmla="*/ 452899022 h 2478"/>
                    <a:gd name="T50" fmla="*/ 346922301 w 4627"/>
                    <a:gd name="T51" fmla="*/ 452899022 h 2478"/>
                    <a:gd name="T52" fmla="*/ 346922301 w 4627"/>
                    <a:gd name="T53" fmla="*/ 452899022 h 2478"/>
                    <a:gd name="T54" fmla="*/ 346922301 w 4627"/>
                    <a:gd name="T55" fmla="*/ 452899022 h 2478"/>
                    <a:gd name="T56" fmla="*/ 346922301 w 4627"/>
                    <a:gd name="T57" fmla="*/ 452899022 h 2478"/>
                    <a:gd name="T58" fmla="*/ 346922301 w 4627"/>
                    <a:gd name="T59" fmla="*/ 452899022 h 2478"/>
                    <a:gd name="T60" fmla="*/ 346922301 w 4627"/>
                    <a:gd name="T61" fmla="*/ 452899022 h 2478"/>
                    <a:gd name="T62" fmla="*/ 346922301 w 4627"/>
                    <a:gd name="T63" fmla="*/ 452899022 h 2478"/>
                    <a:gd name="T64" fmla="*/ 346922301 w 4627"/>
                    <a:gd name="T65" fmla="*/ 452899022 h 2478"/>
                    <a:gd name="T66" fmla="*/ 346922301 w 4627"/>
                    <a:gd name="T67" fmla="*/ 452899022 h 2478"/>
                    <a:gd name="T68" fmla="*/ 346922301 w 4627"/>
                    <a:gd name="T69" fmla="*/ 452899022 h 2478"/>
                    <a:gd name="T70" fmla="*/ 346922301 w 4627"/>
                    <a:gd name="T71" fmla="*/ 452899022 h 2478"/>
                    <a:gd name="T72" fmla="*/ 346922301 w 4627"/>
                    <a:gd name="T73" fmla="*/ 452899022 h 2478"/>
                    <a:gd name="T74" fmla="*/ 346922301 w 4627"/>
                    <a:gd name="T75" fmla="*/ 452899022 h 2478"/>
                    <a:gd name="T76" fmla="*/ 346922301 w 4627"/>
                    <a:gd name="T77" fmla="*/ 452899022 h 2478"/>
                    <a:gd name="T78" fmla="*/ 346922301 w 4627"/>
                    <a:gd name="T79" fmla="*/ 452899022 h 2478"/>
                    <a:gd name="T80" fmla="*/ 346922301 w 4627"/>
                    <a:gd name="T81" fmla="*/ 452899022 h 2478"/>
                    <a:gd name="T82" fmla="*/ 346922301 w 4627"/>
                    <a:gd name="T83" fmla="*/ 452899022 h 2478"/>
                    <a:gd name="T84" fmla="*/ 346922301 w 4627"/>
                    <a:gd name="T85" fmla="*/ 452899022 h 2478"/>
                    <a:gd name="T86" fmla="*/ 346922301 w 4627"/>
                    <a:gd name="T87" fmla="*/ 452899022 h 2478"/>
                    <a:gd name="T88" fmla="*/ 346922301 w 4627"/>
                    <a:gd name="T89" fmla="*/ 452899022 h 2478"/>
                    <a:gd name="T90" fmla="*/ 346922301 w 4627"/>
                    <a:gd name="T91" fmla="*/ 452899022 h 2478"/>
                    <a:gd name="T92" fmla="*/ 346922301 w 4627"/>
                    <a:gd name="T93" fmla="*/ 452899022 h 2478"/>
                    <a:gd name="T94" fmla="*/ 346922301 w 4627"/>
                    <a:gd name="T95" fmla="*/ 452899022 h 2478"/>
                    <a:gd name="T96" fmla="*/ 346922301 w 4627"/>
                    <a:gd name="T97" fmla="*/ 452899022 h 2478"/>
                    <a:gd name="T98" fmla="*/ 346922301 w 4627"/>
                    <a:gd name="T99" fmla="*/ 452899022 h 2478"/>
                    <a:gd name="T100" fmla="*/ 346922301 w 4627"/>
                    <a:gd name="T101" fmla="*/ 452899022 h 2478"/>
                    <a:gd name="T102" fmla="*/ 346922301 w 4627"/>
                    <a:gd name="T103" fmla="*/ 452899022 h 2478"/>
                    <a:gd name="T104" fmla="*/ 346922301 w 4627"/>
                    <a:gd name="T105" fmla="*/ 452899022 h 2478"/>
                    <a:gd name="T106" fmla="*/ 346922301 w 4627"/>
                    <a:gd name="T107" fmla="*/ 452899022 h 2478"/>
                    <a:gd name="T108" fmla="*/ 346922301 w 4627"/>
                    <a:gd name="T109" fmla="*/ 452899022 h 2478"/>
                    <a:gd name="T110" fmla="*/ 346922301 w 4627"/>
                    <a:gd name="T111" fmla="*/ 452899022 h 2478"/>
                    <a:gd name="T112" fmla="*/ 346922301 w 4627"/>
                    <a:gd name="T113" fmla="*/ 452899022 h 2478"/>
                    <a:gd name="T114" fmla="*/ 346922301 w 4627"/>
                    <a:gd name="T115" fmla="*/ 452899022 h 2478"/>
                    <a:gd name="T116" fmla="*/ 346922301 w 4627"/>
                    <a:gd name="T117" fmla="*/ 452899022 h 2478"/>
                    <a:gd name="T118" fmla="*/ 346922301 w 4627"/>
                    <a:gd name="T119" fmla="*/ 452899022 h 2478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w 4627"/>
                    <a:gd name="T181" fmla="*/ 0 h 2478"/>
                    <a:gd name="T182" fmla="*/ 4627 w 4627"/>
                    <a:gd name="T183" fmla="*/ 2478 h 2478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T180" t="T181" r="T182" b="T183"/>
                  <a:pathLst>
                    <a:path w="4627" h="2478">
                      <a:moveTo>
                        <a:pt x="4627" y="945"/>
                      </a:moveTo>
                      <a:lnTo>
                        <a:pt x="4579" y="901"/>
                      </a:lnTo>
                      <a:lnTo>
                        <a:pt x="4502" y="863"/>
                      </a:lnTo>
                      <a:lnTo>
                        <a:pt x="4343" y="847"/>
                      </a:lnTo>
                      <a:lnTo>
                        <a:pt x="4339" y="850"/>
                      </a:lnTo>
                      <a:lnTo>
                        <a:pt x="4339" y="875"/>
                      </a:lnTo>
                      <a:lnTo>
                        <a:pt x="4327" y="885"/>
                      </a:lnTo>
                      <a:lnTo>
                        <a:pt x="4343" y="889"/>
                      </a:lnTo>
                      <a:lnTo>
                        <a:pt x="4355" y="929"/>
                      </a:lnTo>
                      <a:lnTo>
                        <a:pt x="4327" y="958"/>
                      </a:lnTo>
                      <a:lnTo>
                        <a:pt x="4272" y="919"/>
                      </a:lnTo>
                      <a:lnTo>
                        <a:pt x="4270" y="888"/>
                      </a:lnTo>
                      <a:lnTo>
                        <a:pt x="4257" y="871"/>
                      </a:lnTo>
                      <a:lnTo>
                        <a:pt x="4229" y="897"/>
                      </a:lnTo>
                      <a:lnTo>
                        <a:pt x="4152" y="885"/>
                      </a:lnTo>
                      <a:lnTo>
                        <a:pt x="4144" y="870"/>
                      </a:lnTo>
                      <a:lnTo>
                        <a:pt x="4061" y="905"/>
                      </a:lnTo>
                      <a:lnTo>
                        <a:pt x="4060" y="889"/>
                      </a:lnTo>
                      <a:lnTo>
                        <a:pt x="4031" y="876"/>
                      </a:lnTo>
                      <a:lnTo>
                        <a:pt x="4013" y="868"/>
                      </a:lnTo>
                      <a:lnTo>
                        <a:pt x="4022" y="815"/>
                      </a:lnTo>
                      <a:lnTo>
                        <a:pt x="3988" y="766"/>
                      </a:lnTo>
                      <a:lnTo>
                        <a:pt x="3864" y="763"/>
                      </a:lnTo>
                      <a:lnTo>
                        <a:pt x="3798" y="780"/>
                      </a:lnTo>
                      <a:lnTo>
                        <a:pt x="3774" y="764"/>
                      </a:lnTo>
                      <a:lnTo>
                        <a:pt x="3791" y="746"/>
                      </a:lnTo>
                      <a:lnTo>
                        <a:pt x="3769" y="719"/>
                      </a:lnTo>
                      <a:lnTo>
                        <a:pt x="3741" y="725"/>
                      </a:lnTo>
                      <a:lnTo>
                        <a:pt x="3727" y="703"/>
                      </a:lnTo>
                      <a:lnTo>
                        <a:pt x="3690" y="697"/>
                      </a:lnTo>
                      <a:lnTo>
                        <a:pt x="3704" y="675"/>
                      </a:lnTo>
                      <a:lnTo>
                        <a:pt x="3721" y="680"/>
                      </a:lnTo>
                      <a:lnTo>
                        <a:pt x="3714" y="650"/>
                      </a:lnTo>
                      <a:lnTo>
                        <a:pt x="3452" y="583"/>
                      </a:lnTo>
                      <a:lnTo>
                        <a:pt x="3442" y="592"/>
                      </a:lnTo>
                      <a:lnTo>
                        <a:pt x="3453" y="608"/>
                      </a:lnTo>
                      <a:lnTo>
                        <a:pt x="3411" y="664"/>
                      </a:lnTo>
                      <a:lnTo>
                        <a:pt x="3414" y="679"/>
                      </a:lnTo>
                      <a:lnTo>
                        <a:pt x="3409" y="690"/>
                      </a:lnTo>
                      <a:lnTo>
                        <a:pt x="3417" y="719"/>
                      </a:lnTo>
                      <a:lnTo>
                        <a:pt x="3402" y="713"/>
                      </a:lnTo>
                      <a:lnTo>
                        <a:pt x="3356" y="747"/>
                      </a:lnTo>
                      <a:lnTo>
                        <a:pt x="3307" y="713"/>
                      </a:lnTo>
                      <a:lnTo>
                        <a:pt x="3284" y="700"/>
                      </a:lnTo>
                      <a:lnTo>
                        <a:pt x="3226" y="723"/>
                      </a:lnTo>
                      <a:lnTo>
                        <a:pt x="3197" y="668"/>
                      </a:lnTo>
                      <a:lnTo>
                        <a:pt x="3155" y="789"/>
                      </a:lnTo>
                      <a:lnTo>
                        <a:pt x="3144" y="768"/>
                      </a:lnTo>
                      <a:lnTo>
                        <a:pt x="3114" y="757"/>
                      </a:lnTo>
                      <a:lnTo>
                        <a:pt x="3090" y="699"/>
                      </a:lnTo>
                      <a:lnTo>
                        <a:pt x="3081" y="700"/>
                      </a:lnTo>
                      <a:lnTo>
                        <a:pt x="3076" y="676"/>
                      </a:lnTo>
                      <a:lnTo>
                        <a:pt x="3101" y="649"/>
                      </a:lnTo>
                      <a:lnTo>
                        <a:pt x="3104" y="628"/>
                      </a:lnTo>
                      <a:lnTo>
                        <a:pt x="3092" y="607"/>
                      </a:lnTo>
                      <a:lnTo>
                        <a:pt x="3101" y="567"/>
                      </a:lnTo>
                      <a:lnTo>
                        <a:pt x="3059" y="517"/>
                      </a:lnTo>
                      <a:lnTo>
                        <a:pt x="3013" y="523"/>
                      </a:lnTo>
                      <a:lnTo>
                        <a:pt x="2930" y="476"/>
                      </a:lnTo>
                      <a:lnTo>
                        <a:pt x="2928" y="492"/>
                      </a:lnTo>
                      <a:lnTo>
                        <a:pt x="2913" y="486"/>
                      </a:lnTo>
                      <a:lnTo>
                        <a:pt x="2908" y="518"/>
                      </a:lnTo>
                      <a:lnTo>
                        <a:pt x="2918" y="552"/>
                      </a:lnTo>
                      <a:lnTo>
                        <a:pt x="2911" y="562"/>
                      </a:lnTo>
                      <a:lnTo>
                        <a:pt x="2811" y="569"/>
                      </a:lnTo>
                      <a:lnTo>
                        <a:pt x="2769" y="547"/>
                      </a:lnTo>
                      <a:lnTo>
                        <a:pt x="2780" y="516"/>
                      </a:lnTo>
                      <a:lnTo>
                        <a:pt x="2682" y="492"/>
                      </a:lnTo>
                      <a:lnTo>
                        <a:pt x="2618" y="513"/>
                      </a:lnTo>
                      <a:lnTo>
                        <a:pt x="2650" y="549"/>
                      </a:lnTo>
                      <a:lnTo>
                        <a:pt x="2626" y="536"/>
                      </a:lnTo>
                      <a:lnTo>
                        <a:pt x="2607" y="521"/>
                      </a:lnTo>
                      <a:lnTo>
                        <a:pt x="2612" y="499"/>
                      </a:lnTo>
                      <a:lnTo>
                        <a:pt x="2595" y="458"/>
                      </a:lnTo>
                      <a:lnTo>
                        <a:pt x="2596" y="483"/>
                      </a:lnTo>
                      <a:lnTo>
                        <a:pt x="2583" y="493"/>
                      </a:lnTo>
                      <a:lnTo>
                        <a:pt x="2549" y="481"/>
                      </a:lnTo>
                      <a:lnTo>
                        <a:pt x="2556" y="455"/>
                      </a:lnTo>
                      <a:lnTo>
                        <a:pt x="2535" y="471"/>
                      </a:lnTo>
                      <a:lnTo>
                        <a:pt x="2511" y="458"/>
                      </a:lnTo>
                      <a:lnTo>
                        <a:pt x="2494" y="482"/>
                      </a:lnTo>
                      <a:lnTo>
                        <a:pt x="2500" y="502"/>
                      </a:lnTo>
                      <a:lnTo>
                        <a:pt x="2536" y="496"/>
                      </a:lnTo>
                      <a:lnTo>
                        <a:pt x="2500" y="522"/>
                      </a:lnTo>
                      <a:lnTo>
                        <a:pt x="2484" y="509"/>
                      </a:lnTo>
                      <a:lnTo>
                        <a:pt x="2485" y="528"/>
                      </a:lnTo>
                      <a:lnTo>
                        <a:pt x="2438" y="551"/>
                      </a:lnTo>
                      <a:lnTo>
                        <a:pt x="2400" y="547"/>
                      </a:lnTo>
                      <a:lnTo>
                        <a:pt x="2394" y="553"/>
                      </a:lnTo>
                      <a:lnTo>
                        <a:pt x="2398" y="569"/>
                      </a:lnTo>
                      <a:lnTo>
                        <a:pt x="2374" y="580"/>
                      </a:lnTo>
                      <a:lnTo>
                        <a:pt x="2389" y="542"/>
                      </a:lnTo>
                      <a:lnTo>
                        <a:pt x="2424" y="502"/>
                      </a:lnTo>
                      <a:lnTo>
                        <a:pt x="2455" y="503"/>
                      </a:lnTo>
                      <a:lnTo>
                        <a:pt x="2522" y="404"/>
                      </a:lnTo>
                      <a:lnTo>
                        <a:pt x="2605" y="343"/>
                      </a:lnTo>
                      <a:lnTo>
                        <a:pt x="2622" y="312"/>
                      </a:lnTo>
                      <a:lnTo>
                        <a:pt x="2622" y="284"/>
                      </a:lnTo>
                      <a:lnTo>
                        <a:pt x="2617" y="270"/>
                      </a:lnTo>
                      <a:lnTo>
                        <a:pt x="2626" y="251"/>
                      </a:lnTo>
                      <a:lnTo>
                        <a:pt x="2606" y="197"/>
                      </a:lnTo>
                      <a:lnTo>
                        <a:pt x="2596" y="216"/>
                      </a:lnTo>
                      <a:lnTo>
                        <a:pt x="2586" y="199"/>
                      </a:lnTo>
                      <a:lnTo>
                        <a:pt x="2591" y="187"/>
                      </a:lnTo>
                      <a:lnTo>
                        <a:pt x="2543" y="133"/>
                      </a:lnTo>
                      <a:lnTo>
                        <a:pt x="2455" y="130"/>
                      </a:lnTo>
                      <a:lnTo>
                        <a:pt x="2429" y="169"/>
                      </a:lnTo>
                      <a:lnTo>
                        <a:pt x="2394" y="167"/>
                      </a:lnTo>
                      <a:lnTo>
                        <a:pt x="2422" y="130"/>
                      </a:lnTo>
                      <a:lnTo>
                        <a:pt x="2427" y="101"/>
                      </a:lnTo>
                      <a:lnTo>
                        <a:pt x="2380" y="95"/>
                      </a:lnTo>
                      <a:lnTo>
                        <a:pt x="2381" y="77"/>
                      </a:lnTo>
                      <a:lnTo>
                        <a:pt x="2337" y="103"/>
                      </a:lnTo>
                      <a:lnTo>
                        <a:pt x="2391" y="52"/>
                      </a:lnTo>
                      <a:lnTo>
                        <a:pt x="2380" y="23"/>
                      </a:lnTo>
                      <a:lnTo>
                        <a:pt x="2333" y="0"/>
                      </a:lnTo>
                      <a:lnTo>
                        <a:pt x="2299" y="12"/>
                      </a:lnTo>
                      <a:lnTo>
                        <a:pt x="2247" y="86"/>
                      </a:lnTo>
                      <a:lnTo>
                        <a:pt x="2233" y="120"/>
                      </a:lnTo>
                      <a:lnTo>
                        <a:pt x="2248" y="144"/>
                      </a:lnTo>
                      <a:lnTo>
                        <a:pt x="2241" y="157"/>
                      </a:lnTo>
                      <a:lnTo>
                        <a:pt x="2172" y="166"/>
                      </a:lnTo>
                      <a:lnTo>
                        <a:pt x="2202" y="195"/>
                      </a:lnTo>
                      <a:lnTo>
                        <a:pt x="2198" y="223"/>
                      </a:lnTo>
                      <a:lnTo>
                        <a:pt x="2166" y="193"/>
                      </a:lnTo>
                      <a:lnTo>
                        <a:pt x="2100" y="242"/>
                      </a:lnTo>
                      <a:lnTo>
                        <a:pt x="2105" y="230"/>
                      </a:lnTo>
                      <a:lnTo>
                        <a:pt x="2098" y="226"/>
                      </a:lnTo>
                      <a:lnTo>
                        <a:pt x="2076" y="242"/>
                      </a:lnTo>
                      <a:lnTo>
                        <a:pt x="2088" y="215"/>
                      </a:lnTo>
                      <a:lnTo>
                        <a:pt x="2079" y="210"/>
                      </a:lnTo>
                      <a:lnTo>
                        <a:pt x="1989" y="222"/>
                      </a:lnTo>
                      <a:lnTo>
                        <a:pt x="2007" y="245"/>
                      </a:lnTo>
                      <a:lnTo>
                        <a:pt x="1881" y="290"/>
                      </a:lnTo>
                      <a:lnTo>
                        <a:pt x="1845" y="334"/>
                      </a:lnTo>
                      <a:lnTo>
                        <a:pt x="1813" y="334"/>
                      </a:lnTo>
                      <a:lnTo>
                        <a:pt x="1818" y="352"/>
                      </a:lnTo>
                      <a:lnTo>
                        <a:pt x="1809" y="386"/>
                      </a:lnTo>
                      <a:lnTo>
                        <a:pt x="1782" y="366"/>
                      </a:lnTo>
                      <a:lnTo>
                        <a:pt x="1775" y="386"/>
                      </a:lnTo>
                      <a:lnTo>
                        <a:pt x="1803" y="398"/>
                      </a:lnTo>
                      <a:lnTo>
                        <a:pt x="1781" y="418"/>
                      </a:lnTo>
                      <a:lnTo>
                        <a:pt x="1804" y="434"/>
                      </a:lnTo>
                      <a:lnTo>
                        <a:pt x="1812" y="454"/>
                      </a:lnTo>
                      <a:lnTo>
                        <a:pt x="1803" y="455"/>
                      </a:lnTo>
                      <a:lnTo>
                        <a:pt x="1805" y="471"/>
                      </a:lnTo>
                      <a:lnTo>
                        <a:pt x="1620" y="509"/>
                      </a:lnTo>
                      <a:lnTo>
                        <a:pt x="1629" y="517"/>
                      </a:lnTo>
                      <a:lnTo>
                        <a:pt x="1614" y="532"/>
                      </a:lnTo>
                      <a:lnTo>
                        <a:pt x="1621" y="537"/>
                      </a:lnTo>
                      <a:lnTo>
                        <a:pt x="1614" y="547"/>
                      </a:lnTo>
                      <a:lnTo>
                        <a:pt x="1634" y="576"/>
                      </a:lnTo>
                      <a:lnTo>
                        <a:pt x="1628" y="596"/>
                      </a:lnTo>
                      <a:lnTo>
                        <a:pt x="1633" y="624"/>
                      </a:lnTo>
                      <a:lnTo>
                        <a:pt x="1674" y="643"/>
                      </a:lnTo>
                      <a:lnTo>
                        <a:pt x="1677" y="652"/>
                      </a:lnTo>
                      <a:lnTo>
                        <a:pt x="1672" y="660"/>
                      </a:lnTo>
                      <a:lnTo>
                        <a:pt x="1709" y="682"/>
                      </a:lnTo>
                      <a:lnTo>
                        <a:pt x="1715" y="706"/>
                      </a:lnTo>
                      <a:lnTo>
                        <a:pt x="1702" y="739"/>
                      </a:lnTo>
                      <a:lnTo>
                        <a:pt x="1717" y="794"/>
                      </a:lnTo>
                      <a:lnTo>
                        <a:pt x="1716" y="819"/>
                      </a:lnTo>
                      <a:lnTo>
                        <a:pt x="1700" y="827"/>
                      </a:lnTo>
                      <a:lnTo>
                        <a:pt x="1702" y="847"/>
                      </a:lnTo>
                      <a:lnTo>
                        <a:pt x="1679" y="840"/>
                      </a:lnTo>
                      <a:lnTo>
                        <a:pt x="1671" y="828"/>
                      </a:lnTo>
                      <a:lnTo>
                        <a:pt x="1671" y="803"/>
                      </a:lnTo>
                      <a:lnTo>
                        <a:pt x="1675" y="786"/>
                      </a:lnTo>
                      <a:lnTo>
                        <a:pt x="1673" y="744"/>
                      </a:lnTo>
                      <a:lnTo>
                        <a:pt x="1694" y="726"/>
                      </a:lnTo>
                      <a:lnTo>
                        <a:pt x="1703" y="699"/>
                      </a:lnTo>
                      <a:lnTo>
                        <a:pt x="1650" y="693"/>
                      </a:lnTo>
                      <a:lnTo>
                        <a:pt x="1583" y="633"/>
                      </a:lnTo>
                      <a:lnTo>
                        <a:pt x="1545" y="634"/>
                      </a:lnTo>
                      <a:lnTo>
                        <a:pt x="1524" y="662"/>
                      </a:lnTo>
                      <a:lnTo>
                        <a:pt x="1546" y="668"/>
                      </a:lnTo>
                      <a:lnTo>
                        <a:pt x="1538" y="683"/>
                      </a:lnTo>
                      <a:lnTo>
                        <a:pt x="1508" y="696"/>
                      </a:lnTo>
                      <a:lnTo>
                        <a:pt x="1494" y="669"/>
                      </a:lnTo>
                      <a:lnTo>
                        <a:pt x="1482" y="678"/>
                      </a:lnTo>
                      <a:lnTo>
                        <a:pt x="1493" y="709"/>
                      </a:lnTo>
                      <a:lnTo>
                        <a:pt x="1548" y="736"/>
                      </a:lnTo>
                      <a:lnTo>
                        <a:pt x="1549" y="753"/>
                      </a:lnTo>
                      <a:lnTo>
                        <a:pt x="1463" y="729"/>
                      </a:lnTo>
                      <a:lnTo>
                        <a:pt x="1458" y="722"/>
                      </a:lnTo>
                      <a:lnTo>
                        <a:pt x="1467" y="704"/>
                      </a:lnTo>
                      <a:lnTo>
                        <a:pt x="1459" y="666"/>
                      </a:lnTo>
                      <a:lnTo>
                        <a:pt x="1471" y="640"/>
                      </a:lnTo>
                      <a:lnTo>
                        <a:pt x="1470" y="614"/>
                      </a:lnTo>
                      <a:lnTo>
                        <a:pt x="1445" y="585"/>
                      </a:lnTo>
                      <a:lnTo>
                        <a:pt x="1452" y="639"/>
                      </a:lnTo>
                      <a:lnTo>
                        <a:pt x="1402" y="682"/>
                      </a:lnTo>
                      <a:lnTo>
                        <a:pt x="1392" y="709"/>
                      </a:lnTo>
                      <a:lnTo>
                        <a:pt x="1431" y="791"/>
                      </a:lnTo>
                      <a:lnTo>
                        <a:pt x="1409" y="874"/>
                      </a:lnTo>
                      <a:lnTo>
                        <a:pt x="1420" y="898"/>
                      </a:lnTo>
                      <a:lnTo>
                        <a:pt x="1414" y="921"/>
                      </a:lnTo>
                      <a:lnTo>
                        <a:pt x="1457" y="932"/>
                      </a:lnTo>
                      <a:lnTo>
                        <a:pt x="1484" y="920"/>
                      </a:lnTo>
                      <a:lnTo>
                        <a:pt x="1533" y="949"/>
                      </a:lnTo>
                      <a:lnTo>
                        <a:pt x="1548" y="999"/>
                      </a:lnTo>
                      <a:lnTo>
                        <a:pt x="1531" y="1009"/>
                      </a:lnTo>
                      <a:lnTo>
                        <a:pt x="1529" y="1039"/>
                      </a:lnTo>
                      <a:lnTo>
                        <a:pt x="1570" y="1054"/>
                      </a:lnTo>
                      <a:lnTo>
                        <a:pt x="1533" y="1058"/>
                      </a:lnTo>
                      <a:lnTo>
                        <a:pt x="1519" y="1042"/>
                      </a:lnTo>
                      <a:lnTo>
                        <a:pt x="1525" y="1005"/>
                      </a:lnTo>
                      <a:lnTo>
                        <a:pt x="1519" y="999"/>
                      </a:lnTo>
                      <a:lnTo>
                        <a:pt x="1522" y="981"/>
                      </a:lnTo>
                      <a:lnTo>
                        <a:pt x="1500" y="941"/>
                      </a:lnTo>
                      <a:lnTo>
                        <a:pt x="1439" y="960"/>
                      </a:lnTo>
                      <a:lnTo>
                        <a:pt x="1430" y="988"/>
                      </a:lnTo>
                      <a:lnTo>
                        <a:pt x="1444" y="1021"/>
                      </a:lnTo>
                      <a:lnTo>
                        <a:pt x="1443" y="1046"/>
                      </a:lnTo>
                      <a:lnTo>
                        <a:pt x="1419" y="1072"/>
                      </a:lnTo>
                      <a:lnTo>
                        <a:pt x="1407" y="1109"/>
                      </a:lnTo>
                      <a:lnTo>
                        <a:pt x="1372" y="1131"/>
                      </a:lnTo>
                      <a:lnTo>
                        <a:pt x="1370" y="1156"/>
                      </a:lnTo>
                      <a:lnTo>
                        <a:pt x="1363" y="1158"/>
                      </a:lnTo>
                      <a:lnTo>
                        <a:pt x="1302" y="1146"/>
                      </a:lnTo>
                      <a:lnTo>
                        <a:pt x="1293" y="1118"/>
                      </a:lnTo>
                      <a:lnTo>
                        <a:pt x="1360" y="1101"/>
                      </a:lnTo>
                      <a:lnTo>
                        <a:pt x="1380" y="1054"/>
                      </a:lnTo>
                      <a:lnTo>
                        <a:pt x="1394" y="1044"/>
                      </a:lnTo>
                      <a:lnTo>
                        <a:pt x="1394" y="1009"/>
                      </a:lnTo>
                      <a:lnTo>
                        <a:pt x="1404" y="986"/>
                      </a:lnTo>
                      <a:lnTo>
                        <a:pt x="1404" y="970"/>
                      </a:lnTo>
                      <a:lnTo>
                        <a:pt x="1376" y="937"/>
                      </a:lnTo>
                      <a:lnTo>
                        <a:pt x="1382" y="865"/>
                      </a:lnTo>
                      <a:lnTo>
                        <a:pt x="1373" y="828"/>
                      </a:lnTo>
                      <a:lnTo>
                        <a:pt x="1383" y="816"/>
                      </a:lnTo>
                      <a:lnTo>
                        <a:pt x="1384" y="775"/>
                      </a:lnTo>
                      <a:lnTo>
                        <a:pt x="1379" y="743"/>
                      </a:lnTo>
                      <a:lnTo>
                        <a:pt x="1354" y="714"/>
                      </a:lnTo>
                      <a:lnTo>
                        <a:pt x="1381" y="646"/>
                      </a:lnTo>
                      <a:lnTo>
                        <a:pt x="1380" y="593"/>
                      </a:lnTo>
                      <a:lnTo>
                        <a:pt x="1349" y="576"/>
                      </a:lnTo>
                      <a:lnTo>
                        <a:pt x="1282" y="573"/>
                      </a:lnTo>
                      <a:lnTo>
                        <a:pt x="1268" y="607"/>
                      </a:lnTo>
                      <a:lnTo>
                        <a:pt x="1252" y="686"/>
                      </a:lnTo>
                      <a:lnTo>
                        <a:pt x="1205" y="736"/>
                      </a:lnTo>
                      <a:lnTo>
                        <a:pt x="1201" y="757"/>
                      </a:lnTo>
                      <a:lnTo>
                        <a:pt x="1211" y="757"/>
                      </a:lnTo>
                      <a:lnTo>
                        <a:pt x="1196" y="779"/>
                      </a:lnTo>
                      <a:lnTo>
                        <a:pt x="1223" y="788"/>
                      </a:lnTo>
                      <a:lnTo>
                        <a:pt x="1216" y="826"/>
                      </a:lnTo>
                      <a:lnTo>
                        <a:pt x="1220" y="845"/>
                      </a:lnTo>
                      <a:lnTo>
                        <a:pt x="1208" y="848"/>
                      </a:lnTo>
                      <a:lnTo>
                        <a:pt x="1207" y="885"/>
                      </a:lnTo>
                      <a:lnTo>
                        <a:pt x="1244" y="895"/>
                      </a:lnTo>
                      <a:lnTo>
                        <a:pt x="1256" y="939"/>
                      </a:lnTo>
                      <a:lnTo>
                        <a:pt x="1274" y="950"/>
                      </a:lnTo>
                      <a:lnTo>
                        <a:pt x="1249" y="1002"/>
                      </a:lnTo>
                      <a:lnTo>
                        <a:pt x="1212" y="955"/>
                      </a:lnTo>
                      <a:lnTo>
                        <a:pt x="1123" y="894"/>
                      </a:lnTo>
                      <a:lnTo>
                        <a:pt x="1024" y="868"/>
                      </a:lnTo>
                      <a:lnTo>
                        <a:pt x="1009" y="885"/>
                      </a:lnTo>
                      <a:lnTo>
                        <a:pt x="1025" y="930"/>
                      </a:lnTo>
                      <a:lnTo>
                        <a:pt x="1025" y="947"/>
                      </a:lnTo>
                      <a:lnTo>
                        <a:pt x="996" y="964"/>
                      </a:lnTo>
                      <a:lnTo>
                        <a:pt x="998" y="981"/>
                      </a:lnTo>
                      <a:lnTo>
                        <a:pt x="986" y="994"/>
                      </a:lnTo>
                      <a:lnTo>
                        <a:pt x="972" y="984"/>
                      </a:lnTo>
                      <a:lnTo>
                        <a:pt x="982" y="961"/>
                      </a:lnTo>
                      <a:lnTo>
                        <a:pt x="971" y="939"/>
                      </a:lnTo>
                      <a:lnTo>
                        <a:pt x="944" y="947"/>
                      </a:lnTo>
                      <a:lnTo>
                        <a:pt x="919" y="977"/>
                      </a:lnTo>
                      <a:lnTo>
                        <a:pt x="861" y="976"/>
                      </a:lnTo>
                      <a:lnTo>
                        <a:pt x="848" y="986"/>
                      </a:lnTo>
                      <a:lnTo>
                        <a:pt x="844" y="1008"/>
                      </a:lnTo>
                      <a:lnTo>
                        <a:pt x="824" y="1004"/>
                      </a:lnTo>
                      <a:lnTo>
                        <a:pt x="817" y="995"/>
                      </a:lnTo>
                      <a:lnTo>
                        <a:pt x="814" y="972"/>
                      </a:lnTo>
                      <a:lnTo>
                        <a:pt x="819" y="956"/>
                      </a:lnTo>
                      <a:lnTo>
                        <a:pt x="833" y="939"/>
                      </a:lnTo>
                      <a:lnTo>
                        <a:pt x="799" y="948"/>
                      </a:lnTo>
                      <a:lnTo>
                        <a:pt x="794" y="957"/>
                      </a:lnTo>
                      <a:lnTo>
                        <a:pt x="796" y="969"/>
                      </a:lnTo>
                      <a:lnTo>
                        <a:pt x="782" y="959"/>
                      </a:lnTo>
                      <a:lnTo>
                        <a:pt x="769" y="974"/>
                      </a:lnTo>
                      <a:lnTo>
                        <a:pt x="776" y="977"/>
                      </a:lnTo>
                      <a:lnTo>
                        <a:pt x="770" y="991"/>
                      </a:lnTo>
                      <a:lnTo>
                        <a:pt x="746" y="982"/>
                      </a:lnTo>
                      <a:lnTo>
                        <a:pt x="637" y="1054"/>
                      </a:lnTo>
                      <a:lnTo>
                        <a:pt x="628" y="1099"/>
                      </a:lnTo>
                      <a:lnTo>
                        <a:pt x="595" y="1126"/>
                      </a:lnTo>
                      <a:lnTo>
                        <a:pt x="592" y="1110"/>
                      </a:lnTo>
                      <a:lnTo>
                        <a:pt x="575" y="1110"/>
                      </a:lnTo>
                      <a:lnTo>
                        <a:pt x="545" y="1058"/>
                      </a:lnTo>
                      <a:lnTo>
                        <a:pt x="596" y="1035"/>
                      </a:lnTo>
                      <a:lnTo>
                        <a:pt x="588" y="1006"/>
                      </a:lnTo>
                      <a:lnTo>
                        <a:pt x="567" y="982"/>
                      </a:lnTo>
                      <a:lnTo>
                        <a:pt x="493" y="966"/>
                      </a:lnTo>
                      <a:lnTo>
                        <a:pt x="521" y="994"/>
                      </a:lnTo>
                      <a:lnTo>
                        <a:pt x="520" y="1040"/>
                      </a:lnTo>
                      <a:lnTo>
                        <a:pt x="511" y="1076"/>
                      </a:lnTo>
                      <a:lnTo>
                        <a:pt x="532" y="1102"/>
                      </a:lnTo>
                      <a:lnTo>
                        <a:pt x="520" y="1155"/>
                      </a:lnTo>
                      <a:lnTo>
                        <a:pt x="521" y="1183"/>
                      </a:lnTo>
                      <a:lnTo>
                        <a:pt x="510" y="1163"/>
                      </a:lnTo>
                      <a:lnTo>
                        <a:pt x="498" y="1171"/>
                      </a:lnTo>
                      <a:lnTo>
                        <a:pt x="503" y="1156"/>
                      </a:lnTo>
                      <a:lnTo>
                        <a:pt x="464" y="1136"/>
                      </a:lnTo>
                      <a:lnTo>
                        <a:pt x="438" y="1170"/>
                      </a:lnTo>
                      <a:lnTo>
                        <a:pt x="390" y="1202"/>
                      </a:lnTo>
                      <a:lnTo>
                        <a:pt x="392" y="1225"/>
                      </a:lnTo>
                      <a:lnTo>
                        <a:pt x="422" y="1286"/>
                      </a:lnTo>
                      <a:lnTo>
                        <a:pt x="302" y="1236"/>
                      </a:lnTo>
                      <a:lnTo>
                        <a:pt x="290" y="1256"/>
                      </a:lnTo>
                      <a:lnTo>
                        <a:pt x="294" y="1269"/>
                      </a:lnTo>
                      <a:lnTo>
                        <a:pt x="314" y="1293"/>
                      </a:lnTo>
                      <a:lnTo>
                        <a:pt x="331" y="1287"/>
                      </a:lnTo>
                      <a:lnTo>
                        <a:pt x="342" y="1326"/>
                      </a:lnTo>
                      <a:lnTo>
                        <a:pt x="322" y="1333"/>
                      </a:lnTo>
                      <a:lnTo>
                        <a:pt x="241" y="1282"/>
                      </a:lnTo>
                      <a:lnTo>
                        <a:pt x="240" y="1257"/>
                      </a:lnTo>
                      <a:lnTo>
                        <a:pt x="224" y="1223"/>
                      </a:lnTo>
                      <a:lnTo>
                        <a:pt x="234" y="1217"/>
                      </a:lnTo>
                      <a:lnTo>
                        <a:pt x="236" y="1183"/>
                      </a:lnTo>
                      <a:lnTo>
                        <a:pt x="172" y="1123"/>
                      </a:lnTo>
                      <a:lnTo>
                        <a:pt x="161" y="1097"/>
                      </a:lnTo>
                      <a:lnTo>
                        <a:pt x="166" y="1088"/>
                      </a:lnTo>
                      <a:lnTo>
                        <a:pt x="199" y="1119"/>
                      </a:lnTo>
                      <a:lnTo>
                        <a:pt x="224" y="1120"/>
                      </a:lnTo>
                      <a:lnTo>
                        <a:pt x="228" y="1133"/>
                      </a:lnTo>
                      <a:lnTo>
                        <a:pt x="359" y="1169"/>
                      </a:lnTo>
                      <a:lnTo>
                        <a:pt x="396" y="1153"/>
                      </a:lnTo>
                      <a:lnTo>
                        <a:pt x="430" y="1113"/>
                      </a:lnTo>
                      <a:lnTo>
                        <a:pt x="436" y="1087"/>
                      </a:lnTo>
                      <a:lnTo>
                        <a:pt x="430" y="1082"/>
                      </a:lnTo>
                      <a:lnTo>
                        <a:pt x="425" y="1050"/>
                      </a:lnTo>
                      <a:lnTo>
                        <a:pt x="269" y="924"/>
                      </a:lnTo>
                      <a:lnTo>
                        <a:pt x="179" y="912"/>
                      </a:lnTo>
                      <a:lnTo>
                        <a:pt x="181" y="901"/>
                      </a:lnTo>
                      <a:lnTo>
                        <a:pt x="153" y="891"/>
                      </a:lnTo>
                      <a:lnTo>
                        <a:pt x="156" y="876"/>
                      </a:lnTo>
                      <a:lnTo>
                        <a:pt x="179" y="889"/>
                      </a:lnTo>
                      <a:lnTo>
                        <a:pt x="184" y="876"/>
                      </a:lnTo>
                      <a:lnTo>
                        <a:pt x="149" y="858"/>
                      </a:lnTo>
                      <a:lnTo>
                        <a:pt x="151" y="871"/>
                      </a:lnTo>
                      <a:lnTo>
                        <a:pt x="142" y="884"/>
                      </a:lnTo>
                      <a:lnTo>
                        <a:pt x="119" y="873"/>
                      </a:lnTo>
                      <a:lnTo>
                        <a:pt x="116" y="890"/>
                      </a:lnTo>
                      <a:lnTo>
                        <a:pt x="98" y="885"/>
                      </a:lnTo>
                      <a:lnTo>
                        <a:pt x="94" y="901"/>
                      </a:lnTo>
                      <a:lnTo>
                        <a:pt x="72" y="916"/>
                      </a:lnTo>
                      <a:lnTo>
                        <a:pt x="63" y="932"/>
                      </a:lnTo>
                      <a:lnTo>
                        <a:pt x="47" y="969"/>
                      </a:lnTo>
                      <a:lnTo>
                        <a:pt x="53" y="1002"/>
                      </a:lnTo>
                      <a:lnTo>
                        <a:pt x="74" y="1011"/>
                      </a:lnTo>
                      <a:lnTo>
                        <a:pt x="90" y="1040"/>
                      </a:lnTo>
                      <a:lnTo>
                        <a:pt x="92" y="1052"/>
                      </a:lnTo>
                      <a:lnTo>
                        <a:pt x="68" y="1103"/>
                      </a:lnTo>
                      <a:lnTo>
                        <a:pt x="95" y="1189"/>
                      </a:lnTo>
                      <a:lnTo>
                        <a:pt x="84" y="1226"/>
                      </a:lnTo>
                      <a:lnTo>
                        <a:pt x="84" y="1258"/>
                      </a:lnTo>
                      <a:lnTo>
                        <a:pt x="93" y="1261"/>
                      </a:lnTo>
                      <a:lnTo>
                        <a:pt x="97" y="1281"/>
                      </a:lnTo>
                      <a:lnTo>
                        <a:pt x="110" y="1299"/>
                      </a:lnTo>
                      <a:lnTo>
                        <a:pt x="99" y="1337"/>
                      </a:lnTo>
                      <a:lnTo>
                        <a:pt x="134" y="1382"/>
                      </a:lnTo>
                      <a:lnTo>
                        <a:pt x="133" y="1403"/>
                      </a:lnTo>
                      <a:lnTo>
                        <a:pt x="89" y="1473"/>
                      </a:lnTo>
                      <a:lnTo>
                        <a:pt x="20" y="1539"/>
                      </a:lnTo>
                      <a:lnTo>
                        <a:pt x="50" y="1529"/>
                      </a:lnTo>
                      <a:lnTo>
                        <a:pt x="49" y="1545"/>
                      </a:lnTo>
                      <a:lnTo>
                        <a:pt x="44" y="1540"/>
                      </a:lnTo>
                      <a:lnTo>
                        <a:pt x="47" y="1553"/>
                      </a:lnTo>
                      <a:lnTo>
                        <a:pt x="85" y="1563"/>
                      </a:lnTo>
                      <a:lnTo>
                        <a:pt x="99" y="1577"/>
                      </a:lnTo>
                      <a:lnTo>
                        <a:pt x="31" y="1588"/>
                      </a:lnTo>
                      <a:lnTo>
                        <a:pt x="30" y="1599"/>
                      </a:lnTo>
                      <a:lnTo>
                        <a:pt x="38" y="1608"/>
                      </a:lnTo>
                      <a:lnTo>
                        <a:pt x="25" y="1626"/>
                      </a:lnTo>
                      <a:lnTo>
                        <a:pt x="0" y="1635"/>
                      </a:lnTo>
                      <a:lnTo>
                        <a:pt x="23" y="1694"/>
                      </a:lnTo>
                      <a:lnTo>
                        <a:pt x="13" y="1712"/>
                      </a:lnTo>
                      <a:lnTo>
                        <a:pt x="25" y="1726"/>
                      </a:lnTo>
                      <a:lnTo>
                        <a:pt x="21" y="1748"/>
                      </a:lnTo>
                      <a:lnTo>
                        <a:pt x="37" y="1767"/>
                      </a:lnTo>
                      <a:lnTo>
                        <a:pt x="39" y="1790"/>
                      </a:lnTo>
                      <a:lnTo>
                        <a:pt x="69" y="1797"/>
                      </a:lnTo>
                      <a:lnTo>
                        <a:pt x="75" y="1803"/>
                      </a:lnTo>
                      <a:lnTo>
                        <a:pt x="74" y="1813"/>
                      </a:lnTo>
                      <a:lnTo>
                        <a:pt x="103" y="1805"/>
                      </a:lnTo>
                      <a:lnTo>
                        <a:pt x="120" y="1820"/>
                      </a:lnTo>
                      <a:lnTo>
                        <a:pt x="123" y="1842"/>
                      </a:lnTo>
                      <a:lnTo>
                        <a:pt x="118" y="1862"/>
                      </a:lnTo>
                      <a:lnTo>
                        <a:pt x="145" y="1901"/>
                      </a:lnTo>
                      <a:lnTo>
                        <a:pt x="148" y="1914"/>
                      </a:lnTo>
                      <a:lnTo>
                        <a:pt x="161" y="1912"/>
                      </a:lnTo>
                      <a:lnTo>
                        <a:pt x="175" y="1924"/>
                      </a:lnTo>
                      <a:lnTo>
                        <a:pt x="175" y="1932"/>
                      </a:lnTo>
                      <a:lnTo>
                        <a:pt x="159" y="1946"/>
                      </a:lnTo>
                      <a:lnTo>
                        <a:pt x="139" y="1940"/>
                      </a:lnTo>
                      <a:lnTo>
                        <a:pt x="130" y="1947"/>
                      </a:lnTo>
                      <a:lnTo>
                        <a:pt x="146" y="1997"/>
                      </a:lnTo>
                      <a:lnTo>
                        <a:pt x="205" y="1986"/>
                      </a:lnTo>
                      <a:lnTo>
                        <a:pt x="224" y="2011"/>
                      </a:lnTo>
                      <a:lnTo>
                        <a:pt x="215" y="2018"/>
                      </a:lnTo>
                      <a:lnTo>
                        <a:pt x="220" y="2035"/>
                      </a:lnTo>
                      <a:lnTo>
                        <a:pt x="245" y="2041"/>
                      </a:lnTo>
                      <a:lnTo>
                        <a:pt x="261" y="2077"/>
                      </a:lnTo>
                      <a:lnTo>
                        <a:pt x="292" y="2085"/>
                      </a:lnTo>
                      <a:lnTo>
                        <a:pt x="314" y="2076"/>
                      </a:lnTo>
                      <a:lnTo>
                        <a:pt x="333" y="2101"/>
                      </a:lnTo>
                      <a:lnTo>
                        <a:pt x="344" y="2096"/>
                      </a:lnTo>
                      <a:lnTo>
                        <a:pt x="398" y="2119"/>
                      </a:lnTo>
                      <a:lnTo>
                        <a:pt x="394" y="2122"/>
                      </a:lnTo>
                      <a:lnTo>
                        <a:pt x="398" y="2134"/>
                      </a:lnTo>
                      <a:lnTo>
                        <a:pt x="385" y="2145"/>
                      </a:lnTo>
                      <a:lnTo>
                        <a:pt x="395" y="2153"/>
                      </a:lnTo>
                      <a:lnTo>
                        <a:pt x="384" y="2159"/>
                      </a:lnTo>
                      <a:lnTo>
                        <a:pt x="389" y="2168"/>
                      </a:lnTo>
                      <a:lnTo>
                        <a:pt x="391" y="2178"/>
                      </a:lnTo>
                      <a:lnTo>
                        <a:pt x="385" y="2199"/>
                      </a:lnTo>
                      <a:lnTo>
                        <a:pt x="361" y="2196"/>
                      </a:lnTo>
                      <a:lnTo>
                        <a:pt x="340" y="2217"/>
                      </a:lnTo>
                      <a:lnTo>
                        <a:pt x="341" y="2231"/>
                      </a:lnTo>
                      <a:lnTo>
                        <a:pt x="370" y="2227"/>
                      </a:lnTo>
                      <a:lnTo>
                        <a:pt x="375" y="2235"/>
                      </a:lnTo>
                      <a:lnTo>
                        <a:pt x="347" y="2245"/>
                      </a:lnTo>
                      <a:lnTo>
                        <a:pt x="351" y="2252"/>
                      </a:lnTo>
                      <a:lnTo>
                        <a:pt x="329" y="2253"/>
                      </a:lnTo>
                      <a:lnTo>
                        <a:pt x="327" y="2258"/>
                      </a:lnTo>
                      <a:lnTo>
                        <a:pt x="350" y="2278"/>
                      </a:lnTo>
                      <a:lnTo>
                        <a:pt x="333" y="2282"/>
                      </a:lnTo>
                      <a:lnTo>
                        <a:pt x="316" y="2308"/>
                      </a:lnTo>
                      <a:lnTo>
                        <a:pt x="301" y="2308"/>
                      </a:lnTo>
                      <a:lnTo>
                        <a:pt x="293" y="2316"/>
                      </a:lnTo>
                      <a:lnTo>
                        <a:pt x="315" y="2338"/>
                      </a:lnTo>
                      <a:lnTo>
                        <a:pt x="359" y="2358"/>
                      </a:lnTo>
                      <a:lnTo>
                        <a:pt x="390" y="2386"/>
                      </a:lnTo>
                      <a:lnTo>
                        <a:pt x="412" y="2383"/>
                      </a:lnTo>
                      <a:lnTo>
                        <a:pt x="444" y="2396"/>
                      </a:lnTo>
                      <a:lnTo>
                        <a:pt x="481" y="2398"/>
                      </a:lnTo>
                      <a:lnTo>
                        <a:pt x="513" y="2423"/>
                      </a:lnTo>
                      <a:lnTo>
                        <a:pt x="551" y="2418"/>
                      </a:lnTo>
                      <a:lnTo>
                        <a:pt x="565" y="2426"/>
                      </a:lnTo>
                      <a:lnTo>
                        <a:pt x="565" y="2438"/>
                      </a:lnTo>
                      <a:lnTo>
                        <a:pt x="586" y="2452"/>
                      </a:lnTo>
                      <a:lnTo>
                        <a:pt x="608" y="2464"/>
                      </a:lnTo>
                      <a:lnTo>
                        <a:pt x="613" y="2477"/>
                      </a:lnTo>
                      <a:lnTo>
                        <a:pt x="626" y="2478"/>
                      </a:lnTo>
                      <a:lnTo>
                        <a:pt x="648" y="2455"/>
                      </a:lnTo>
                      <a:lnTo>
                        <a:pt x="622" y="2404"/>
                      </a:lnTo>
                      <a:lnTo>
                        <a:pt x="624" y="2370"/>
                      </a:lnTo>
                      <a:lnTo>
                        <a:pt x="619" y="2382"/>
                      </a:lnTo>
                      <a:lnTo>
                        <a:pt x="596" y="2344"/>
                      </a:lnTo>
                      <a:lnTo>
                        <a:pt x="615" y="2313"/>
                      </a:lnTo>
                      <a:lnTo>
                        <a:pt x="618" y="2293"/>
                      </a:lnTo>
                      <a:lnTo>
                        <a:pt x="623" y="2294"/>
                      </a:lnTo>
                      <a:lnTo>
                        <a:pt x="625" y="2276"/>
                      </a:lnTo>
                      <a:lnTo>
                        <a:pt x="619" y="2267"/>
                      </a:lnTo>
                      <a:lnTo>
                        <a:pt x="632" y="2271"/>
                      </a:lnTo>
                      <a:lnTo>
                        <a:pt x="637" y="2288"/>
                      </a:lnTo>
                      <a:lnTo>
                        <a:pt x="647" y="2287"/>
                      </a:lnTo>
                      <a:lnTo>
                        <a:pt x="658" y="2269"/>
                      </a:lnTo>
                      <a:lnTo>
                        <a:pt x="636" y="2256"/>
                      </a:lnTo>
                      <a:lnTo>
                        <a:pt x="641" y="2248"/>
                      </a:lnTo>
                      <a:lnTo>
                        <a:pt x="656" y="2248"/>
                      </a:lnTo>
                      <a:lnTo>
                        <a:pt x="652" y="2217"/>
                      </a:lnTo>
                      <a:lnTo>
                        <a:pt x="638" y="2201"/>
                      </a:lnTo>
                      <a:lnTo>
                        <a:pt x="616" y="2205"/>
                      </a:lnTo>
                      <a:lnTo>
                        <a:pt x="606" y="2178"/>
                      </a:lnTo>
                      <a:lnTo>
                        <a:pt x="591" y="2173"/>
                      </a:lnTo>
                      <a:lnTo>
                        <a:pt x="597" y="2148"/>
                      </a:lnTo>
                      <a:lnTo>
                        <a:pt x="607" y="2141"/>
                      </a:lnTo>
                      <a:lnTo>
                        <a:pt x="599" y="2131"/>
                      </a:lnTo>
                      <a:lnTo>
                        <a:pt x="605" y="2105"/>
                      </a:lnTo>
                      <a:lnTo>
                        <a:pt x="615" y="2097"/>
                      </a:lnTo>
                      <a:lnTo>
                        <a:pt x="621" y="2076"/>
                      </a:lnTo>
                      <a:lnTo>
                        <a:pt x="646" y="2111"/>
                      </a:lnTo>
                      <a:lnTo>
                        <a:pt x="662" y="2101"/>
                      </a:lnTo>
                      <a:lnTo>
                        <a:pt x="652" y="2071"/>
                      </a:lnTo>
                      <a:lnTo>
                        <a:pt x="675" y="2060"/>
                      </a:lnTo>
                      <a:lnTo>
                        <a:pt x="678" y="2047"/>
                      </a:lnTo>
                      <a:lnTo>
                        <a:pt x="702" y="2038"/>
                      </a:lnTo>
                      <a:lnTo>
                        <a:pt x="716" y="2022"/>
                      </a:lnTo>
                      <a:lnTo>
                        <a:pt x="733" y="2020"/>
                      </a:lnTo>
                      <a:lnTo>
                        <a:pt x="747" y="2030"/>
                      </a:lnTo>
                      <a:lnTo>
                        <a:pt x="754" y="2017"/>
                      </a:lnTo>
                      <a:lnTo>
                        <a:pt x="766" y="2016"/>
                      </a:lnTo>
                      <a:lnTo>
                        <a:pt x="773" y="2027"/>
                      </a:lnTo>
                      <a:lnTo>
                        <a:pt x="803" y="2028"/>
                      </a:lnTo>
                      <a:lnTo>
                        <a:pt x="823" y="2050"/>
                      </a:lnTo>
                      <a:lnTo>
                        <a:pt x="833" y="2074"/>
                      </a:lnTo>
                      <a:lnTo>
                        <a:pt x="837" y="2072"/>
                      </a:lnTo>
                      <a:lnTo>
                        <a:pt x="835" y="2055"/>
                      </a:lnTo>
                      <a:lnTo>
                        <a:pt x="841" y="2051"/>
                      </a:lnTo>
                      <a:lnTo>
                        <a:pt x="868" y="2073"/>
                      </a:lnTo>
                      <a:lnTo>
                        <a:pt x="899" y="2051"/>
                      </a:lnTo>
                      <a:lnTo>
                        <a:pt x="921" y="2058"/>
                      </a:lnTo>
                      <a:lnTo>
                        <a:pt x="929" y="2052"/>
                      </a:lnTo>
                      <a:lnTo>
                        <a:pt x="945" y="2047"/>
                      </a:lnTo>
                      <a:lnTo>
                        <a:pt x="962" y="2070"/>
                      </a:lnTo>
                      <a:lnTo>
                        <a:pt x="981" y="2076"/>
                      </a:lnTo>
                      <a:lnTo>
                        <a:pt x="1000" y="2061"/>
                      </a:lnTo>
                      <a:lnTo>
                        <a:pt x="1028" y="2068"/>
                      </a:lnTo>
                      <a:lnTo>
                        <a:pt x="1040" y="2063"/>
                      </a:lnTo>
                      <a:lnTo>
                        <a:pt x="1048" y="2037"/>
                      </a:lnTo>
                      <a:lnTo>
                        <a:pt x="1046" y="2034"/>
                      </a:lnTo>
                      <a:lnTo>
                        <a:pt x="1029" y="2033"/>
                      </a:lnTo>
                      <a:lnTo>
                        <a:pt x="1009" y="2021"/>
                      </a:lnTo>
                      <a:lnTo>
                        <a:pt x="999" y="2005"/>
                      </a:lnTo>
                      <a:lnTo>
                        <a:pt x="1027" y="1991"/>
                      </a:lnTo>
                      <a:lnTo>
                        <a:pt x="1029" y="1982"/>
                      </a:lnTo>
                      <a:lnTo>
                        <a:pt x="1019" y="1967"/>
                      </a:lnTo>
                      <a:lnTo>
                        <a:pt x="1031" y="1955"/>
                      </a:lnTo>
                      <a:lnTo>
                        <a:pt x="1064" y="1951"/>
                      </a:lnTo>
                      <a:lnTo>
                        <a:pt x="1036" y="1940"/>
                      </a:lnTo>
                      <a:lnTo>
                        <a:pt x="1034" y="1932"/>
                      </a:lnTo>
                      <a:lnTo>
                        <a:pt x="1045" y="1926"/>
                      </a:lnTo>
                      <a:lnTo>
                        <a:pt x="1029" y="1925"/>
                      </a:lnTo>
                      <a:lnTo>
                        <a:pt x="1034" y="1913"/>
                      </a:lnTo>
                      <a:lnTo>
                        <a:pt x="1027" y="1906"/>
                      </a:lnTo>
                      <a:lnTo>
                        <a:pt x="1075" y="1909"/>
                      </a:lnTo>
                      <a:lnTo>
                        <a:pt x="1109" y="1891"/>
                      </a:lnTo>
                      <a:lnTo>
                        <a:pt x="1120" y="1895"/>
                      </a:lnTo>
                      <a:lnTo>
                        <a:pt x="1143" y="1882"/>
                      </a:lnTo>
                      <a:lnTo>
                        <a:pt x="1161" y="1871"/>
                      </a:lnTo>
                      <a:lnTo>
                        <a:pt x="1246" y="1853"/>
                      </a:lnTo>
                      <a:lnTo>
                        <a:pt x="1248" y="1841"/>
                      </a:lnTo>
                      <a:lnTo>
                        <a:pt x="1270" y="1831"/>
                      </a:lnTo>
                      <a:lnTo>
                        <a:pt x="1329" y="1842"/>
                      </a:lnTo>
                      <a:lnTo>
                        <a:pt x="1332" y="1863"/>
                      </a:lnTo>
                      <a:lnTo>
                        <a:pt x="1339" y="1870"/>
                      </a:lnTo>
                      <a:lnTo>
                        <a:pt x="1331" y="1890"/>
                      </a:lnTo>
                      <a:lnTo>
                        <a:pt x="1336" y="1897"/>
                      </a:lnTo>
                      <a:lnTo>
                        <a:pt x="1362" y="1894"/>
                      </a:lnTo>
                      <a:lnTo>
                        <a:pt x="1363" y="1885"/>
                      </a:lnTo>
                      <a:lnTo>
                        <a:pt x="1373" y="1897"/>
                      </a:lnTo>
                      <a:lnTo>
                        <a:pt x="1372" y="1906"/>
                      </a:lnTo>
                      <a:lnTo>
                        <a:pt x="1381" y="1907"/>
                      </a:lnTo>
                      <a:lnTo>
                        <a:pt x="1377" y="1900"/>
                      </a:lnTo>
                      <a:lnTo>
                        <a:pt x="1381" y="1897"/>
                      </a:lnTo>
                      <a:lnTo>
                        <a:pt x="1401" y="1907"/>
                      </a:lnTo>
                      <a:lnTo>
                        <a:pt x="1411" y="1902"/>
                      </a:lnTo>
                      <a:lnTo>
                        <a:pt x="1412" y="1911"/>
                      </a:lnTo>
                      <a:lnTo>
                        <a:pt x="1400" y="1923"/>
                      </a:lnTo>
                      <a:lnTo>
                        <a:pt x="1403" y="1931"/>
                      </a:lnTo>
                      <a:lnTo>
                        <a:pt x="1434" y="1929"/>
                      </a:lnTo>
                      <a:lnTo>
                        <a:pt x="1469" y="1895"/>
                      </a:lnTo>
                      <a:lnTo>
                        <a:pt x="1504" y="1883"/>
                      </a:lnTo>
                      <a:lnTo>
                        <a:pt x="1507" y="1892"/>
                      </a:lnTo>
                      <a:lnTo>
                        <a:pt x="1497" y="1896"/>
                      </a:lnTo>
                      <a:lnTo>
                        <a:pt x="1498" y="1905"/>
                      </a:lnTo>
                      <a:lnTo>
                        <a:pt x="1540" y="1943"/>
                      </a:lnTo>
                      <a:lnTo>
                        <a:pt x="1605" y="2064"/>
                      </a:lnTo>
                      <a:lnTo>
                        <a:pt x="1625" y="2041"/>
                      </a:lnTo>
                      <a:lnTo>
                        <a:pt x="1640" y="2050"/>
                      </a:lnTo>
                      <a:lnTo>
                        <a:pt x="1646" y="2066"/>
                      </a:lnTo>
                      <a:lnTo>
                        <a:pt x="1682" y="2066"/>
                      </a:lnTo>
                      <a:lnTo>
                        <a:pt x="1709" y="2055"/>
                      </a:lnTo>
                      <a:lnTo>
                        <a:pt x="1761" y="2117"/>
                      </a:lnTo>
                      <a:lnTo>
                        <a:pt x="1791" y="2125"/>
                      </a:lnTo>
                      <a:lnTo>
                        <a:pt x="1803" y="2114"/>
                      </a:lnTo>
                      <a:lnTo>
                        <a:pt x="1820" y="2139"/>
                      </a:lnTo>
                      <a:lnTo>
                        <a:pt x="1815" y="2156"/>
                      </a:lnTo>
                      <a:lnTo>
                        <a:pt x="1828" y="2159"/>
                      </a:lnTo>
                      <a:lnTo>
                        <a:pt x="1840" y="2151"/>
                      </a:lnTo>
                      <a:lnTo>
                        <a:pt x="1855" y="2129"/>
                      </a:lnTo>
                      <a:lnTo>
                        <a:pt x="1961" y="2074"/>
                      </a:lnTo>
                      <a:lnTo>
                        <a:pt x="2034" y="2083"/>
                      </a:lnTo>
                      <a:lnTo>
                        <a:pt x="2053" y="2104"/>
                      </a:lnTo>
                      <a:lnTo>
                        <a:pt x="2142" y="2103"/>
                      </a:lnTo>
                      <a:lnTo>
                        <a:pt x="2147" y="2100"/>
                      </a:lnTo>
                      <a:lnTo>
                        <a:pt x="2146" y="2081"/>
                      </a:lnTo>
                      <a:lnTo>
                        <a:pt x="2152" y="2072"/>
                      </a:lnTo>
                      <a:lnTo>
                        <a:pt x="2144" y="2035"/>
                      </a:lnTo>
                      <a:lnTo>
                        <a:pt x="2185" y="2000"/>
                      </a:lnTo>
                      <a:lnTo>
                        <a:pt x="2266" y="2032"/>
                      </a:lnTo>
                      <a:lnTo>
                        <a:pt x="2274" y="2068"/>
                      </a:lnTo>
                      <a:lnTo>
                        <a:pt x="2298" y="2085"/>
                      </a:lnTo>
                      <a:lnTo>
                        <a:pt x="2316" y="2091"/>
                      </a:lnTo>
                      <a:lnTo>
                        <a:pt x="2361" y="2073"/>
                      </a:lnTo>
                      <a:lnTo>
                        <a:pt x="2377" y="2077"/>
                      </a:lnTo>
                      <a:lnTo>
                        <a:pt x="2449" y="2111"/>
                      </a:lnTo>
                      <a:lnTo>
                        <a:pt x="2471" y="2131"/>
                      </a:lnTo>
                      <a:lnTo>
                        <a:pt x="2536" y="2142"/>
                      </a:lnTo>
                      <a:lnTo>
                        <a:pt x="2600" y="2124"/>
                      </a:lnTo>
                      <a:lnTo>
                        <a:pt x="2648" y="2094"/>
                      </a:lnTo>
                      <a:lnTo>
                        <a:pt x="2682" y="2109"/>
                      </a:lnTo>
                      <a:lnTo>
                        <a:pt x="2702" y="2105"/>
                      </a:lnTo>
                      <a:lnTo>
                        <a:pt x="2748" y="2124"/>
                      </a:lnTo>
                      <a:lnTo>
                        <a:pt x="2789" y="2100"/>
                      </a:lnTo>
                      <a:lnTo>
                        <a:pt x="2811" y="2031"/>
                      </a:lnTo>
                      <a:lnTo>
                        <a:pt x="2834" y="2010"/>
                      </a:lnTo>
                      <a:lnTo>
                        <a:pt x="2832" y="1986"/>
                      </a:lnTo>
                      <a:lnTo>
                        <a:pt x="2813" y="1987"/>
                      </a:lnTo>
                      <a:lnTo>
                        <a:pt x="2813" y="1977"/>
                      </a:lnTo>
                      <a:lnTo>
                        <a:pt x="2840" y="1951"/>
                      </a:lnTo>
                      <a:lnTo>
                        <a:pt x="2860" y="1947"/>
                      </a:lnTo>
                      <a:lnTo>
                        <a:pt x="2922" y="1936"/>
                      </a:lnTo>
                      <a:lnTo>
                        <a:pt x="2948" y="1954"/>
                      </a:lnTo>
                      <a:lnTo>
                        <a:pt x="2983" y="1961"/>
                      </a:lnTo>
                      <a:lnTo>
                        <a:pt x="3005" y="1995"/>
                      </a:lnTo>
                      <a:lnTo>
                        <a:pt x="3030" y="2063"/>
                      </a:lnTo>
                      <a:lnTo>
                        <a:pt x="3040" y="2109"/>
                      </a:lnTo>
                      <a:lnTo>
                        <a:pt x="3040" y="2121"/>
                      </a:lnTo>
                      <a:lnTo>
                        <a:pt x="3090" y="2129"/>
                      </a:lnTo>
                      <a:lnTo>
                        <a:pt x="3100" y="2134"/>
                      </a:lnTo>
                      <a:lnTo>
                        <a:pt x="3132" y="2154"/>
                      </a:lnTo>
                      <a:lnTo>
                        <a:pt x="3150" y="2209"/>
                      </a:lnTo>
                      <a:lnTo>
                        <a:pt x="3180" y="2211"/>
                      </a:lnTo>
                      <a:lnTo>
                        <a:pt x="3191" y="2206"/>
                      </a:lnTo>
                      <a:lnTo>
                        <a:pt x="3262" y="2175"/>
                      </a:lnTo>
                      <a:lnTo>
                        <a:pt x="3258" y="2214"/>
                      </a:lnTo>
                      <a:lnTo>
                        <a:pt x="3245" y="2227"/>
                      </a:lnTo>
                      <a:lnTo>
                        <a:pt x="3231" y="2279"/>
                      </a:lnTo>
                      <a:lnTo>
                        <a:pt x="3211" y="2322"/>
                      </a:lnTo>
                      <a:lnTo>
                        <a:pt x="3204" y="2327"/>
                      </a:lnTo>
                      <a:lnTo>
                        <a:pt x="3201" y="2325"/>
                      </a:lnTo>
                      <a:lnTo>
                        <a:pt x="3173" y="2318"/>
                      </a:lnTo>
                      <a:lnTo>
                        <a:pt x="3146" y="2340"/>
                      </a:lnTo>
                      <a:lnTo>
                        <a:pt x="3154" y="2364"/>
                      </a:lnTo>
                      <a:lnTo>
                        <a:pt x="3154" y="2395"/>
                      </a:lnTo>
                      <a:lnTo>
                        <a:pt x="3134" y="2418"/>
                      </a:lnTo>
                      <a:lnTo>
                        <a:pt x="3134" y="2428"/>
                      </a:lnTo>
                      <a:lnTo>
                        <a:pt x="3136" y="2435"/>
                      </a:lnTo>
                      <a:lnTo>
                        <a:pt x="3141" y="2434"/>
                      </a:lnTo>
                      <a:lnTo>
                        <a:pt x="3139" y="2426"/>
                      </a:lnTo>
                      <a:lnTo>
                        <a:pt x="3154" y="2426"/>
                      </a:lnTo>
                      <a:lnTo>
                        <a:pt x="3173" y="2393"/>
                      </a:lnTo>
                      <a:lnTo>
                        <a:pt x="3177" y="2406"/>
                      </a:lnTo>
                      <a:lnTo>
                        <a:pt x="3187" y="2399"/>
                      </a:lnTo>
                      <a:lnTo>
                        <a:pt x="3189" y="2416"/>
                      </a:lnTo>
                      <a:lnTo>
                        <a:pt x="3216" y="2423"/>
                      </a:lnTo>
                      <a:lnTo>
                        <a:pt x="3270" y="2393"/>
                      </a:lnTo>
                      <a:lnTo>
                        <a:pt x="3351" y="2292"/>
                      </a:lnTo>
                      <a:lnTo>
                        <a:pt x="3375" y="2243"/>
                      </a:lnTo>
                      <a:lnTo>
                        <a:pt x="3427" y="2175"/>
                      </a:lnTo>
                      <a:lnTo>
                        <a:pt x="3439" y="2103"/>
                      </a:lnTo>
                      <a:lnTo>
                        <a:pt x="3433" y="2070"/>
                      </a:lnTo>
                      <a:lnTo>
                        <a:pt x="3443" y="2036"/>
                      </a:lnTo>
                      <a:lnTo>
                        <a:pt x="3463" y="2000"/>
                      </a:lnTo>
                      <a:lnTo>
                        <a:pt x="3453" y="1988"/>
                      </a:lnTo>
                      <a:lnTo>
                        <a:pt x="3456" y="1978"/>
                      </a:lnTo>
                      <a:lnTo>
                        <a:pt x="3453" y="1964"/>
                      </a:lnTo>
                      <a:lnTo>
                        <a:pt x="3416" y="1950"/>
                      </a:lnTo>
                      <a:lnTo>
                        <a:pt x="3454" y="1957"/>
                      </a:lnTo>
                      <a:lnTo>
                        <a:pt x="3461" y="1944"/>
                      </a:lnTo>
                      <a:lnTo>
                        <a:pt x="3428" y="1921"/>
                      </a:lnTo>
                      <a:lnTo>
                        <a:pt x="3412" y="1895"/>
                      </a:lnTo>
                      <a:lnTo>
                        <a:pt x="3381" y="1893"/>
                      </a:lnTo>
                      <a:lnTo>
                        <a:pt x="3378" y="1919"/>
                      </a:lnTo>
                      <a:lnTo>
                        <a:pt x="3368" y="1933"/>
                      </a:lnTo>
                      <a:lnTo>
                        <a:pt x="3373" y="1912"/>
                      </a:lnTo>
                      <a:lnTo>
                        <a:pt x="3363" y="1924"/>
                      </a:lnTo>
                      <a:lnTo>
                        <a:pt x="3336" y="1930"/>
                      </a:lnTo>
                      <a:lnTo>
                        <a:pt x="3348" y="1915"/>
                      </a:lnTo>
                      <a:lnTo>
                        <a:pt x="3338" y="1903"/>
                      </a:lnTo>
                      <a:lnTo>
                        <a:pt x="3347" y="1893"/>
                      </a:lnTo>
                      <a:lnTo>
                        <a:pt x="3334" y="1897"/>
                      </a:lnTo>
                      <a:lnTo>
                        <a:pt x="3333" y="1912"/>
                      </a:lnTo>
                      <a:lnTo>
                        <a:pt x="3322" y="1921"/>
                      </a:lnTo>
                      <a:lnTo>
                        <a:pt x="3321" y="1877"/>
                      </a:lnTo>
                      <a:lnTo>
                        <a:pt x="3290" y="1880"/>
                      </a:lnTo>
                      <a:lnTo>
                        <a:pt x="3274" y="1871"/>
                      </a:lnTo>
                      <a:lnTo>
                        <a:pt x="3276" y="1860"/>
                      </a:lnTo>
                      <a:lnTo>
                        <a:pt x="3350" y="1795"/>
                      </a:lnTo>
                      <a:lnTo>
                        <a:pt x="3371" y="1760"/>
                      </a:lnTo>
                      <a:lnTo>
                        <a:pt x="3429" y="1704"/>
                      </a:lnTo>
                      <a:lnTo>
                        <a:pt x="3444" y="1676"/>
                      </a:lnTo>
                      <a:lnTo>
                        <a:pt x="3488" y="1630"/>
                      </a:lnTo>
                      <a:lnTo>
                        <a:pt x="3514" y="1615"/>
                      </a:lnTo>
                      <a:lnTo>
                        <a:pt x="3585" y="1611"/>
                      </a:lnTo>
                      <a:lnTo>
                        <a:pt x="3603" y="1625"/>
                      </a:lnTo>
                      <a:lnTo>
                        <a:pt x="3614" y="1609"/>
                      </a:lnTo>
                      <a:lnTo>
                        <a:pt x="3646" y="1621"/>
                      </a:lnTo>
                      <a:lnTo>
                        <a:pt x="3670" y="1613"/>
                      </a:lnTo>
                      <a:lnTo>
                        <a:pt x="3679" y="1622"/>
                      </a:lnTo>
                      <a:lnTo>
                        <a:pt x="3687" y="1620"/>
                      </a:lnTo>
                      <a:lnTo>
                        <a:pt x="3683" y="1610"/>
                      </a:lnTo>
                      <a:lnTo>
                        <a:pt x="3695" y="1608"/>
                      </a:lnTo>
                      <a:lnTo>
                        <a:pt x="3691" y="1596"/>
                      </a:lnTo>
                      <a:lnTo>
                        <a:pt x="3698" y="1592"/>
                      </a:lnTo>
                      <a:lnTo>
                        <a:pt x="3748" y="1609"/>
                      </a:lnTo>
                      <a:lnTo>
                        <a:pt x="3764" y="1602"/>
                      </a:lnTo>
                      <a:lnTo>
                        <a:pt x="3787" y="1620"/>
                      </a:lnTo>
                      <a:lnTo>
                        <a:pt x="3756" y="1630"/>
                      </a:lnTo>
                      <a:lnTo>
                        <a:pt x="3764" y="1644"/>
                      </a:lnTo>
                      <a:lnTo>
                        <a:pt x="3797" y="1633"/>
                      </a:lnTo>
                      <a:lnTo>
                        <a:pt x="3807" y="1641"/>
                      </a:lnTo>
                      <a:lnTo>
                        <a:pt x="3830" y="1623"/>
                      </a:lnTo>
                      <a:lnTo>
                        <a:pt x="3868" y="1628"/>
                      </a:lnTo>
                      <a:lnTo>
                        <a:pt x="3876" y="1625"/>
                      </a:lnTo>
                      <a:lnTo>
                        <a:pt x="3875" y="1615"/>
                      </a:lnTo>
                      <a:lnTo>
                        <a:pt x="3848" y="1606"/>
                      </a:lnTo>
                      <a:lnTo>
                        <a:pt x="3851" y="1599"/>
                      </a:lnTo>
                      <a:lnTo>
                        <a:pt x="3847" y="1587"/>
                      </a:lnTo>
                      <a:lnTo>
                        <a:pt x="3939" y="1471"/>
                      </a:lnTo>
                      <a:lnTo>
                        <a:pt x="3993" y="1454"/>
                      </a:lnTo>
                      <a:lnTo>
                        <a:pt x="4018" y="1470"/>
                      </a:lnTo>
                      <a:lnTo>
                        <a:pt x="4035" y="1453"/>
                      </a:lnTo>
                      <a:lnTo>
                        <a:pt x="4020" y="1493"/>
                      </a:lnTo>
                      <a:lnTo>
                        <a:pt x="4023" y="1505"/>
                      </a:lnTo>
                      <a:lnTo>
                        <a:pt x="4018" y="1515"/>
                      </a:lnTo>
                      <a:lnTo>
                        <a:pt x="4036" y="1513"/>
                      </a:lnTo>
                      <a:lnTo>
                        <a:pt x="4029" y="1540"/>
                      </a:lnTo>
                      <a:lnTo>
                        <a:pt x="4094" y="1475"/>
                      </a:lnTo>
                      <a:lnTo>
                        <a:pt x="4108" y="1469"/>
                      </a:lnTo>
                      <a:lnTo>
                        <a:pt x="4117" y="1480"/>
                      </a:lnTo>
                      <a:lnTo>
                        <a:pt x="4121" y="1470"/>
                      </a:lnTo>
                      <a:lnTo>
                        <a:pt x="4113" y="1463"/>
                      </a:lnTo>
                      <a:lnTo>
                        <a:pt x="4123" y="1422"/>
                      </a:lnTo>
                      <a:lnTo>
                        <a:pt x="4157" y="1406"/>
                      </a:lnTo>
                      <a:lnTo>
                        <a:pt x="4173" y="1417"/>
                      </a:lnTo>
                      <a:lnTo>
                        <a:pt x="4149" y="1435"/>
                      </a:lnTo>
                      <a:lnTo>
                        <a:pt x="4139" y="1497"/>
                      </a:lnTo>
                      <a:lnTo>
                        <a:pt x="4131" y="1508"/>
                      </a:lnTo>
                      <a:lnTo>
                        <a:pt x="4134" y="1521"/>
                      </a:lnTo>
                      <a:lnTo>
                        <a:pt x="4082" y="1548"/>
                      </a:lnTo>
                      <a:lnTo>
                        <a:pt x="4078" y="1563"/>
                      </a:lnTo>
                      <a:lnTo>
                        <a:pt x="4037" y="1603"/>
                      </a:lnTo>
                      <a:lnTo>
                        <a:pt x="3975" y="1689"/>
                      </a:lnTo>
                      <a:lnTo>
                        <a:pt x="3946" y="1705"/>
                      </a:lnTo>
                      <a:lnTo>
                        <a:pt x="3929" y="1703"/>
                      </a:lnTo>
                      <a:lnTo>
                        <a:pt x="3932" y="1721"/>
                      </a:lnTo>
                      <a:lnTo>
                        <a:pt x="3926" y="1743"/>
                      </a:lnTo>
                      <a:lnTo>
                        <a:pt x="3899" y="1765"/>
                      </a:lnTo>
                      <a:lnTo>
                        <a:pt x="3890" y="1806"/>
                      </a:lnTo>
                      <a:lnTo>
                        <a:pt x="3892" y="1874"/>
                      </a:lnTo>
                      <a:lnTo>
                        <a:pt x="3927" y="2062"/>
                      </a:lnTo>
                      <a:lnTo>
                        <a:pt x="3970" y="2014"/>
                      </a:lnTo>
                      <a:lnTo>
                        <a:pt x="3977" y="1981"/>
                      </a:lnTo>
                      <a:lnTo>
                        <a:pt x="3987" y="1965"/>
                      </a:lnTo>
                      <a:lnTo>
                        <a:pt x="4013" y="1947"/>
                      </a:lnTo>
                      <a:lnTo>
                        <a:pt x="4022" y="1952"/>
                      </a:lnTo>
                      <a:lnTo>
                        <a:pt x="4019" y="1907"/>
                      </a:lnTo>
                      <a:lnTo>
                        <a:pt x="4051" y="1880"/>
                      </a:lnTo>
                      <a:lnTo>
                        <a:pt x="4070" y="1883"/>
                      </a:lnTo>
                      <a:lnTo>
                        <a:pt x="4086" y="1872"/>
                      </a:lnTo>
                      <a:lnTo>
                        <a:pt x="4072" y="1830"/>
                      </a:lnTo>
                      <a:lnTo>
                        <a:pt x="4080" y="1806"/>
                      </a:lnTo>
                      <a:lnTo>
                        <a:pt x="4093" y="1793"/>
                      </a:lnTo>
                      <a:lnTo>
                        <a:pt x="4092" y="1789"/>
                      </a:lnTo>
                      <a:lnTo>
                        <a:pt x="4090" y="1783"/>
                      </a:lnTo>
                      <a:lnTo>
                        <a:pt x="4111" y="1774"/>
                      </a:lnTo>
                      <a:lnTo>
                        <a:pt x="4102" y="1791"/>
                      </a:lnTo>
                      <a:lnTo>
                        <a:pt x="4112" y="1804"/>
                      </a:lnTo>
                      <a:lnTo>
                        <a:pt x="4121" y="1789"/>
                      </a:lnTo>
                      <a:lnTo>
                        <a:pt x="4119" y="1770"/>
                      </a:lnTo>
                      <a:lnTo>
                        <a:pt x="4106" y="1764"/>
                      </a:lnTo>
                      <a:lnTo>
                        <a:pt x="4104" y="1740"/>
                      </a:lnTo>
                      <a:lnTo>
                        <a:pt x="4119" y="1705"/>
                      </a:lnTo>
                      <a:lnTo>
                        <a:pt x="4102" y="1695"/>
                      </a:lnTo>
                      <a:lnTo>
                        <a:pt x="4092" y="1708"/>
                      </a:lnTo>
                      <a:lnTo>
                        <a:pt x="4082" y="1696"/>
                      </a:lnTo>
                      <a:lnTo>
                        <a:pt x="4091" y="1662"/>
                      </a:lnTo>
                      <a:lnTo>
                        <a:pt x="4110" y="1630"/>
                      </a:lnTo>
                      <a:lnTo>
                        <a:pt x="4118" y="1630"/>
                      </a:lnTo>
                      <a:lnTo>
                        <a:pt x="4129" y="1583"/>
                      </a:lnTo>
                      <a:lnTo>
                        <a:pt x="4160" y="1573"/>
                      </a:lnTo>
                      <a:lnTo>
                        <a:pt x="4173" y="1587"/>
                      </a:lnTo>
                      <a:lnTo>
                        <a:pt x="4177" y="1571"/>
                      </a:lnTo>
                      <a:lnTo>
                        <a:pt x="4209" y="1543"/>
                      </a:lnTo>
                      <a:lnTo>
                        <a:pt x="4209" y="1587"/>
                      </a:lnTo>
                      <a:lnTo>
                        <a:pt x="4233" y="1551"/>
                      </a:lnTo>
                      <a:lnTo>
                        <a:pt x="4269" y="1537"/>
                      </a:lnTo>
                      <a:lnTo>
                        <a:pt x="4305" y="1544"/>
                      </a:lnTo>
                      <a:lnTo>
                        <a:pt x="4334" y="1579"/>
                      </a:lnTo>
                      <a:lnTo>
                        <a:pt x="4341" y="1549"/>
                      </a:lnTo>
                      <a:lnTo>
                        <a:pt x="4396" y="1512"/>
                      </a:lnTo>
                      <a:lnTo>
                        <a:pt x="4396" y="1501"/>
                      </a:lnTo>
                      <a:lnTo>
                        <a:pt x="4420" y="1488"/>
                      </a:lnTo>
                      <a:lnTo>
                        <a:pt x="4430" y="1467"/>
                      </a:lnTo>
                      <a:lnTo>
                        <a:pt x="4441" y="1472"/>
                      </a:lnTo>
                      <a:lnTo>
                        <a:pt x="4475" y="1452"/>
                      </a:lnTo>
                      <a:lnTo>
                        <a:pt x="4478" y="1441"/>
                      </a:lnTo>
                      <a:lnTo>
                        <a:pt x="4543" y="1413"/>
                      </a:lnTo>
                      <a:lnTo>
                        <a:pt x="4549" y="1413"/>
                      </a:lnTo>
                      <a:lnTo>
                        <a:pt x="4596" y="1429"/>
                      </a:lnTo>
                      <a:lnTo>
                        <a:pt x="4612" y="1402"/>
                      </a:lnTo>
                      <a:lnTo>
                        <a:pt x="4596" y="1383"/>
                      </a:lnTo>
                      <a:lnTo>
                        <a:pt x="4610" y="1380"/>
                      </a:lnTo>
                      <a:lnTo>
                        <a:pt x="4592" y="1357"/>
                      </a:lnTo>
                      <a:lnTo>
                        <a:pt x="4586" y="1320"/>
                      </a:lnTo>
                      <a:lnTo>
                        <a:pt x="4583" y="1313"/>
                      </a:lnTo>
                      <a:lnTo>
                        <a:pt x="4576" y="1292"/>
                      </a:lnTo>
                      <a:lnTo>
                        <a:pt x="4570" y="1301"/>
                      </a:lnTo>
                      <a:lnTo>
                        <a:pt x="4553" y="1291"/>
                      </a:lnTo>
                      <a:lnTo>
                        <a:pt x="4549" y="1267"/>
                      </a:lnTo>
                      <a:lnTo>
                        <a:pt x="4584" y="1277"/>
                      </a:lnTo>
                      <a:lnTo>
                        <a:pt x="4627" y="1242"/>
                      </a:lnTo>
                      <a:lnTo>
                        <a:pt x="4627" y="945"/>
                      </a:lnTo>
                      <a:close/>
                    </a:path>
                  </a:pathLst>
                </a:custGeom>
                <a:solidFill>
                  <a:srgbClr val="5E7492">
                    <a:lumMod val="60000"/>
                    <a:lumOff val="40000"/>
                  </a:srgbClr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99" name="Freeform 224"/>
                <p:cNvSpPr>
                  <a:spLocks noChangeAspect="1"/>
                </p:cNvSpPr>
                <p:nvPr/>
              </p:nvSpPr>
              <p:spPr bwMode="auto">
                <a:xfrm>
                  <a:off x="3859" y="2067"/>
                  <a:ext cx="522" cy="279"/>
                </a:xfrm>
                <a:custGeom>
                  <a:avLst/>
                  <a:gdLst>
                    <a:gd name="T0" fmla="*/ 348501974 w 957"/>
                    <a:gd name="T1" fmla="*/ 443308488 h 467"/>
                    <a:gd name="T2" fmla="*/ 348501974 w 957"/>
                    <a:gd name="T3" fmla="*/ 443308488 h 467"/>
                    <a:gd name="T4" fmla="*/ 348501974 w 957"/>
                    <a:gd name="T5" fmla="*/ 443308488 h 467"/>
                    <a:gd name="T6" fmla="*/ 348501974 w 957"/>
                    <a:gd name="T7" fmla="*/ 443308488 h 467"/>
                    <a:gd name="T8" fmla="*/ 348501974 w 957"/>
                    <a:gd name="T9" fmla="*/ 443308488 h 467"/>
                    <a:gd name="T10" fmla="*/ 348501974 w 957"/>
                    <a:gd name="T11" fmla="*/ 443308488 h 467"/>
                    <a:gd name="T12" fmla="*/ 348501974 w 957"/>
                    <a:gd name="T13" fmla="*/ 443308488 h 467"/>
                    <a:gd name="T14" fmla="*/ 348501974 w 957"/>
                    <a:gd name="T15" fmla="*/ 443308488 h 467"/>
                    <a:gd name="T16" fmla="*/ 348501974 w 957"/>
                    <a:gd name="T17" fmla="*/ 443308488 h 467"/>
                    <a:gd name="T18" fmla="*/ 348501974 w 957"/>
                    <a:gd name="T19" fmla="*/ 443308488 h 467"/>
                    <a:gd name="T20" fmla="*/ 348501974 w 957"/>
                    <a:gd name="T21" fmla="*/ 443308488 h 467"/>
                    <a:gd name="T22" fmla="*/ 348501974 w 957"/>
                    <a:gd name="T23" fmla="*/ 443308488 h 467"/>
                    <a:gd name="T24" fmla="*/ 348501974 w 957"/>
                    <a:gd name="T25" fmla="*/ 443308488 h 467"/>
                    <a:gd name="T26" fmla="*/ 348501974 w 957"/>
                    <a:gd name="T27" fmla="*/ 443308488 h 467"/>
                    <a:gd name="T28" fmla="*/ 348501974 w 957"/>
                    <a:gd name="T29" fmla="*/ 443308488 h 467"/>
                    <a:gd name="T30" fmla="*/ 348501974 w 957"/>
                    <a:gd name="T31" fmla="*/ 443308488 h 467"/>
                    <a:gd name="T32" fmla="*/ 348501974 w 957"/>
                    <a:gd name="T33" fmla="*/ 443308488 h 467"/>
                    <a:gd name="T34" fmla="*/ 348501974 w 957"/>
                    <a:gd name="T35" fmla="*/ 443308488 h 467"/>
                    <a:gd name="T36" fmla="*/ 348501974 w 957"/>
                    <a:gd name="T37" fmla="*/ 443308488 h 467"/>
                    <a:gd name="T38" fmla="*/ 348501974 w 957"/>
                    <a:gd name="T39" fmla="*/ 443308488 h 467"/>
                    <a:gd name="T40" fmla="*/ 348501974 w 957"/>
                    <a:gd name="T41" fmla="*/ 443308488 h 467"/>
                    <a:gd name="T42" fmla="*/ 348501974 w 957"/>
                    <a:gd name="T43" fmla="*/ 443308488 h 467"/>
                    <a:gd name="T44" fmla="*/ 348501974 w 957"/>
                    <a:gd name="T45" fmla="*/ 443308488 h 467"/>
                    <a:gd name="T46" fmla="*/ 348501974 w 957"/>
                    <a:gd name="T47" fmla="*/ 443308488 h 467"/>
                    <a:gd name="T48" fmla="*/ 348501974 w 957"/>
                    <a:gd name="T49" fmla="*/ 443308488 h 467"/>
                    <a:gd name="T50" fmla="*/ 348501974 w 957"/>
                    <a:gd name="T51" fmla="*/ 443308488 h 467"/>
                    <a:gd name="T52" fmla="*/ 348501974 w 957"/>
                    <a:gd name="T53" fmla="*/ 443308488 h 467"/>
                    <a:gd name="T54" fmla="*/ 348501974 w 957"/>
                    <a:gd name="T55" fmla="*/ 443308488 h 467"/>
                    <a:gd name="T56" fmla="*/ 348501974 w 957"/>
                    <a:gd name="T57" fmla="*/ 443308488 h 467"/>
                    <a:gd name="T58" fmla="*/ 348501974 w 957"/>
                    <a:gd name="T59" fmla="*/ 443308488 h 467"/>
                    <a:gd name="T60" fmla="*/ 348501974 w 957"/>
                    <a:gd name="T61" fmla="*/ 443308488 h 467"/>
                    <a:gd name="T62" fmla="*/ 348501974 w 957"/>
                    <a:gd name="T63" fmla="*/ 443308488 h 467"/>
                    <a:gd name="T64" fmla="*/ 348501974 w 957"/>
                    <a:gd name="T65" fmla="*/ 443308488 h 467"/>
                    <a:gd name="T66" fmla="*/ 348501974 w 957"/>
                    <a:gd name="T67" fmla="*/ 443308488 h 467"/>
                    <a:gd name="T68" fmla="*/ 348501974 w 957"/>
                    <a:gd name="T69" fmla="*/ 443308488 h 467"/>
                    <a:gd name="T70" fmla="*/ 348501974 w 957"/>
                    <a:gd name="T71" fmla="*/ 443308488 h 467"/>
                    <a:gd name="T72" fmla="*/ 348501974 w 957"/>
                    <a:gd name="T73" fmla="*/ 443308488 h 467"/>
                    <a:gd name="T74" fmla="*/ 348501974 w 957"/>
                    <a:gd name="T75" fmla="*/ 443308488 h 467"/>
                    <a:gd name="T76" fmla="*/ 348501974 w 957"/>
                    <a:gd name="T77" fmla="*/ 443308488 h 467"/>
                    <a:gd name="T78" fmla="*/ 348501974 w 957"/>
                    <a:gd name="T79" fmla="*/ 443308488 h 467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w 957"/>
                    <a:gd name="T121" fmla="*/ 0 h 467"/>
                    <a:gd name="T122" fmla="*/ 957 w 957"/>
                    <a:gd name="T123" fmla="*/ 467 h 467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T120" t="T121" r="T122" b="T123"/>
                  <a:pathLst>
                    <a:path w="957" h="467">
                      <a:moveTo>
                        <a:pt x="862" y="105"/>
                      </a:moveTo>
                      <a:lnTo>
                        <a:pt x="841" y="141"/>
                      </a:lnTo>
                      <a:lnTo>
                        <a:pt x="842" y="159"/>
                      </a:lnTo>
                      <a:lnTo>
                        <a:pt x="836" y="179"/>
                      </a:lnTo>
                      <a:lnTo>
                        <a:pt x="837" y="192"/>
                      </a:lnTo>
                      <a:lnTo>
                        <a:pt x="843" y="211"/>
                      </a:lnTo>
                      <a:lnTo>
                        <a:pt x="880" y="215"/>
                      </a:lnTo>
                      <a:lnTo>
                        <a:pt x="892" y="211"/>
                      </a:lnTo>
                      <a:lnTo>
                        <a:pt x="919" y="193"/>
                      </a:lnTo>
                      <a:lnTo>
                        <a:pt x="930" y="208"/>
                      </a:lnTo>
                      <a:lnTo>
                        <a:pt x="946" y="222"/>
                      </a:lnTo>
                      <a:lnTo>
                        <a:pt x="949" y="228"/>
                      </a:lnTo>
                      <a:lnTo>
                        <a:pt x="948" y="241"/>
                      </a:lnTo>
                      <a:lnTo>
                        <a:pt x="956" y="245"/>
                      </a:lnTo>
                      <a:lnTo>
                        <a:pt x="957" y="253"/>
                      </a:lnTo>
                      <a:lnTo>
                        <a:pt x="919" y="255"/>
                      </a:lnTo>
                      <a:lnTo>
                        <a:pt x="878" y="258"/>
                      </a:lnTo>
                      <a:lnTo>
                        <a:pt x="841" y="296"/>
                      </a:lnTo>
                      <a:lnTo>
                        <a:pt x="827" y="305"/>
                      </a:lnTo>
                      <a:lnTo>
                        <a:pt x="815" y="304"/>
                      </a:lnTo>
                      <a:lnTo>
                        <a:pt x="793" y="327"/>
                      </a:lnTo>
                      <a:lnTo>
                        <a:pt x="778" y="337"/>
                      </a:lnTo>
                      <a:lnTo>
                        <a:pt x="757" y="334"/>
                      </a:lnTo>
                      <a:lnTo>
                        <a:pt x="741" y="324"/>
                      </a:lnTo>
                      <a:lnTo>
                        <a:pt x="729" y="327"/>
                      </a:lnTo>
                      <a:lnTo>
                        <a:pt x="716" y="356"/>
                      </a:lnTo>
                      <a:lnTo>
                        <a:pt x="728" y="372"/>
                      </a:lnTo>
                      <a:lnTo>
                        <a:pt x="729" y="378"/>
                      </a:lnTo>
                      <a:lnTo>
                        <a:pt x="674" y="426"/>
                      </a:lnTo>
                      <a:lnTo>
                        <a:pt x="638" y="435"/>
                      </a:lnTo>
                      <a:lnTo>
                        <a:pt x="624" y="430"/>
                      </a:lnTo>
                      <a:lnTo>
                        <a:pt x="600" y="433"/>
                      </a:lnTo>
                      <a:lnTo>
                        <a:pt x="564" y="443"/>
                      </a:lnTo>
                      <a:lnTo>
                        <a:pt x="559" y="448"/>
                      </a:lnTo>
                      <a:lnTo>
                        <a:pt x="514" y="467"/>
                      </a:lnTo>
                      <a:lnTo>
                        <a:pt x="498" y="458"/>
                      </a:lnTo>
                      <a:lnTo>
                        <a:pt x="483" y="457"/>
                      </a:lnTo>
                      <a:lnTo>
                        <a:pt x="441" y="443"/>
                      </a:lnTo>
                      <a:lnTo>
                        <a:pt x="416" y="424"/>
                      </a:lnTo>
                      <a:lnTo>
                        <a:pt x="392" y="416"/>
                      </a:lnTo>
                      <a:lnTo>
                        <a:pt x="279" y="422"/>
                      </a:lnTo>
                      <a:lnTo>
                        <a:pt x="270" y="418"/>
                      </a:lnTo>
                      <a:lnTo>
                        <a:pt x="248" y="394"/>
                      </a:lnTo>
                      <a:lnTo>
                        <a:pt x="225" y="355"/>
                      </a:lnTo>
                      <a:lnTo>
                        <a:pt x="154" y="325"/>
                      </a:lnTo>
                      <a:lnTo>
                        <a:pt x="135" y="328"/>
                      </a:lnTo>
                      <a:lnTo>
                        <a:pt x="86" y="313"/>
                      </a:lnTo>
                      <a:lnTo>
                        <a:pt x="92" y="296"/>
                      </a:lnTo>
                      <a:lnTo>
                        <a:pt x="90" y="259"/>
                      </a:lnTo>
                      <a:lnTo>
                        <a:pt x="73" y="214"/>
                      </a:lnTo>
                      <a:lnTo>
                        <a:pt x="68" y="205"/>
                      </a:lnTo>
                      <a:lnTo>
                        <a:pt x="42" y="197"/>
                      </a:lnTo>
                      <a:lnTo>
                        <a:pt x="37" y="204"/>
                      </a:lnTo>
                      <a:lnTo>
                        <a:pt x="30" y="197"/>
                      </a:lnTo>
                      <a:lnTo>
                        <a:pt x="24" y="186"/>
                      </a:lnTo>
                      <a:lnTo>
                        <a:pt x="7" y="173"/>
                      </a:lnTo>
                      <a:lnTo>
                        <a:pt x="0" y="151"/>
                      </a:lnTo>
                      <a:lnTo>
                        <a:pt x="15" y="129"/>
                      </a:lnTo>
                      <a:lnTo>
                        <a:pt x="121" y="74"/>
                      </a:lnTo>
                      <a:lnTo>
                        <a:pt x="194" y="83"/>
                      </a:lnTo>
                      <a:lnTo>
                        <a:pt x="213" y="104"/>
                      </a:lnTo>
                      <a:lnTo>
                        <a:pt x="302" y="103"/>
                      </a:lnTo>
                      <a:lnTo>
                        <a:pt x="307" y="100"/>
                      </a:lnTo>
                      <a:lnTo>
                        <a:pt x="306" y="81"/>
                      </a:lnTo>
                      <a:lnTo>
                        <a:pt x="312" y="72"/>
                      </a:lnTo>
                      <a:lnTo>
                        <a:pt x="304" y="35"/>
                      </a:lnTo>
                      <a:lnTo>
                        <a:pt x="345" y="0"/>
                      </a:lnTo>
                      <a:lnTo>
                        <a:pt x="426" y="32"/>
                      </a:lnTo>
                      <a:lnTo>
                        <a:pt x="434" y="68"/>
                      </a:lnTo>
                      <a:lnTo>
                        <a:pt x="458" y="85"/>
                      </a:lnTo>
                      <a:lnTo>
                        <a:pt x="476" y="91"/>
                      </a:lnTo>
                      <a:lnTo>
                        <a:pt x="521" y="73"/>
                      </a:lnTo>
                      <a:lnTo>
                        <a:pt x="537" y="77"/>
                      </a:lnTo>
                      <a:lnTo>
                        <a:pt x="609" y="111"/>
                      </a:lnTo>
                      <a:lnTo>
                        <a:pt x="631" y="131"/>
                      </a:lnTo>
                      <a:lnTo>
                        <a:pt x="696" y="142"/>
                      </a:lnTo>
                      <a:lnTo>
                        <a:pt x="760" y="124"/>
                      </a:lnTo>
                      <a:lnTo>
                        <a:pt x="807" y="94"/>
                      </a:lnTo>
                      <a:lnTo>
                        <a:pt x="842" y="109"/>
                      </a:lnTo>
                      <a:lnTo>
                        <a:pt x="862" y="105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 w="3175" cap="flat" cmpd="sng">
                  <a:solidFill>
                    <a:srgbClr val="80808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00" name="Freeform 225"/>
                <p:cNvSpPr>
                  <a:spLocks noChangeAspect="1"/>
                </p:cNvSpPr>
                <p:nvPr/>
              </p:nvSpPr>
              <p:spPr bwMode="auto">
                <a:xfrm>
                  <a:off x="5351" y="1302"/>
                  <a:ext cx="26" cy="39"/>
                </a:xfrm>
                <a:custGeom>
                  <a:avLst/>
                  <a:gdLst>
                    <a:gd name="T0" fmla="*/ 387771631 w 46"/>
                    <a:gd name="T1" fmla="*/ 456967128 h 67"/>
                    <a:gd name="T2" fmla="*/ 387771631 w 46"/>
                    <a:gd name="T3" fmla="*/ 456967128 h 67"/>
                    <a:gd name="T4" fmla="*/ 0 w 46"/>
                    <a:gd name="T5" fmla="*/ 456967128 h 67"/>
                    <a:gd name="T6" fmla="*/ 387771631 w 46"/>
                    <a:gd name="T7" fmla="*/ 456967128 h 67"/>
                    <a:gd name="T8" fmla="*/ 387771631 w 46"/>
                    <a:gd name="T9" fmla="*/ 0 h 67"/>
                    <a:gd name="T10" fmla="*/ 387771631 w 46"/>
                    <a:gd name="T11" fmla="*/ 456967128 h 6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6"/>
                    <a:gd name="T19" fmla="*/ 0 h 67"/>
                    <a:gd name="T20" fmla="*/ 46 w 46"/>
                    <a:gd name="T21" fmla="*/ 67 h 6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6" h="67">
                      <a:moveTo>
                        <a:pt x="46" y="53"/>
                      </a:moveTo>
                      <a:lnTo>
                        <a:pt x="10" y="67"/>
                      </a:lnTo>
                      <a:lnTo>
                        <a:pt x="0" y="48"/>
                      </a:lnTo>
                      <a:lnTo>
                        <a:pt x="23" y="16"/>
                      </a:lnTo>
                      <a:lnTo>
                        <a:pt x="46" y="0"/>
                      </a:lnTo>
                      <a:lnTo>
                        <a:pt x="46" y="53"/>
                      </a:lnTo>
                      <a:close/>
                    </a:path>
                  </a:pathLst>
                </a:custGeom>
                <a:solidFill>
                  <a:srgbClr val="F8981D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01" name="Freeform 226"/>
                <p:cNvSpPr>
                  <a:spLocks noChangeAspect="1"/>
                </p:cNvSpPr>
                <p:nvPr/>
              </p:nvSpPr>
              <p:spPr bwMode="auto">
                <a:xfrm>
                  <a:off x="4249" y="1116"/>
                  <a:ext cx="31" cy="28"/>
                </a:xfrm>
                <a:custGeom>
                  <a:avLst/>
                  <a:gdLst>
                    <a:gd name="T0" fmla="*/ 364292486 w 56"/>
                    <a:gd name="T1" fmla="*/ 221225174 h 50"/>
                    <a:gd name="T2" fmla="*/ 364292486 w 56"/>
                    <a:gd name="T3" fmla="*/ 463856038 h 50"/>
                    <a:gd name="T4" fmla="*/ 364292486 w 56"/>
                    <a:gd name="T5" fmla="*/ 463856038 h 50"/>
                    <a:gd name="T6" fmla="*/ 364292486 w 56"/>
                    <a:gd name="T7" fmla="*/ 463856038 h 50"/>
                    <a:gd name="T8" fmla="*/ 0 w 56"/>
                    <a:gd name="T9" fmla="*/ 463856038 h 50"/>
                    <a:gd name="T10" fmla="*/ 364292486 w 56"/>
                    <a:gd name="T11" fmla="*/ 463856038 h 50"/>
                    <a:gd name="T12" fmla="*/ 364292486 w 56"/>
                    <a:gd name="T13" fmla="*/ 0 h 50"/>
                    <a:gd name="T14" fmla="*/ 364292486 w 56"/>
                    <a:gd name="T15" fmla="*/ 221225174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6"/>
                    <a:gd name="T25" fmla="*/ 0 h 50"/>
                    <a:gd name="T26" fmla="*/ 56 w 56"/>
                    <a:gd name="T27" fmla="*/ 50 h 5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6" h="50">
                      <a:moveTo>
                        <a:pt x="47" y="4"/>
                      </a:moveTo>
                      <a:lnTo>
                        <a:pt x="55" y="9"/>
                      </a:lnTo>
                      <a:lnTo>
                        <a:pt x="56" y="26"/>
                      </a:lnTo>
                      <a:lnTo>
                        <a:pt x="40" y="50"/>
                      </a:lnTo>
                      <a:lnTo>
                        <a:pt x="0" y="27"/>
                      </a:lnTo>
                      <a:lnTo>
                        <a:pt x="14" y="20"/>
                      </a:lnTo>
                      <a:lnTo>
                        <a:pt x="16" y="0"/>
                      </a:lnTo>
                      <a:lnTo>
                        <a:pt x="47" y="4"/>
                      </a:lnTo>
                      <a:close/>
                    </a:path>
                  </a:pathLst>
                </a:custGeom>
                <a:solidFill>
                  <a:srgbClr val="F8981D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02" name="Freeform 227"/>
                <p:cNvSpPr>
                  <a:spLocks noChangeAspect="1"/>
                </p:cNvSpPr>
                <p:nvPr/>
              </p:nvSpPr>
              <p:spPr bwMode="auto">
                <a:xfrm>
                  <a:off x="4644" y="1136"/>
                  <a:ext cx="13" cy="24"/>
                </a:xfrm>
                <a:custGeom>
                  <a:avLst/>
                  <a:gdLst>
                    <a:gd name="T0" fmla="*/ 341291700 w 24"/>
                    <a:gd name="T1" fmla="*/ 416722036 h 38"/>
                    <a:gd name="T2" fmla="*/ 341291700 w 24"/>
                    <a:gd name="T3" fmla="*/ 416722036 h 38"/>
                    <a:gd name="T4" fmla="*/ 341291700 w 24"/>
                    <a:gd name="T5" fmla="*/ 416722036 h 38"/>
                    <a:gd name="T6" fmla="*/ 0 w 24"/>
                    <a:gd name="T7" fmla="*/ 0 h 38"/>
                    <a:gd name="T8" fmla="*/ 341291700 w 24"/>
                    <a:gd name="T9" fmla="*/ 416722036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38"/>
                    <a:gd name="T17" fmla="*/ 24 w 24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38">
                      <a:moveTo>
                        <a:pt x="17" y="20"/>
                      </a:moveTo>
                      <a:lnTo>
                        <a:pt x="24" y="31"/>
                      </a:lnTo>
                      <a:lnTo>
                        <a:pt x="20" y="38"/>
                      </a:lnTo>
                      <a:lnTo>
                        <a:pt x="0" y="0"/>
                      </a:lnTo>
                      <a:lnTo>
                        <a:pt x="17" y="20"/>
                      </a:lnTo>
                      <a:close/>
                    </a:path>
                  </a:pathLst>
                </a:custGeom>
                <a:solidFill>
                  <a:srgbClr val="F8981D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03" name="Freeform 228"/>
                <p:cNvSpPr>
                  <a:spLocks noChangeAspect="1"/>
                </p:cNvSpPr>
                <p:nvPr/>
              </p:nvSpPr>
              <p:spPr bwMode="auto">
                <a:xfrm>
                  <a:off x="4644" y="1026"/>
                  <a:ext cx="6" cy="34"/>
                </a:xfrm>
                <a:custGeom>
                  <a:avLst/>
                  <a:gdLst>
                    <a:gd name="T0" fmla="*/ 268435008 w 16"/>
                    <a:gd name="T1" fmla="*/ 371857474 h 61"/>
                    <a:gd name="T2" fmla="*/ 268435008 w 16"/>
                    <a:gd name="T3" fmla="*/ 371857474 h 61"/>
                    <a:gd name="T4" fmla="*/ 0 w 16"/>
                    <a:gd name="T5" fmla="*/ 371857474 h 61"/>
                    <a:gd name="T6" fmla="*/ 83759480 w 16"/>
                    <a:gd name="T7" fmla="*/ 0 h 61"/>
                    <a:gd name="T8" fmla="*/ 268435008 w 16"/>
                    <a:gd name="T9" fmla="*/ 371857474 h 61"/>
                    <a:gd name="T10" fmla="*/ 268435008 w 16"/>
                    <a:gd name="T11" fmla="*/ 371857474 h 6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6"/>
                    <a:gd name="T19" fmla="*/ 0 h 61"/>
                    <a:gd name="T20" fmla="*/ 16 w 16"/>
                    <a:gd name="T21" fmla="*/ 61 h 6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6" h="61">
                      <a:moveTo>
                        <a:pt x="12" y="37"/>
                      </a:moveTo>
                      <a:lnTo>
                        <a:pt x="8" y="61"/>
                      </a:lnTo>
                      <a:lnTo>
                        <a:pt x="0" y="51"/>
                      </a:lnTo>
                      <a:lnTo>
                        <a:pt x="2" y="0"/>
                      </a:lnTo>
                      <a:lnTo>
                        <a:pt x="16" y="28"/>
                      </a:lnTo>
                      <a:lnTo>
                        <a:pt x="12" y="37"/>
                      </a:lnTo>
                      <a:close/>
                    </a:path>
                  </a:pathLst>
                </a:custGeom>
                <a:solidFill>
                  <a:srgbClr val="F8981D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04" name="Freeform 229"/>
                <p:cNvSpPr>
                  <a:spLocks noChangeAspect="1"/>
                </p:cNvSpPr>
                <p:nvPr/>
              </p:nvSpPr>
              <p:spPr bwMode="auto">
                <a:xfrm>
                  <a:off x="4665" y="996"/>
                  <a:ext cx="108" cy="108"/>
                </a:xfrm>
                <a:custGeom>
                  <a:avLst/>
                  <a:gdLst>
                    <a:gd name="T0" fmla="*/ 333129000 w 201"/>
                    <a:gd name="T1" fmla="*/ 434257225 h 184"/>
                    <a:gd name="T2" fmla="*/ 333129000 w 201"/>
                    <a:gd name="T3" fmla="*/ 434257225 h 184"/>
                    <a:gd name="T4" fmla="*/ 333129000 w 201"/>
                    <a:gd name="T5" fmla="*/ 434257225 h 184"/>
                    <a:gd name="T6" fmla="*/ 333129000 w 201"/>
                    <a:gd name="T7" fmla="*/ 434257225 h 184"/>
                    <a:gd name="T8" fmla="*/ 333129000 w 201"/>
                    <a:gd name="T9" fmla="*/ 434257225 h 184"/>
                    <a:gd name="T10" fmla="*/ 333129000 w 201"/>
                    <a:gd name="T11" fmla="*/ 434257225 h 184"/>
                    <a:gd name="T12" fmla="*/ 333129000 w 201"/>
                    <a:gd name="T13" fmla="*/ 434257225 h 184"/>
                    <a:gd name="T14" fmla="*/ 333129000 w 201"/>
                    <a:gd name="T15" fmla="*/ 434257225 h 184"/>
                    <a:gd name="T16" fmla="*/ 333129000 w 201"/>
                    <a:gd name="T17" fmla="*/ 434257225 h 184"/>
                    <a:gd name="T18" fmla="*/ 333129000 w 201"/>
                    <a:gd name="T19" fmla="*/ 434257225 h 184"/>
                    <a:gd name="T20" fmla="*/ 333129000 w 201"/>
                    <a:gd name="T21" fmla="*/ 434257225 h 184"/>
                    <a:gd name="T22" fmla="*/ 333129000 w 201"/>
                    <a:gd name="T23" fmla="*/ 434257225 h 184"/>
                    <a:gd name="T24" fmla="*/ 333129000 w 201"/>
                    <a:gd name="T25" fmla="*/ 434257225 h 184"/>
                    <a:gd name="T26" fmla="*/ 333129000 w 201"/>
                    <a:gd name="T27" fmla="*/ 434257225 h 184"/>
                    <a:gd name="T28" fmla="*/ 333129000 w 201"/>
                    <a:gd name="T29" fmla="*/ 434257225 h 184"/>
                    <a:gd name="T30" fmla="*/ 333129000 w 201"/>
                    <a:gd name="T31" fmla="*/ 434257225 h 184"/>
                    <a:gd name="T32" fmla="*/ 333129000 w 201"/>
                    <a:gd name="T33" fmla="*/ 434257225 h 184"/>
                    <a:gd name="T34" fmla="*/ 333129000 w 201"/>
                    <a:gd name="T35" fmla="*/ 434257225 h 184"/>
                    <a:gd name="T36" fmla="*/ 333129000 w 201"/>
                    <a:gd name="T37" fmla="*/ 434257225 h 184"/>
                    <a:gd name="T38" fmla="*/ 333129000 w 201"/>
                    <a:gd name="T39" fmla="*/ 434257225 h 184"/>
                    <a:gd name="T40" fmla="*/ 333129000 w 201"/>
                    <a:gd name="T41" fmla="*/ 434257225 h 184"/>
                    <a:gd name="T42" fmla="*/ 333129000 w 201"/>
                    <a:gd name="T43" fmla="*/ 434257225 h 184"/>
                    <a:gd name="T44" fmla="*/ 333129000 w 201"/>
                    <a:gd name="T45" fmla="*/ 434257225 h 184"/>
                    <a:gd name="T46" fmla="*/ 333129000 w 201"/>
                    <a:gd name="T47" fmla="*/ 434257225 h 184"/>
                    <a:gd name="T48" fmla="*/ 333129000 w 201"/>
                    <a:gd name="T49" fmla="*/ 434257225 h 184"/>
                    <a:gd name="T50" fmla="*/ 333129000 w 201"/>
                    <a:gd name="T51" fmla="*/ 434257225 h 184"/>
                    <a:gd name="T52" fmla="*/ 333129000 w 201"/>
                    <a:gd name="T53" fmla="*/ 434257225 h 184"/>
                    <a:gd name="T54" fmla="*/ 333129000 w 201"/>
                    <a:gd name="T55" fmla="*/ 434257225 h 184"/>
                    <a:gd name="T56" fmla="*/ 333129000 w 201"/>
                    <a:gd name="T57" fmla="*/ 434257225 h 184"/>
                    <a:gd name="T58" fmla="*/ 333129000 w 201"/>
                    <a:gd name="T59" fmla="*/ 434257225 h 184"/>
                    <a:gd name="T60" fmla="*/ 0 w 201"/>
                    <a:gd name="T61" fmla="*/ 434257225 h 184"/>
                    <a:gd name="T62" fmla="*/ 333129000 w 201"/>
                    <a:gd name="T63" fmla="*/ 434257225 h 184"/>
                    <a:gd name="T64" fmla="*/ 333129000 w 201"/>
                    <a:gd name="T65" fmla="*/ 434257225 h 184"/>
                    <a:gd name="T66" fmla="*/ 333129000 w 201"/>
                    <a:gd name="T67" fmla="*/ 434257225 h 184"/>
                    <a:gd name="T68" fmla="*/ 333129000 w 201"/>
                    <a:gd name="T69" fmla="*/ 434257225 h 184"/>
                    <a:gd name="T70" fmla="*/ 333129000 w 201"/>
                    <a:gd name="T71" fmla="*/ 434257225 h 184"/>
                    <a:gd name="T72" fmla="*/ 333129000 w 201"/>
                    <a:gd name="T73" fmla="*/ 434257225 h 184"/>
                    <a:gd name="T74" fmla="*/ 333129000 w 201"/>
                    <a:gd name="T75" fmla="*/ 434257225 h 184"/>
                    <a:gd name="T76" fmla="*/ 333129000 w 201"/>
                    <a:gd name="T77" fmla="*/ 0 h 184"/>
                    <a:gd name="T78" fmla="*/ 333129000 w 201"/>
                    <a:gd name="T79" fmla="*/ 434257225 h 184"/>
                    <a:gd name="T80" fmla="*/ 333129000 w 201"/>
                    <a:gd name="T81" fmla="*/ 434257225 h 184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201"/>
                    <a:gd name="T124" fmla="*/ 0 h 184"/>
                    <a:gd name="T125" fmla="*/ 201 w 201"/>
                    <a:gd name="T126" fmla="*/ 184 h 184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201" h="184">
                      <a:moveTo>
                        <a:pt x="98" y="48"/>
                      </a:moveTo>
                      <a:lnTo>
                        <a:pt x="111" y="53"/>
                      </a:lnTo>
                      <a:lnTo>
                        <a:pt x="107" y="67"/>
                      </a:lnTo>
                      <a:lnTo>
                        <a:pt x="109" y="75"/>
                      </a:lnTo>
                      <a:lnTo>
                        <a:pt x="125" y="76"/>
                      </a:lnTo>
                      <a:lnTo>
                        <a:pt x="128" y="58"/>
                      </a:lnTo>
                      <a:lnTo>
                        <a:pt x="125" y="51"/>
                      </a:lnTo>
                      <a:lnTo>
                        <a:pt x="125" y="27"/>
                      </a:lnTo>
                      <a:lnTo>
                        <a:pt x="134" y="18"/>
                      </a:lnTo>
                      <a:lnTo>
                        <a:pt x="148" y="27"/>
                      </a:lnTo>
                      <a:lnTo>
                        <a:pt x="165" y="60"/>
                      </a:lnTo>
                      <a:lnTo>
                        <a:pt x="174" y="64"/>
                      </a:lnTo>
                      <a:lnTo>
                        <a:pt x="164" y="100"/>
                      </a:lnTo>
                      <a:lnTo>
                        <a:pt x="170" y="129"/>
                      </a:lnTo>
                      <a:lnTo>
                        <a:pt x="201" y="155"/>
                      </a:lnTo>
                      <a:lnTo>
                        <a:pt x="175" y="154"/>
                      </a:lnTo>
                      <a:lnTo>
                        <a:pt x="168" y="167"/>
                      </a:lnTo>
                      <a:lnTo>
                        <a:pt x="155" y="140"/>
                      </a:lnTo>
                      <a:lnTo>
                        <a:pt x="96" y="171"/>
                      </a:lnTo>
                      <a:lnTo>
                        <a:pt x="91" y="167"/>
                      </a:lnTo>
                      <a:lnTo>
                        <a:pt x="99" y="164"/>
                      </a:lnTo>
                      <a:lnTo>
                        <a:pt x="90" y="154"/>
                      </a:lnTo>
                      <a:lnTo>
                        <a:pt x="89" y="141"/>
                      </a:lnTo>
                      <a:lnTo>
                        <a:pt x="82" y="146"/>
                      </a:lnTo>
                      <a:lnTo>
                        <a:pt x="80" y="159"/>
                      </a:lnTo>
                      <a:lnTo>
                        <a:pt x="86" y="158"/>
                      </a:lnTo>
                      <a:lnTo>
                        <a:pt x="77" y="184"/>
                      </a:lnTo>
                      <a:lnTo>
                        <a:pt x="38" y="170"/>
                      </a:lnTo>
                      <a:lnTo>
                        <a:pt x="30" y="145"/>
                      </a:lnTo>
                      <a:lnTo>
                        <a:pt x="8" y="134"/>
                      </a:lnTo>
                      <a:lnTo>
                        <a:pt x="0" y="109"/>
                      </a:lnTo>
                      <a:lnTo>
                        <a:pt x="9" y="100"/>
                      </a:lnTo>
                      <a:lnTo>
                        <a:pt x="14" y="89"/>
                      </a:lnTo>
                      <a:lnTo>
                        <a:pt x="9" y="84"/>
                      </a:lnTo>
                      <a:lnTo>
                        <a:pt x="13" y="74"/>
                      </a:lnTo>
                      <a:lnTo>
                        <a:pt x="9" y="59"/>
                      </a:lnTo>
                      <a:lnTo>
                        <a:pt x="24" y="54"/>
                      </a:lnTo>
                      <a:lnTo>
                        <a:pt x="16" y="35"/>
                      </a:lnTo>
                      <a:lnTo>
                        <a:pt x="66" y="0"/>
                      </a:lnTo>
                      <a:lnTo>
                        <a:pt x="66" y="14"/>
                      </a:lnTo>
                      <a:lnTo>
                        <a:pt x="98" y="48"/>
                      </a:lnTo>
                      <a:close/>
                    </a:path>
                  </a:pathLst>
                </a:custGeom>
                <a:solidFill>
                  <a:srgbClr val="5E7492">
                    <a:lumMod val="60000"/>
                    <a:lumOff val="40000"/>
                  </a:srgbClr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05" name="Freeform 230"/>
                <p:cNvSpPr>
                  <a:spLocks noChangeAspect="1"/>
                </p:cNvSpPr>
                <p:nvPr/>
              </p:nvSpPr>
              <p:spPr bwMode="auto">
                <a:xfrm>
                  <a:off x="4742" y="999"/>
                  <a:ext cx="66" cy="82"/>
                </a:xfrm>
                <a:custGeom>
                  <a:avLst/>
                  <a:gdLst>
                    <a:gd name="T0" fmla="*/ 0 w 124"/>
                    <a:gd name="T1" fmla="*/ 0 h 138"/>
                    <a:gd name="T2" fmla="*/ 323814349 w 124"/>
                    <a:gd name="T3" fmla="*/ 434257177 h 138"/>
                    <a:gd name="T4" fmla="*/ 323814349 w 124"/>
                    <a:gd name="T5" fmla="*/ 434257177 h 138"/>
                    <a:gd name="T6" fmla="*/ 323814349 w 124"/>
                    <a:gd name="T7" fmla="*/ 434257177 h 138"/>
                    <a:gd name="T8" fmla="*/ 323814349 w 124"/>
                    <a:gd name="T9" fmla="*/ 434257177 h 138"/>
                    <a:gd name="T10" fmla="*/ 323814349 w 124"/>
                    <a:gd name="T11" fmla="*/ 434257177 h 138"/>
                    <a:gd name="T12" fmla="*/ 323814349 w 124"/>
                    <a:gd name="T13" fmla="*/ 434257177 h 138"/>
                    <a:gd name="T14" fmla="*/ 323814349 w 124"/>
                    <a:gd name="T15" fmla="*/ 434257177 h 138"/>
                    <a:gd name="T16" fmla="*/ 323814349 w 124"/>
                    <a:gd name="T17" fmla="*/ 434257177 h 138"/>
                    <a:gd name="T18" fmla="*/ 323814349 w 124"/>
                    <a:gd name="T19" fmla="*/ 434257177 h 138"/>
                    <a:gd name="T20" fmla="*/ 0 w 124"/>
                    <a:gd name="T21" fmla="*/ 0 h 13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24"/>
                    <a:gd name="T34" fmla="*/ 0 h 138"/>
                    <a:gd name="T35" fmla="*/ 124 w 124"/>
                    <a:gd name="T36" fmla="*/ 138 h 13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24" h="138">
                      <a:moveTo>
                        <a:pt x="0" y="0"/>
                      </a:moveTo>
                      <a:lnTo>
                        <a:pt x="76" y="37"/>
                      </a:lnTo>
                      <a:lnTo>
                        <a:pt x="124" y="80"/>
                      </a:lnTo>
                      <a:lnTo>
                        <a:pt x="100" y="87"/>
                      </a:lnTo>
                      <a:lnTo>
                        <a:pt x="104" y="108"/>
                      </a:lnTo>
                      <a:lnTo>
                        <a:pt x="89" y="129"/>
                      </a:lnTo>
                      <a:lnTo>
                        <a:pt x="76" y="138"/>
                      </a:lnTo>
                      <a:lnTo>
                        <a:pt x="50" y="129"/>
                      </a:lnTo>
                      <a:lnTo>
                        <a:pt x="30" y="91"/>
                      </a:lnTo>
                      <a:lnTo>
                        <a:pt x="40" y="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E7492">
                    <a:lumMod val="60000"/>
                    <a:lumOff val="40000"/>
                  </a:srgbClr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06" name="Freeform 231"/>
                <p:cNvSpPr>
                  <a:spLocks noChangeAspect="1"/>
                </p:cNvSpPr>
                <p:nvPr/>
              </p:nvSpPr>
              <p:spPr bwMode="auto">
                <a:xfrm>
                  <a:off x="4823" y="1045"/>
                  <a:ext cx="78" cy="55"/>
                </a:xfrm>
                <a:custGeom>
                  <a:avLst/>
                  <a:gdLst>
                    <a:gd name="T0" fmla="*/ 0 w 145"/>
                    <a:gd name="T1" fmla="*/ 0 h 96"/>
                    <a:gd name="T2" fmla="*/ 334278914 w 145"/>
                    <a:gd name="T3" fmla="*/ 449510825 h 96"/>
                    <a:gd name="T4" fmla="*/ 334278914 w 145"/>
                    <a:gd name="T5" fmla="*/ 449510825 h 96"/>
                    <a:gd name="T6" fmla="*/ 334278914 w 145"/>
                    <a:gd name="T7" fmla="*/ 449510825 h 96"/>
                    <a:gd name="T8" fmla="*/ 334278914 w 145"/>
                    <a:gd name="T9" fmla="*/ 449510825 h 96"/>
                    <a:gd name="T10" fmla="*/ 334278914 w 145"/>
                    <a:gd name="T11" fmla="*/ 449510825 h 96"/>
                    <a:gd name="T12" fmla="*/ 334278914 w 145"/>
                    <a:gd name="T13" fmla="*/ 449510825 h 96"/>
                    <a:gd name="T14" fmla="*/ 334278914 w 145"/>
                    <a:gd name="T15" fmla="*/ 449510825 h 96"/>
                    <a:gd name="T16" fmla="*/ 334278914 w 145"/>
                    <a:gd name="T17" fmla="*/ 449510825 h 96"/>
                    <a:gd name="T18" fmla="*/ 334278914 w 145"/>
                    <a:gd name="T19" fmla="*/ 449510825 h 96"/>
                    <a:gd name="T20" fmla="*/ 51098177 w 145"/>
                    <a:gd name="T21" fmla="*/ 449510825 h 96"/>
                    <a:gd name="T22" fmla="*/ 0 w 145"/>
                    <a:gd name="T23" fmla="*/ 0 h 9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145"/>
                    <a:gd name="T37" fmla="*/ 0 h 96"/>
                    <a:gd name="T38" fmla="*/ 145 w 145"/>
                    <a:gd name="T39" fmla="*/ 96 h 9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145" h="96">
                      <a:moveTo>
                        <a:pt x="0" y="0"/>
                      </a:moveTo>
                      <a:lnTo>
                        <a:pt x="18" y="15"/>
                      </a:lnTo>
                      <a:lnTo>
                        <a:pt x="68" y="22"/>
                      </a:lnTo>
                      <a:lnTo>
                        <a:pt x="58" y="36"/>
                      </a:lnTo>
                      <a:lnTo>
                        <a:pt x="93" y="33"/>
                      </a:lnTo>
                      <a:lnTo>
                        <a:pt x="145" y="54"/>
                      </a:lnTo>
                      <a:lnTo>
                        <a:pt x="133" y="84"/>
                      </a:lnTo>
                      <a:lnTo>
                        <a:pt x="86" y="96"/>
                      </a:lnTo>
                      <a:lnTo>
                        <a:pt x="24" y="60"/>
                      </a:lnTo>
                      <a:lnTo>
                        <a:pt x="22" y="44"/>
                      </a:lnTo>
                      <a:lnTo>
                        <a:pt x="1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E7492">
                    <a:lumMod val="60000"/>
                    <a:lumOff val="40000"/>
                  </a:srgbClr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07" name="Freeform 232"/>
                <p:cNvSpPr>
                  <a:spLocks noChangeAspect="1"/>
                </p:cNvSpPr>
                <p:nvPr/>
              </p:nvSpPr>
              <p:spPr bwMode="auto">
                <a:xfrm>
                  <a:off x="4720" y="1131"/>
                  <a:ext cx="17" cy="27"/>
                </a:xfrm>
                <a:custGeom>
                  <a:avLst/>
                  <a:gdLst>
                    <a:gd name="T0" fmla="*/ 480620294 w 28"/>
                    <a:gd name="T1" fmla="*/ 434257225 h 46"/>
                    <a:gd name="T2" fmla="*/ 480620294 w 28"/>
                    <a:gd name="T3" fmla="*/ 434257225 h 46"/>
                    <a:gd name="T4" fmla="*/ 480620294 w 28"/>
                    <a:gd name="T5" fmla="*/ 0 h 46"/>
                    <a:gd name="T6" fmla="*/ 0 w 28"/>
                    <a:gd name="T7" fmla="*/ 434257225 h 46"/>
                    <a:gd name="T8" fmla="*/ 111959483 w 28"/>
                    <a:gd name="T9" fmla="*/ 434257225 h 46"/>
                    <a:gd name="T10" fmla="*/ 480620294 w 28"/>
                    <a:gd name="T11" fmla="*/ 434257225 h 46"/>
                    <a:gd name="T12" fmla="*/ 480620294 w 28"/>
                    <a:gd name="T13" fmla="*/ 434257225 h 46"/>
                    <a:gd name="T14" fmla="*/ 480620294 w 28"/>
                    <a:gd name="T15" fmla="*/ 434257225 h 46"/>
                    <a:gd name="T16" fmla="*/ 480620294 w 28"/>
                    <a:gd name="T17" fmla="*/ 434257225 h 4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8"/>
                    <a:gd name="T28" fmla="*/ 0 h 46"/>
                    <a:gd name="T29" fmla="*/ 28 w 28"/>
                    <a:gd name="T30" fmla="*/ 46 h 4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8" h="46">
                      <a:moveTo>
                        <a:pt x="25" y="18"/>
                      </a:moveTo>
                      <a:lnTo>
                        <a:pt x="26" y="9"/>
                      </a:lnTo>
                      <a:lnTo>
                        <a:pt x="13" y="0"/>
                      </a:lnTo>
                      <a:lnTo>
                        <a:pt x="0" y="16"/>
                      </a:lnTo>
                      <a:lnTo>
                        <a:pt x="1" y="40"/>
                      </a:lnTo>
                      <a:lnTo>
                        <a:pt x="11" y="46"/>
                      </a:lnTo>
                      <a:lnTo>
                        <a:pt x="8" y="40"/>
                      </a:lnTo>
                      <a:lnTo>
                        <a:pt x="28" y="24"/>
                      </a:lnTo>
                      <a:lnTo>
                        <a:pt x="25" y="18"/>
                      </a:lnTo>
                      <a:close/>
                    </a:path>
                  </a:pathLst>
                </a:custGeom>
                <a:solidFill>
                  <a:srgbClr val="F8981D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08" name="Freeform 233"/>
                <p:cNvSpPr>
                  <a:spLocks noChangeAspect="1"/>
                </p:cNvSpPr>
                <p:nvPr/>
              </p:nvSpPr>
              <p:spPr bwMode="auto">
                <a:xfrm>
                  <a:off x="4715" y="1158"/>
                  <a:ext cx="62" cy="42"/>
                </a:xfrm>
                <a:custGeom>
                  <a:avLst/>
                  <a:gdLst>
                    <a:gd name="T0" fmla="*/ 319555776 w 117"/>
                    <a:gd name="T1" fmla="*/ 0 h 71"/>
                    <a:gd name="T2" fmla="*/ 319555776 w 117"/>
                    <a:gd name="T3" fmla="*/ 253947214 h 71"/>
                    <a:gd name="T4" fmla="*/ 319555776 w 117"/>
                    <a:gd name="T5" fmla="*/ 444530951 h 71"/>
                    <a:gd name="T6" fmla="*/ 319555776 w 117"/>
                    <a:gd name="T7" fmla="*/ 444530951 h 71"/>
                    <a:gd name="T8" fmla="*/ 319555776 w 117"/>
                    <a:gd name="T9" fmla="*/ 444530951 h 71"/>
                    <a:gd name="T10" fmla="*/ 278813652 w 117"/>
                    <a:gd name="T11" fmla="*/ 444530951 h 71"/>
                    <a:gd name="T12" fmla="*/ 0 w 117"/>
                    <a:gd name="T13" fmla="*/ 444530951 h 71"/>
                    <a:gd name="T14" fmla="*/ 319555776 w 117"/>
                    <a:gd name="T15" fmla="*/ 444530951 h 71"/>
                    <a:gd name="T16" fmla="*/ 319555776 w 117"/>
                    <a:gd name="T17" fmla="*/ 50789416 h 71"/>
                    <a:gd name="T18" fmla="*/ 319555776 w 117"/>
                    <a:gd name="T19" fmla="*/ 0 h 7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17"/>
                    <a:gd name="T31" fmla="*/ 0 h 71"/>
                    <a:gd name="T32" fmla="*/ 117 w 117"/>
                    <a:gd name="T33" fmla="*/ 71 h 71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17" h="71">
                      <a:moveTo>
                        <a:pt x="51" y="0"/>
                      </a:moveTo>
                      <a:lnTo>
                        <a:pt x="86" y="5"/>
                      </a:lnTo>
                      <a:lnTo>
                        <a:pt x="112" y="38"/>
                      </a:lnTo>
                      <a:lnTo>
                        <a:pt x="117" y="71"/>
                      </a:lnTo>
                      <a:lnTo>
                        <a:pt x="27" y="48"/>
                      </a:lnTo>
                      <a:lnTo>
                        <a:pt x="6" y="55"/>
                      </a:lnTo>
                      <a:lnTo>
                        <a:pt x="0" y="48"/>
                      </a:lnTo>
                      <a:lnTo>
                        <a:pt x="20" y="43"/>
                      </a:lnTo>
                      <a:lnTo>
                        <a:pt x="36" y="1"/>
                      </a:lnTo>
                      <a:lnTo>
                        <a:pt x="51" y="0"/>
                      </a:lnTo>
                      <a:close/>
                    </a:path>
                  </a:pathLst>
                </a:custGeom>
                <a:solidFill>
                  <a:srgbClr val="5E7492">
                    <a:lumMod val="60000"/>
                    <a:lumOff val="40000"/>
                  </a:srgbClr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09" name="Freeform 234"/>
                <p:cNvSpPr>
                  <a:spLocks noChangeAspect="1"/>
                </p:cNvSpPr>
                <p:nvPr/>
              </p:nvSpPr>
              <p:spPr bwMode="auto">
                <a:xfrm>
                  <a:off x="4684" y="1295"/>
                  <a:ext cx="17" cy="18"/>
                </a:xfrm>
                <a:custGeom>
                  <a:avLst/>
                  <a:gdLst>
                    <a:gd name="T0" fmla="*/ 200914676 w 32"/>
                    <a:gd name="T1" fmla="*/ 420399182 h 31"/>
                    <a:gd name="T2" fmla="*/ 321977806 w 32"/>
                    <a:gd name="T3" fmla="*/ 0 h 31"/>
                    <a:gd name="T4" fmla="*/ 321977806 w 32"/>
                    <a:gd name="T5" fmla="*/ 420399182 h 31"/>
                    <a:gd name="T6" fmla="*/ 321977806 w 32"/>
                    <a:gd name="T7" fmla="*/ 420399182 h 31"/>
                    <a:gd name="T8" fmla="*/ 321977806 w 32"/>
                    <a:gd name="T9" fmla="*/ 420399182 h 31"/>
                    <a:gd name="T10" fmla="*/ 0 w 32"/>
                    <a:gd name="T11" fmla="*/ 420399182 h 31"/>
                    <a:gd name="T12" fmla="*/ 200914676 w 32"/>
                    <a:gd name="T13" fmla="*/ 420399182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2"/>
                    <a:gd name="T22" fmla="*/ 0 h 31"/>
                    <a:gd name="T23" fmla="*/ 32 w 32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2" h="31">
                      <a:moveTo>
                        <a:pt x="4" y="13"/>
                      </a:moveTo>
                      <a:lnTo>
                        <a:pt x="22" y="0"/>
                      </a:lnTo>
                      <a:lnTo>
                        <a:pt x="32" y="16"/>
                      </a:lnTo>
                      <a:lnTo>
                        <a:pt x="20" y="30"/>
                      </a:lnTo>
                      <a:lnTo>
                        <a:pt x="7" y="31"/>
                      </a:lnTo>
                      <a:lnTo>
                        <a:pt x="0" y="29"/>
                      </a:lnTo>
                      <a:lnTo>
                        <a:pt x="4" y="13"/>
                      </a:lnTo>
                      <a:close/>
                    </a:path>
                  </a:pathLst>
                </a:custGeom>
                <a:solidFill>
                  <a:srgbClr val="F8981D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10" name="Freeform 235"/>
                <p:cNvSpPr>
                  <a:spLocks noChangeAspect="1"/>
                </p:cNvSpPr>
                <p:nvPr/>
              </p:nvSpPr>
              <p:spPr bwMode="auto">
                <a:xfrm>
                  <a:off x="4703" y="1243"/>
                  <a:ext cx="30" cy="17"/>
                </a:xfrm>
                <a:custGeom>
                  <a:avLst/>
                  <a:gdLst>
                    <a:gd name="T0" fmla="*/ 484317135 w 46"/>
                    <a:gd name="T1" fmla="*/ 60932051 h 32"/>
                    <a:gd name="T2" fmla="*/ 484317135 w 46"/>
                    <a:gd name="T3" fmla="*/ 40608957 h 32"/>
                    <a:gd name="T4" fmla="*/ 484317135 w 46"/>
                    <a:gd name="T5" fmla="*/ 268435008 h 32"/>
                    <a:gd name="T6" fmla="*/ 484317135 w 46"/>
                    <a:gd name="T7" fmla="*/ 268435008 h 32"/>
                    <a:gd name="T8" fmla="*/ 484317135 w 46"/>
                    <a:gd name="T9" fmla="*/ 268435008 h 32"/>
                    <a:gd name="T10" fmla="*/ 0 w 46"/>
                    <a:gd name="T11" fmla="*/ 268435008 h 32"/>
                    <a:gd name="T12" fmla="*/ 484317135 w 46"/>
                    <a:gd name="T13" fmla="*/ 182796137 h 32"/>
                    <a:gd name="T14" fmla="*/ 484317135 w 46"/>
                    <a:gd name="T15" fmla="*/ 0 h 32"/>
                    <a:gd name="T16" fmla="*/ 484317135 w 46"/>
                    <a:gd name="T17" fmla="*/ 60932051 h 3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46"/>
                    <a:gd name="T28" fmla="*/ 0 h 32"/>
                    <a:gd name="T29" fmla="*/ 46 w 46"/>
                    <a:gd name="T30" fmla="*/ 32 h 3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46" h="32">
                      <a:moveTo>
                        <a:pt x="24" y="3"/>
                      </a:moveTo>
                      <a:lnTo>
                        <a:pt x="46" y="2"/>
                      </a:lnTo>
                      <a:lnTo>
                        <a:pt x="33" y="27"/>
                      </a:lnTo>
                      <a:lnTo>
                        <a:pt x="24" y="22"/>
                      </a:lnTo>
                      <a:lnTo>
                        <a:pt x="6" y="32"/>
                      </a:lnTo>
                      <a:lnTo>
                        <a:pt x="0" y="24"/>
                      </a:lnTo>
                      <a:lnTo>
                        <a:pt x="10" y="9"/>
                      </a:lnTo>
                      <a:lnTo>
                        <a:pt x="8" y="0"/>
                      </a:lnTo>
                      <a:lnTo>
                        <a:pt x="24" y="3"/>
                      </a:lnTo>
                      <a:close/>
                    </a:path>
                  </a:pathLst>
                </a:custGeom>
                <a:solidFill>
                  <a:srgbClr val="F8981D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11" name="Freeform 236"/>
                <p:cNvSpPr>
                  <a:spLocks noChangeAspect="1"/>
                </p:cNvSpPr>
                <p:nvPr/>
              </p:nvSpPr>
              <p:spPr bwMode="auto">
                <a:xfrm>
                  <a:off x="5175" y="1383"/>
                  <a:ext cx="31" cy="24"/>
                </a:xfrm>
                <a:custGeom>
                  <a:avLst/>
                  <a:gdLst>
                    <a:gd name="T0" fmla="*/ 434257225 w 46"/>
                    <a:gd name="T1" fmla="*/ 83946513 h 41"/>
                    <a:gd name="T2" fmla="*/ 434257225 w 46"/>
                    <a:gd name="T3" fmla="*/ 0 h 41"/>
                    <a:gd name="T4" fmla="*/ 434257225 w 46"/>
                    <a:gd name="T5" fmla="*/ 379106494 h 41"/>
                    <a:gd name="T6" fmla="*/ 434257225 w 46"/>
                    <a:gd name="T7" fmla="*/ 379106494 h 41"/>
                    <a:gd name="T8" fmla="*/ 434257225 w 46"/>
                    <a:gd name="T9" fmla="*/ 379106494 h 41"/>
                    <a:gd name="T10" fmla="*/ 0 w 46"/>
                    <a:gd name="T11" fmla="*/ 379106494 h 41"/>
                    <a:gd name="T12" fmla="*/ 434257225 w 46"/>
                    <a:gd name="T13" fmla="*/ 83946513 h 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"/>
                    <a:gd name="T22" fmla="*/ 0 h 41"/>
                    <a:gd name="T23" fmla="*/ 46 w 46"/>
                    <a:gd name="T24" fmla="*/ 41 h 4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" h="41">
                      <a:moveTo>
                        <a:pt x="9" y="2"/>
                      </a:moveTo>
                      <a:lnTo>
                        <a:pt x="20" y="0"/>
                      </a:lnTo>
                      <a:lnTo>
                        <a:pt x="46" y="21"/>
                      </a:lnTo>
                      <a:lnTo>
                        <a:pt x="42" y="41"/>
                      </a:lnTo>
                      <a:lnTo>
                        <a:pt x="22" y="38"/>
                      </a:lnTo>
                      <a:lnTo>
                        <a:pt x="0" y="12"/>
                      </a:lnTo>
                      <a:lnTo>
                        <a:pt x="9" y="2"/>
                      </a:lnTo>
                      <a:close/>
                    </a:path>
                  </a:pathLst>
                </a:custGeom>
                <a:solidFill>
                  <a:srgbClr val="F8981D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12" name="Freeform 237"/>
                <p:cNvSpPr>
                  <a:spLocks noChangeAspect="1"/>
                </p:cNvSpPr>
                <p:nvPr/>
              </p:nvSpPr>
              <p:spPr bwMode="auto">
                <a:xfrm>
                  <a:off x="5351" y="1309"/>
                  <a:ext cx="26" cy="32"/>
                </a:xfrm>
                <a:custGeom>
                  <a:avLst/>
                  <a:gdLst>
                    <a:gd name="T0" fmla="*/ 387771631 w 46"/>
                    <a:gd name="T1" fmla="*/ 581782279 h 51"/>
                    <a:gd name="T2" fmla="*/ 387771631 w 46"/>
                    <a:gd name="T3" fmla="*/ 581782279 h 51"/>
                    <a:gd name="T4" fmla="*/ 387771631 w 46"/>
                    <a:gd name="T5" fmla="*/ 581782279 h 51"/>
                    <a:gd name="T6" fmla="*/ 387771631 w 46"/>
                    <a:gd name="T7" fmla="*/ 581782279 h 51"/>
                    <a:gd name="T8" fmla="*/ 387771631 w 46"/>
                    <a:gd name="T9" fmla="*/ 581782279 h 51"/>
                    <a:gd name="T10" fmla="*/ 0 w 46"/>
                    <a:gd name="T11" fmla="*/ 581782279 h 51"/>
                    <a:gd name="T12" fmla="*/ 387771631 w 46"/>
                    <a:gd name="T13" fmla="*/ 0 h 51"/>
                    <a:gd name="T14" fmla="*/ 387771631 w 46"/>
                    <a:gd name="T15" fmla="*/ 581782279 h 5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6"/>
                    <a:gd name="T25" fmla="*/ 0 h 51"/>
                    <a:gd name="T26" fmla="*/ 46 w 46"/>
                    <a:gd name="T27" fmla="*/ 51 h 51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6" h="51">
                      <a:moveTo>
                        <a:pt x="46" y="37"/>
                      </a:moveTo>
                      <a:lnTo>
                        <a:pt x="36" y="40"/>
                      </a:lnTo>
                      <a:lnTo>
                        <a:pt x="19" y="47"/>
                      </a:lnTo>
                      <a:lnTo>
                        <a:pt x="10" y="51"/>
                      </a:lnTo>
                      <a:lnTo>
                        <a:pt x="0" y="32"/>
                      </a:lnTo>
                      <a:lnTo>
                        <a:pt x="23" y="0"/>
                      </a:lnTo>
                      <a:lnTo>
                        <a:pt x="46" y="37"/>
                      </a:lnTo>
                      <a:close/>
                    </a:path>
                  </a:pathLst>
                </a:custGeom>
                <a:solidFill>
                  <a:srgbClr val="F8981D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13" name="Freeform 238"/>
                <p:cNvSpPr>
                  <a:spLocks noChangeAspect="1"/>
                </p:cNvSpPr>
                <p:nvPr/>
              </p:nvSpPr>
              <p:spPr bwMode="auto">
                <a:xfrm>
                  <a:off x="3880" y="1116"/>
                  <a:ext cx="9" cy="10"/>
                </a:xfrm>
                <a:custGeom>
                  <a:avLst/>
                  <a:gdLst>
                    <a:gd name="T0" fmla="*/ 570522743 w 14"/>
                    <a:gd name="T1" fmla="*/ 0 h 23"/>
                    <a:gd name="T2" fmla="*/ 570522743 w 14"/>
                    <a:gd name="T3" fmla="*/ 25535493 h 23"/>
                    <a:gd name="T4" fmla="*/ 570522743 w 14"/>
                    <a:gd name="T5" fmla="*/ 63833576 h 23"/>
                    <a:gd name="T6" fmla="*/ 570522743 w 14"/>
                    <a:gd name="T7" fmla="*/ 97877519 h 23"/>
                    <a:gd name="T8" fmla="*/ 0 w 14"/>
                    <a:gd name="T9" fmla="*/ 55325207 h 23"/>
                    <a:gd name="T10" fmla="*/ 570522743 w 14"/>
                    <a:gd name="T11" fmla="*/ 0 h 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4"/>
                    <a:gd name="T19" fmla="*/ 0 h 23"/>
                    <a:gd name="T20" fmla="*/ 14 w 14"/>
                    <a:gd name="T21" fmla="*/ 23 h 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4" h="23">
                      <a:moveTo>
                        <a:pt x="11" y="0"/>
                      </a:moveTo>
                      <a:lnTo>
                        <a:pt x="8" y="6"/>
                      </a:lnTo>
                      <a:lnTo>
                        <a:pt x="14" y="15"/>
                      </a:lnTo>
                      <a:lnTo>
                        <a:pt x="11" y="23"/>
                      </a:lnTo>
                      <a:lnTo>
                        <a:pt x="0" y="13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solidFill>
                  <a:srgbClr val="F8981D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14" name="Freeform 239"/>
                <p:cNvSpPr>
                  <a:spLocks noChangeAspect="1"/>
                </p:cNvSpPr>
                <p:nvPr/>
              </p:nvSpPr>
              <p:spPr bwMode="auto">
                <a:xfrm>
                  <a:off x="3982" y="1126"/>
                  <a:ext cx="18" cy="17"/>
                </a:xfrm>
                <a:custGeom>
                  <a:avLst/>
                  <a:gdLst>
                    <a:gd name="T0" fmla="*/ 368223559 w 36"/>
                    <a:gd name="T1" fmla="*/ 228242212 h 38"/>
                    <a:gd name="T2" fmla="*/ 368223559 w 36"/>
                    <a:gd name="T3" fmla="*/ 228242212 h 38"/>
                    <a:gd name="T4" fmla="*/ 368223559 w 36"/>
                    <a:gd name="T5" fmla="*/ 228242212 h 38"/>
                    <a:gd name="T6" fmla="*/ 0 w 36"/>
                    <a:gd name="T7" fmla="*/ 228242212 h 38"/>
                    <a:gd name="T8" fmla="*/ 368223559 w 36"/>
                    <a:gd name="T9" fmla="*/ 0 h 38"/>
                    <a:gd name="T10" fmla="*/ 368223559 w 36"/>
                    <a:gd name="T11" fmla="*/ 93728653 h 38"/>
                    <a:gd name="T12" fmla="*/ 368223559 w 36"/>
                    <a:gd name="T13" fmla="*/ 228242212 h 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6"/>
                    <a:gd name="T22" fmla="*/ 0 h 38"/>
                    <a:gd name="T23" fmla="*/ 36 w 36"/>
                    <a:gd name="T24" fmla="*/ 38 h 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6" h="38">
                      <a:moveTo>
                        <a:pt x="33" y="19"/>
                      </a:moveTo>
                      <a:lnTo>
                        <a:pt x="16" y="38"/>
                      </a:lnTo>
                      <a:lnTo>
                        <a:pt x="21" y="26"/>
                      </a:lnTo>
                      <a:lnTo>
                        <a:pt x="0" y="30"/>
                      </a:lnTo>
                      <a:lnTo>
                        <a:pt x="33" y="0"/>
                      </a:lnTo>
                      <a:lnTo>
                        <a:pt x="36" y="7"/>
                      </a:lnTo>
                      <a:lnTo>
                        <a:pt x="33" y="19"/>
                      </a:lnTo>
                      <a:close/>
                    </a:path>
                  </a:pathLst>
                </a:custGeom>
                <a:solidFill>
                  <a:srgbClr val="F8981D"/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15" name="Freeform 240"/>
                <p:cNvSpPr>
                  <a:spLocks noChangeAspect="1"/>
                </p:cNvSpPr>
                <p:nvPr/>
              </p:nvSpPr>
              <p:spPr bwMode="auto">
                <a:xfrm>
                  <a:off x="3939" y="777"/>
                  <a:ext cx="149" cy="186"/>
                </a:xfrm>
                <a:custGeom>
                  <a:avLst/>
                  <a:gdLst>
                    <a:gd name="T0" fmla="*/ 0 w 285"/>
                    <a:gd name="T1" fmla="*/ 147131410 h 457"/>
                    <a:gd name="T2" fmla="*/ 306869419 w 285"/>
                    <a:gd name="T3" fmla="*/ 147131410 h 457"/>
                    <a:gd name="T4" fmla="*/ 306869419 w 285"/>
                    <a:gd name="T5" fmla="*/ 147131410 h 457"/>
                    <a:gd name="T6" fmla="*/ 306869419 w 285"/>
                    <a:gd name="T7" fmla="*/ 147131410 h 457"/>
                    <a:gd name="T8" fmla="*/ 306869419 w 285"/>
                    <a:gd name="T9" fmla="*/ 147131410 h 457"/>
                    <a:gd name="T10" fmla="*/ 306869419 w 285"/>
                    <a:gd name="T11" fmla="*/ 147131410 h 457"/>
                    <a:gd name="T12" fmla="*/ 306869419 w 285"/>
                    <a:gd name="T13" fmla="*/ 147131410 h 457"/>
                    <a:gd name="T14" fmla="*/ 306869419 w 285"/>
                    <a:gd name="T15" fmla="*/ 147131410 h 457"/>
                    <a:gd name="T16" fmla="*/ 306869419 w 285"/>
                    <a:gd name="T17" fmla="*/ 147131410 h 457"/>
                    <a:gd name="T18" fmla="*/ 306869419 w 285"/>
                    <a:gd name="T19" fmla="*/ 147131410 h 457"/>
                    <a:gd name="T20" fmla="*/ 306869419 w 285"/>
                    <a:gd name="T21" fmla="*/ 147131410 h 457"/>
                    <a:gd name="T22" fmla="*/ 306869419 w 285"/>
                    <a:gd name="T23" fmla="*/ 147131410 h 457"/>
                    <a:gd name="T24" fmla="*/ 306869419 w 285"/>
                    <a:gd name="T25" fmla="*/ 147131410 h 457"/>
                    <a:gd name="T26" fmla="*/ 306869419 w 285"/>
                    <a:gd name="T27" fmla="*/ 147131410 h 457"/>
                    <a:gd name="T28" fmla="*/ 306869419 w 285"/>
                    <a:gd name="T29" fmla="*/ 0 h 457"/>
                    <a:gd name="T30" fmla="*/ 306869419 w 285"/>
                    <a:gd name="T31" fmla="*/ 147131410 h 457"/>
                    <a:gd name="T32" fmla="*/ 306869419 w 285"/>
                    <a:gd name="T33" fmla="*/ 147131410 h 457"/>
                    <a:gd name="T34" fmla="*/ 0 w 285"/>
                    <a:gd name="T35" fmla="*/ 147131410 h 457"/>
                    <a:gd name="T36" fmla="*/ 0 w 285"/>
                    <a:gd name="T37" fmla="*/ 147131410 h 45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w 285"/>
                    <a:gd name="T58" fmla="*/ 0 h 457"/>
                    <a:gd name="T59" fmla="*/ 285 w 285"/>
                    <a:gd name="T60" fmla="*/ 457 h 457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T57" t="T58" r="T59" b="T60"/>
                  <a:pathLst>
                    <a:path w="285" h="457">
                      <a:moveTo>
                        <a:pt x="0" y="227"/>
                      </a:moveTo>
                      <a:lnTo>
                        <a:pt x="21" y="303"/>
                      </a:lnTo>
                      <a:lnTo>
                        <a:pt x="85" y="331"/>
                      </a:lnTo>
                      <a:lnTo>
                        <a:pt x="111" y="402"/>
                      </a:lnTo>
                      <a:lnTo>
                        <a:pt x="176" y="429"/>
                      </a:lnTo>
                      <a:lnTo>
                        <a:pt x="227" y="457"/>
                      </a:lnTo>
                      <a:lnTo>
                        <a:pt x="274" y="442"/>
                      </a:lnTo>
                      <a:lnTo>
                        <a:pt x="263" y="373"/>
                      </a:lnTo>
                      <a:lnTo>
                        <a:pt x="285" y="303"/>
                      </a:lnTo>
                      <a:lnTo>
                        <a:pt x="256" y="244"/>
                      </a:lnTo>
                      <a:lnTo>
                        <a:pt x="204" y="211"/>
                      </a:lnTo>
                      <a:lnTo>
                        <a:pt x="184" y="149"/>
                      </a:lnTo>
                      <a:lnTo>
                        <a:pt x="200" y="100"/>
                      </a:lnTo>
                      <a:lnTo>
                        <a:pt x="166" y="51"/>
                      </a:lnTo>
                      <a:lnTo>
                        <a:pt x="140" y="0"/>
                      </a:lnTo>
                      <a:lnTo>
                        <a:pt x="64" y="67"/>
                      </a:lnTo>
                      <a:lnTo>
                        <a:pt x="48" y="149"/>
                      </a:lnTo>
                      <a:lnTo>
                        <a:pt x="0" y="227"/>
                      </a:lnTo>
                      <a:close/>
                    </a:path>
                  </a:pathLst>
                </a:custGeom>
                <a:solidFill>
                  <a:srgbClr val="5E7492">
                    <a:lumMod val="60000"/>
                    <a:lumOff val="40000"/>
                  </a:srgbClr>
                </a:solidFill>
                <a:ln w="3175" cmpd="sng">
                  <a:solidFill>
                    <a:srgbClr val="80808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ru-RU" kern="0" baseline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516" name="Rectangle 242"/>
                <p:cNvSpPr>
                  <a:spLocks noChangeAspect="1" noChangeArrowheads="1"/>
                </p:cNvSpPr>
                <p:nvPr/>
              </p:nvSpPr>
              <p:spPr bwMode="auto">
                <a:xfrm>
                  <a:off x="2640" y="2219"/>
                  <a:ext cx="886" cy="4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400" u="sng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17" name="Oval 247"/>
                <p:cNvSpPr>
                  <a:spLocks noChangeAspect="1" noChangeArrowheads="1"/>
                </p:cNvSpPr>
                <p:nvPr/>
              </p:nvSpPr>
              <p:spPr bwMode="auto">
                <a:xfrm>
                  <a:off x="3079" y="1852"/>
                  <a:ext cx="33" cy="44"/>
                </a:xfrm>
                <a:prstGeom prst="ellipse">
                  <a:avLst/>
                </a:prstGeom>
                <a:solidFill>
                  <a:srgbClr val="6D6E71"/>
                </a:solidFill>
                <a:ln w="3175" algn="ctr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18" name="Text Box 248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030" y="1839"/>
                  <a:ext cx="389" cy="19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ru-RU" sz="800" b="1" baseline="0">
                      <a:solidFill>
                        <a:srgbClr val="FFFFFF"/>
                      </a:solidFill>
                      <a:latin typeface="Calibri" pitchFamily="34" charset="0"/>
                      <a:cs typeface="Arial" charset="0"/>
                    </a:rPr>
                    <a:t>Москва</a:t>
                  </a:r>
                  <a:r>
                    <a:rPr lang="en-GB" sz="800" b="1" baseline="0">
                      <a:solidFill>
                        <a:srgbClr val="FFFFFF"/>
                      </a:solidFill>
                      <a:latin typeface="Calibri" pitchFamily="34" charset="0"/>
                      <a:cs typeface="Arial" charset="0"/>
                    </a:rPr>
                    <a:t> </a:t>
                  </a:r>
                  <a:endParaRPr lang="ru-RU" altLang="zh-CN" sz="800" b="1" baseline="0">
                    <a:solidFill>
                      <a:srgbClr val="FFFFFF"/>
                    </a:solidFill>
                    <a:latin typeface="Calibri" pitchFamily="34" charset="0"/>
                    <a:cs typeface="Arial" charset="0"/>
                  </a:endParaRPr>
                </a:p>
              </p:txBody>
            </p:sp>
            <p:sp>
              <p:nvSpPr>
                <p:cNvPr id="519" name="Text Box 25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437" y="1549"/>
                  <a:ext cx="634" cy="2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endParaRPr lang="ru-RU" altLang="zh-CN" sz="900" b="1" baseline="0">
                    <a:solidFill>
                      <a:srgbClr val="FFFFFF"/>
                    </a:solidFill>
                    <a:cs typeface="Arial" charset="0"/>
                  </a:endParaRPr>
                </a:p>
              </p:txBody>
            </p:sp>
          </p:grpSp>
          <p:grpSp>
            <p:nvGrpSpPr>
              <p:cNvPr id="274" name="Группа 222"/>
              <p:cNvGrpSpPr>
                <a:grpSpLocks/>
              </p:cNvGrpSpPr>
              <p:nvPr/>
            </p:nvGrpSpPr>
            <p:grpSpPr bwMode="auto">
              <a:xfrm>
                <a:off x="1545671" y="1872584"/>
                <a:ext cx="1956788" cy="483686"/>
                <a:chOff x="1533314" y="4331627"/>
                <a:chExt cx="1956788" cy="483686"/>
              </a:xfrm>
            </p:grpSpPr>
            <p:sp>
              <p:nvSpPr>
                <p:cNvPr id="299" name="Oval 94"/>
                <p:cNvSpPr>
                  <a:spLocks noChangeArrowheads="1"/>
                </p:cNvSpPr>
                <p:nvPr/>
              </p:nvSpPr>
              <p:spPr bwMode="auto">
                <a:xfrm>
                  <a:off x="1533314" y="4666828"/>
                  <a:ext cx="153732" cy="148485"/>
                </a:xfrm>
                <a:prstGeom prst="ellipse">
                  <a:avLst/>
                </a:prstGeom>
                <a:solidFill>
                  <a:srgbClr val="C00000">
                    <a:alpha val="49019"/>
                  </a:srgbClr>
                </a:solidFill>
                <a:ln w="9525">
                  <a:solidFill>
                    <a:srgbClr val="860000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00" name="Oval 94"/>
                <p:cNvSpPr>
                  <a:spLocks noChangeArrowheads="1"/>
                </p:cNvSpPr>
                <p:nvPr/>
              </p:nvSpPr>
              <p:spPr bwMode="auto">
                <a:xfrm>
                  <a:off x="2084553" y="4582361"/>
                  <a:ext cx="198753" cy="126256"/>
                </a:xfrm>
                <a:prstGeom prst="ellipse">
                  <a:avLst/>
                </a:prstGeom>
                <a:solidFill>
                  <a:srgbClr val="C00000">
                    <a:alpha val="49019"/>
                  </a:srgbClr>
                </a:solidFill>
                <a:ln w="15875">
                  <a:solidFill>
                    <a:srgbClr val="860000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01" name="Oval 94"/>
                <p:cNvSpPr>
                  <a:spLocks noChangeArrowheads="1"/>
                </p:cNvSpPr>
                <p:nvPr/>
              </p:nvSpPr>
              <p:spPr bwMode="auto">
                <a:xfrm>
                  <a:off x="3053064" y="4331627"/>
                  <a:ext cx="437038" cy="337869"/>
                </a:xfrm>
                <a:prstGeom prst="ellipse">
                  <a:avLst/>
                </a:prstGeom>
                <a:solidFill>
                  <a:srgbClr val="C00000">
                    <a:alpha val="49019"/>
                  </a:srgbClr>
                </a:solidFill>
                <a:ln w="15875">
                  <a:solidFill>
                    <a:srgbClr val="860000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02" name="Oval 94"/>
                <p:cNvSpPr>
                  <a:spLocks noChangeArrowheads="1"/>
                </p:cNvSpPr>
                <p:nvPr/>
              </p:nvSpPr>
              <p:spPr bwMode="auto">
                <a:xfrm>
                  <a:off x="2720344" y="4457883"/>
                  <a:ext cx="250363" cy="200054"/>
                </a:xfrm>
                <a:prstGeom prst="ellipse">
                  <a:avLst/>
                </a:prstGeom>
                <a:solidFill>
                  <a:srgbClr val="C00000">
                    <a:alpha val="49019"/>
                  </a:srgbClr>
                </a:solidFill>
                <a:ln w="15875">
                  <a:solidFill>
                    <a:srgbClr val="860000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03" name="Oval 94"/>
                <p:cNvSpPr>
                  <a:spLocks noChangeArrowheads="1"/>
                </p:cNvSpPr>
                <p:nvPr/>
              </p:nvSpPr>
              <p:spPr bwMode="auto">
                <a:xfrm>
                  <a:off x="2500727" y="4649045"/>
                  <a:ext cx="199852" cy="128034"/>
                </a:xfrm>
                <a:prstGeom prst="ellipse">
                  <a:avLst/>
                </a:prstGeom>
                <a:solidFill>
                  <a:srgbClr val="C00000">
                    <a:alpha val="49019"/>
                  </a:srgbClr>
                </a:solidFill>
                <a:ln w="15875">
                  <a:solidFill>
                    <a:srgbClr val="860000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04" name="Oval 94"/>
                <p:cNvSpPr>
                  <a:spLocks noChangeArrowheads="1"/>
                </p:cNvSpPr>
                <p:nvPr/>
              </p:nvSpPr>
              <p:spPr bwMode="auto">
                <a:xfrm>
                  <a:off x="2941060" y="4652602"/>
                  <a:ext cx="199852" cy="127146"/>
                </a:xfrm>
                <a:prstGeom prst="ellipse">
                  <a:avLst/>
                </a:prstGeom>
                <a:solidFill>
                  <a:srgbClr val="C00000">
                    <a:alpha val="49019"/>
                  </a:srgbClr>
                </a:solidFill>
                <a:ln w="15875">
                  <a:solidFill>
                    <a:srgbClr val="860000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75" name="Группа 229"/>
              <p:cNvGrpSpPr>
                <a:grpSpLocks/>
              </p:cNvGrpSpPr>
              <p:nvPr/>
            </p:nvGrpSpPr>
            <p:grpSpPr bwMode="auto">
              <a:xfrm>
                <a:off x="1972826" y="1893033"/>
                <a:ext cx="1450572" cy="514806"/>
                <a:chOff x="1972826" y="1893033"/>
                <a:chExt cx="1450572" cy="514806"/>
              </a:xfrm>
            </p:grpSpPr>
            <p:sp>
              <p:nvSpPr>
                <p:cNvPr id="294" name="Oval 94"/>
                <p:cNvSpPr>
                  <a:spLocks noChangeArrowheads="1"/>
                </p:cNvSpPr>
                <p:nvPr/>
              </p:nvSpPr>
              <p:spPr bwMode="auto">
                <a:xfrm>
                  <a:off x="1972826" y="2150880"/>
                  <a:ext cx="351387" cy="241843"/>
                </a:xfrm>
                <a:prstGeom prst="ellipse">
                  <a:avLst/>
                </a:prstGeom>
                <a:solidFill>
                  <a:srgbClr val="26744D">
                    <a:alpha val="47842"/>
                  </a:srgbClr>
                </a:solidFill>
                <a:ln w="15875">
                  <a:solidFill>
                    <a:srgbClr val="26744D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95" name="Oval 94"/>
                <p:cNvSpPr>
                  <a:spLocks noChangeArrowheads="1"/>
                </p:cNvSpPr>
                <p:nvPr/>
              </p:nvSpPr>
              <p:spPr bwMode="auto">
                <a:xfrm>
                  <a:off x="2460376" y="1893033"/>
                  <a:ext cx="239383" cy="445454"/>
                </a:xfrm>
                <a:prstGeom prst="ellipse">
                  <a:avLst/>
                </a:prstGeom>
                <a:solidFill>
                  <a:srgbClr val="26744D">
                    <a:alpha val="47842"/>
                  </a:srgbClr>
                </a:solidFill>
                <a:ln w="15875">
                  <a:solidFill>
                    <a:srgbClr val="26744D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96" name="Oval 94"/>
                <p:cNvSpPr>
                  <a:spLocks noChangeArrowheads="1"/>
                </p:cNvSpPr>
                <p:nvPr/>
              </p:nvSpPr>
              <p:spPr bwMode="auto">
                <a:xfrm>
                  <a:off x="2921572" y="2238015"/>
                  <a:ext cx="280012" cy="169824"/>
                </a:xfrm>
                <a:prstGeom prst="ellipse">
                  <a:avLst/>
                </a:prstGeom>
                <a:solidFill>
                  <a:srgbClr val="26744D">
                    <a:alpha val="47842"/>
                  </a:srgbClr>
                </a:solidFill>
                <a:ln w="15875">
                  <a:solidFill>
                    <a:srgbClr val="26744D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97" name="Oval 94"/>
                <p:cNvSpPr>
                  <a:spLocks noChangeArrowheads="1"/>
                </p:cNvSpPr>
                <p:nvPr/>
              </p:nvSpPr>
              <p:spPr bwMode="auto">
                <a:xfrm>
                  <a:off x="3261979" y="2200672"/>
                  <a:ext cx="161419" cy="203611"/>
                </a:xfrm>
                <a:prstGeom prst="ellipse">
                  <a:avLst/>
                </a:prstGeom>
                <a:solidFill>
                  <a:srgbClr val="26744D">
                    <a:alpha val="47842"/>
                  </a:srgbClr>
                </a:solidFill>
                <a:ln w="15875">
                  <a:solidFill>
                    <a:srgbClr val="26744D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98" name="Oval 94"/>
                <p:cNvSpPr>
                  <a:spLocks noChangeArrowheads="1"/>
                </p:cNvSpPr>
                <p:nvPr/>
              </p:nvSpPr>
              <p:spPr bwMode="auto">
                <a:xfrm>
                  <a:off x="3032479" y="1933044"/>
                  <a:ext cx="352485" cy="240065"/>
                </a:xfrm>
                <a:prstGeom prst="ellipse">
                  <a:avLst/>
                </a:prstGeom>
                <a:solidFill>
                  <a:srgbClr val="26744D">
                    <a:alpha val="47842"/>
                  </a:srgbClr>
                </a:solidFill>
                <a:ln w="15875">
                  <a:solidFill>
                    <a:srgbClr val="26744D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76" name="Группа 235"/>
              <p:cNvGrpSpPr>
                <a:grpSpLocks/>
              </p:cNvGrpSpPr>
              <p:nvPr/>
            </p:nvGrpSpPr>
            <p:grpSpPr bwMode="auto">
              <a:xfrm>
                <a:off x="2459279" y="1760553"/>
                <a:ext cx="768660" cy="580601"/>
                <a:chOff x="2421179" y="4199450"/>
                <a:chExt cx="768660" cy="580601"/>
              </a:xfrm>
            </p:grpSpPr>
            <p:sp>
              <p:nvSpPr>
                <p:cNvPr id="291" name="Oval 94"/>
                <p:cNvSpPr>
                  <a:spLocks noChangeArrowheads="1"/>
                </p:cNvSpPr>
                <p:nvPr/>
              </p:nvSpPr>
              <p:spPr bwMode="auto">
                <a:xfrm>
                  <a:off x="2569420" y="4199450"/>
                  <a:ext cx="271227" cy="414334"/>
                </a:xfrm>
                <a:prstGeom prst="ellipse">
                  <a:avLst/>
                </a:prstGeom>
                <a:solidFill>
                  <a:srgbClr val="84582C">
                    <a:alpha val="49019"/>
                  </a:srgbClr>
                </a:solidFill>
                <a:ln w="15875">
                  <a:solidFill>
                    <a:srgbClr val="5C3D1E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92" name="Oval 94"/>
                <p:cNvSpPr>
                  <a:spLocks noChangeArrowheads="1"/>
                </p:cNvSpPr>
                <p:nvPr/>
              </p:nvSpPr>
              <p:spPr bwMode="auto">
                <a:xfrm>
                  <a:off x="2421179" y="4620897"/>
                  <a:ext cx="162517" cy="159154"/>
                </a:xfrm>
                <a:prstGeom prst="ellipse">
                  <a:avLst/>
                </a:prstGeom>
                <a:solidFill>
                  <a:srgbClr val="84582C">
                    <a:alpha val="49019"/>
                  </a:srgbClr>
                </a:solidFill>
                <a:ln w="15875">
                  <a:solidFill>
                    <a:srgbClr val="5C3D1E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93" name="Oval 94"/>
                <p:cNvSpPr>
                  <a:spLocks noChangeArrowheads="1"/>
                </p:cNvSpPr>
                <p:nvPr/>
              </p:nvSpPr>
              <p:spPr bwMode="auto">
                <a:xfrm>
                  <a:off x="2991085" y="4458186"/>
                  <a:ext cx="198754" cy="176047"/>
                </a:xfrm>
                <a:prstGeom prst="ellipse">
                  <a:avLst/>
                </a:prstGeom>
                <a:solidFill>
                  <a:srgbClr val="84582C">
                    <a:alpha val="49019"/>
                  </a:srgbClr>
                </a:solidFill>
                <a:ln w="15875">
                  <a:solidFill>
                    <a:srgbClr val="5C3D1E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77" name="Группа 239"/>
              <p:cNvGrpSpPr>
                <a:grpSpLocks/>
              </p:cNvGrpSpPr>
              <p:nvPr/>
            </p:nvGrpSpPr>
            <p:grpSpPr bwMode="auto">
              <a:xfrm>
                <a:off x="1684030" y="1666306"/>
                <a:ext cx="1983143" cy="846450"/>
                <a:chOff x="1684030" y="1666306"/>
                <a:chExt cx="1983143" cy="846450"/>
              </a:xfrm>
            </p:grpSpPr>
            <p:sp>
              <p:nvSpPr>
                <p:cNvPr id="286" name="Oval 94"/>
                <p:cNvSpPr>
                  <a:spLocks noChangeArrowheads="1"/>
                </p:cNvSpPr>
                <p:nvPr/>
              </p:nvSpPr>
              <p:spPr bwMode="auto">
                <a:xfrm>
                  <a:off x="1922314" y="1703649"/>
                  <a:ext cx="395311" cy="680183"/>
                </a:xfrm>
                <a:prstGeom prst="ellipse">
                  <a:avLst/>
                </a:prstGeom>
                <a:solidFill>
                  <a:srgbClr val="404040">
                    <a:alpha val="47842"/>
                  </a:srgbClr>
                </a:solidFill>
                <a:ln w="15875">
                  <a:solidFill>
                    <a:srgbClr val="000000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87" name="Oval 94"/>
                <p:cNvSpPr>
                  <a:spLocks noChangeArrowheads="1"/>
                </p:cNvSpPr>
                <p:nvPr/>
              </p:nvSpPr>
              <p:spPr bwMode="auto">
                <a:xfrm>
                  <a:off x="1684030" y="2353602"/>
                  <a:ext cx="162517" cy="159154"/>
                </a:xfrm>
                <a:prstGeom prst="ellipse">
                  <a:avLst/>
                </a:prstGeom>
                <a:solidFill>
                  <a:srgbClr val="404040">
                    <a:alpha val="47842"/>
                  </a:srgbClr>
                </a:solidFill>
                <a:ln w="15875">
                  <a:solidFill>
                    <a:srgbClr val="000000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88" name="Oval 94"/>
                <p:cNvSpPr>
                  <a:spLocks noChangeArrowheads="1"/>
                </p:cNvSpPr>
                <p:nvPr/>
              </p:nvSpPr>
              <p:spPr bwMode="auto">
                <a:xfrm>
                  <a:off x="2387903" y="1920596"/>
                  <a:ext cx="424960" cy="386770"/>
                </a:xfrm>
                <a:prstGeom prst="ellipse">
                  <a:avLst/>
                </a:prstGeom>
                <a:solidFill>
                  <a:srgbClr val="404040">
                    <a:alpha val="47842"/>
                  </a:srgbClr>
                </a:solidFill>
                <a:ln w="15875">
                  <a:solidFill>
                    <a:srgbClr val="000000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89" name="Oval 94"/>
                <p:cNvSpPr>
                  <a:spLocks noChangeArrowheads="1"/>
                </p:cNvSpPr>
                <p:nvPr/>
              </p:nvSpPr>
              <p:spPr bwMode="auto">
                <a:xfrm>
                  <a:off x="3151073" y="1666306"/>
                  <a:ext cx="269031" cy="184049"/>
                </a:xfrm>
                <a:prstGeom prst="ellipse">
                  <a:avLst/>
                </a:prstGeom>
                <a:solidFill>
                  <a:srgbClr val="404040">
                    <a:alpha val="47842"/>
                  </a:srgbClr>
                </a:solidFill>
                <a:ln w="15875">
                  <a:solidFill>
                    <a:srgbClr val="000000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90" name="Oval 94"/>
                <p:cNvSpPr>
                  <a:spLocks noChangeArrowheads="1"/>
                </p:cNvSpPr>
                <p:nvPr/>
              </p:nvSpPr>
              <p:spPr bwMode="auto">
                <a:xfrm>
                  <a:off x="3384965" y="2090420"/>
                  <a:ext cx="282208" cy="288077"/>
                </a:xfrm>
                <a:prstGeom prst="ellipse">
                  <a:avLst/>
                </a:prstGeom>
                <a:solidFill>
                  <a:srgbClr val="404040">
                    <a:alpha val="47842"/>
                  </a:srgbClr>
                </a:solidFill>
                <a:ln w="15875">
                  <a:solidFill>
                    <a:srgbClr val="000000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78" name="Группа 245"/>
              <p:cNvGrpSpPr>
                <a:grpSpLocks/>
              </p:cNvGrpSpPr>
              <p:nvPr/>
            </p:nvGrpSpPr>
            <p:grpSpPr bwMode="auto">
              <a:xfrm>
                <a:off x="1562142" y="1742771"/>
                <a:ext cx="2289509" cy="710412"/>
                <a:chOff x="1562142" y="4151710"/>
                <a:chExt cx="2289509" cy="710412"/>
              </a:xfrm>
            </p:grpSpPr>
            <p:sp>
              <p:nvSpPr>
                <p:cNvPr id="279" name="Oval 94"/>
                <p:cNvSpPr>
                  <a:spLocks noChangeArrowheads="1"/>
                </p:cNvSpPr>
                <p:nvPr/>
              </p:nvSpPr>
              <p:spPr bwMode="auto">
                <a:xfrm>
                  <a:off x="2510888" y="4151710"/>
                  <a:ext cx="271227" cy="536144"/>
                </a:xfrm>
                <a:prstGeom prst="ellipse">
                  <a:avLst/>
                </a:prstGeom>
                <a:solidFill>
                  <a:srgbClr val="FFC000">
                    <a:alpha val="50980"/>
                  </a:srgbClr>
                </a:solidFill>
                <a:ln w="15875">
                  <a:solidFill>
                    <a:srgbClr val="FFFF00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80" name="Oval 94"/>
                <p:cNvSpPr>
                  <a:spLocks noChangeArrowheads="1"/>
                </p:cNvSpPr>
                <p:nvPr/>
              </p:nvSpPr>
              <p:spPr bwMode="auto">
                <a:xfrm>
                  <a:off x="1562142" y="4340205"/>
                  <a:ext cx="185577" cy="192940"/>
                </a:xfrm>
                <a:prstGeom prst="ellipse">
                  <a:avLst/>
                </a:prstGeom>
                <a:solidFill>
                  <a:srgbClr val="FFC000">
                    <a:alpha val="50980"/>
                  </a:srgbClr>
                </a:solidFill>
                <a:ln w="15875">
                  <a:solidFill>
                    <a:srgbClr val="FFFF00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81" name="Oval 94"/>
                <p:cNvSpPr>
                  <a:spLocks noChangeArrowheads="1"/>
                </p:cNvSpPr>
                <p:nvPr/>
              </p:nvSpPr>
              <p:spPr bwMode="auto">
                <a:xfrm>
                  <a:off x="2712936" y="4619391"/>
                  <a:ext cx="199852" cy="176936"/>
                </a:xfrm>
                <a:prstGeom prst="ellipse">
                  <a:avLst/>
                </a:prstGeom>
                <a:solidFill>
                  <a:srgbClr val="FFC000">
                    <a:alpha val="50980"/>
                  </a:srgbClr>
                </a:solidFill>
                <a:ln w="15875">
                  <a:solidFill>
                    <a:srgbClr val="FFFF00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82" name="Oval 94"/>
                <p:cNvSpPr>
                  <a:spLocks noChangeArrowheads="1"/>
                </p:cNvSpPr>
                <p:nvPr/>
              </p:nvSpPr>
              <p:spPr bwMode="auto">
                <a:xfrm>
                  <a:off x="3249900" y="4686075"/>
                  <a:ext cx="198753" cy="176047"/>
                </a:xfrm>
                <a:prstGeom prst="ellipse">
                  <a:avLst/>
                </a:prstGeom>
                <a:solidFill>
                  <a:srgbClr val="FFC000">
                    <a:alpha val="50980"/>
                  </a:srgbClr>
                </a:solidFill>
                <a:ln w="15875">
                  <a:solidFill>
                    <a:srgbClr val="FFFF00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83" name="Oval 94"/>
                <p:cNvSpPr>
                  <a:spLocks noChangeArrowheads="1"/>
                </p:cNvSpPr>
                <p:nvPr/>
              </p:nvSpPr>
              <p:spPr bwMode="auto">
                <a:xfrm>
                  <a:off x="3652897" y="4591828"/>
                  <a:ext cx="198754" cy="176047"/>
                </a:xfrm>
                <a:prstGeom prst="ellipse">
                  <a:avLst/>
                </a:prstGeom>
                <a:solidFill>
                  <a:srgbClr val="FFC000">
                    <a:alpha val="50980"/>
                  </a:srgbClr>
                </a:solidFill>
                <a:ln w="15875">
                  <a:solidFill>
                    <a:srgbClr val="FFFF00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84" name="Oval 94"/>
                <p:cNvSpPr>
                  <a:spLocks noChangeArrowheads="1"/>
                </p:cNvSpPr>
                <p:nvPr/>
              </p:nvSpPr>
              <p:spPr bwMode="auto">
                <a:xfrm>
                  <a:off x="3078599" y="4394441"/>
                  <a:ext cx="238284" cy="213391"/>
                </a:xfrm>
                <a:prstGeom prst="ellipse">
                  <a:avLst/>
                </a:prstGeom>
                <a:solidFill>
                  <a:srgbClr val="FFC000">
                    <a:alpha val="50980"/>
                  </a:srgbClr>
                </a:solidFill>
                <a:ln w="15875">
                  <a:solidFill>
                    <a:srgbClr val="FFFF00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85" name="Oval 94"/>
                <p:cNvSpPr>
                  <a:spLocks noChangeArrowheads="1"/>
                </p:cNvSpPr>
                <p:nvPr/>
              </p:nvSpPr>
              <p:spPr bwMode="auto">
                <a:xfrm>
                  <a:off x="2026633" y="4527810"/>
                  <a:ext cx="199852" cy="176047"/>
                </a:xfrm>
                <a:prstGeom prst="ellipse">
                  <a:avLst/>
                </a:prstGeom>
                <a:solidFill>
                  <a:srgbClr val="FFC000">
                    <a:alpha val="50980"/>
                  </a:srgbClr>
                </a:solidFill>
                <a:ln w="15875">
                  <a:solidFill>
                    <a:srgbClr val="FFFF00"/>
                  </a:solidFill>
                  <a:prstDash val="sys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baseline="0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263" name="Oval 94"/>
            <p:cNvSpPr>
              <a:spLocks noChangeArrowheads="1"/>
            </p:cNvSpPr>
            <p:nvPr/>
          </p:nvSpPr>
          <p:spPr bwMode="auto">
            <a:xfrm>
              <a:off x="5459685" y="1501106"/>
              <a:ext cx="447675" cy="628650"/>
            </a:xfrm>
            <a:prstGeom prst="ellipse">
              <a:avLst/>
            </a:prstGeom>
            <a:solidFill>
              <a:schemeClr val="accent1">
                <a:alpha val="49019"/>
              </a:schemeClr>
            </a:solidFill>
            <a:ln w="1587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tabLst>
                  <a:tab pos="185738" algn="l"/>
                </a:tabLst>
              </a:pPr>
              <a:r>
                <a:rPr lang="en-US"/>
                <a:t>	</a:t>
              </a:r>
              <a:endParaRPr lang="ru-RU"/>
            </a:p>
          </p:txBody>
        </p:sp>
        <p:sp>
          <p:nvSpPr>
            <p:cNvPr id="264" name="Oval 94"/>
            <p:cNvSpPr>
              <a:spLocks noChangeArrowheads="1"/>
            </p:cNvSpPr>
            <p:nvPr/>
          </p:nvSpPr>
          <p:spPr bwMode="auto">
            <a:xfrm>
              <a:off x="3970610" y="2201194"/>
              <a:ext cx="376238" cy="174625"/>
            </a:xfrm>
            <a:prstGeom prst="ellipse">
              <a:avLst/>
            </a:prstGeom>
            <a:solidFill>
              <a:schemeClr val="accent1">
                <a:alpha val="49019"/>
              </a:schemeClr>
            </a:solidFill>
            <a:ln w="1587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tabLst>
                  <a:tab pos="185738" algn="l"/>
                </a:tabLst>
              </a:pPr>
              <a:r>
                <a:rPr lang="en-US"/>
                <a:t>	</a:t>
              </a:r>
              <a:endParaRPr lang="ru-RU"/>
            </a:p>
          </p:txBody>
        </p:sp>
        <p:sp>
          <p:nvSpPr>
            <p:cNvPr id="265" name="Oval 94"/>
            <p:cNvSpPr>
              <a:spLocks noChangeArrowheads="1"/>
            </p:cNvSpPr>
            <p:nvPr/>
          </p:nvSpPr>
          <p:spPr bwMode="auto">
            <a:xfrm>
              <a:off x="4491310" y="2769519"/>
              <a:ext cx="336550" cy="244475"/>
            </a:xfrm>
            <a:prstGeom prst="ellipse">
              <a:avLst/>
            </a:prstGeom>
            <a:solidFill>
              <a:schemeClr val="accent1">
                <a:alpha val="49019"/>
              </a:schemeClr>
            </a:solidFill>
            <a:ln w="1587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tabLst>
                  <a:tab pos="185738" algn="l"/>
                </a:tabLst>
              </a:pPr>
              <a:r>
                <a:rPr lang="en-US"/>
                <a:t>	</a:t>
              </a:r>
              <a:endParaRPr lang="ru-RU"/>
            </a:p>
          </p:txBody>
        </p:sp>
        <p:sp>
          <p:nvSpPr>
            <p:cNvPr id="266" name="Oval 94"/>
            <p:cNvSpPr>
              <a:spLocks noChangeArrowheads="1"/>
            </p:cNvSpPr>
            <p:nvPr/>
          </p:nvSpPr>
          <p:spPr bwMode="auto">
            <a:xfrm>
              <a:off x="4827860" y="2644106"/>
              <a:ext cx="141288" cy="233363"/>
            </a:xfrm>
            <a:prstGeom prst="ellipse">
              <a:avLst/>
            </a:prstGeom>
            <a:solidFill>
              <a:schemeClr val="accent1">
                <a:alpha val="49019"/>
              </a:schemeClr>
            </a:solidFill>
            <a:ln w="1587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tabLst>
                  <a:tab pos="185738" algn="l"/>
                </a:tabLst>
              </a:pPr>
              <a:r>
                <a:rPr lang="en-US"/>
                <a:t>	</a:t>
              </a:r>
              <a:endParaRPr lang="ru-RU"/>
            </a:p>
          </p:txBody>
        </p:sp>
        <p:sp>
          <p:nvSpPr>
            <p:cNvPr id="267" name="Oval 94"/>
            <p:cNvSpPr>
              <a:spLocks noChangeArrowheads="1"/>
            </p:cNvSpPr>
            <p:nvPr/>
          </p:nvSpPr>
          <p:spPr bwMode="auto">
            <a:xfrm>
              <a:off x="5102498" y="2758407"/>
              <a:ext cx="141288" cy="233363"/>
            </a:xfrm>
            <a:prstGeom prst="ellipse">
              <a:avLst/>
            </a:prstGeom>
            <a:solidFill>
              <a:schemeClr val="accent1">
                <a:alpha val="49019"/>
              </a:schemeClr>
            </a:solidFill>
            <a:ln w="1587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tabLst>
                  <a:tab pos="185738" algn="l"/>
                </a:tabLst>
              </a:pPr>
              <a:r>
                <a:rPr lang="en-US"/>
                <a:t>	</a:t>
              </a:r>
              <a:endParaRPr lang="ru-RU"/>
            </a:p>
          </p:txBody>
        </p:sp>
        <p:sp>
          <p:nvSpPr>
            <p:cNvPr id="268" name="Oval 94"/>
            <p:cNvSpPr>
              <a:spLocks noChangeArrowheads="1"/>
            </p:cNvSpPr>
            <p:nvPr/>
          </p:nvSpPr>
          <p:spPr bwMode="auto">
            <a:xfrm>
              <a:off x="5419998" y="2148806"/>
              <a:ext cx="179388" cy="628651"/>
            </a:xfrm>
            <a:prstGeom prst="ellipse">
              <a:avLst/>
            </a:prstGeom>
            <a:solidFill>
              <a:schemeClr val="accent1">
                <a:alpha val="49019"/>
              </a:schemeClr>
            </a:solidFill>
            <a:ln w="1587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tabLst>
                  <a:tab pos="185738" algn="l"/>
                </a:tabLst>
              </a:pPr>
              <a:r>
                <a:rPr lang="en-US"/>
                <a:t>	</a:t>
              </a:r>
              <a:endParaRPr lang="ru-RU"/>
            </a:p>
          </p:txBody>
        </p:sp>
        <p:sp>
          <p:nvSpPr>
            <p:cNvPr id="269" name="Oval 94"/>
            <p:cNvSpPr>
              <a:spLocks noChangeArrowheads="1"/>
            </p:cNvSpPr>
            <p:nvPr/>
          </p:nvSpPr>
          <p:spPr bwMode="auto">
            <a:xfrm>
              <a:off x="5716860" y="2404394"/>
              <a:ext cx="179388" cy="373063"/>
            </a:xfrm>
            <a:prstGeom prst="ellipse">
              <a:avLst/>
            </a:prstGeom>
            <a:solidFill>
              <a:schemeClr val="accent1">
                <a:alpha val="49019"/>
              </a:schemeClr>
            </a:solidFill>
            <a:ln w="1587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tabLst>
                  <a:tab pos="185738" algn="l"/>
                </a:tabLst>
              </a:pPr>
              <a:r>
                <a:rPr lang="en-US"/>
                <a:t>	</a:t>
              </a:r>
              <a:endParaRPr lang="ru-RU"/>
            </a:p>
          </p:txBody>
        </p:sp>
        <p:sp>
          <p:nvSpPr>
            <p:cNvPr id="270" name="Oval 94"/>
            <p:cNvSpPr>
              <a:spLocks noChangeArrowheads="1"/>
            </p:cNvSpPr>
            <p:nvPr/>
          </p:nvSpPr>
          <p:spPr bwMode="auto">
            <a:xfrm>
              <a:off x="7010673" y="2739357"/>
              <a:ext cx="179388" cy="200025"/>
            </a:xfrm>
            <a:prstGeom prst="ellipse">
              <a:avLst/>
            </a:prstGeom>
            <a:solidFill>
              <a:schemeClr val="accent1">
                <a:alpha val="49019"/>
              </a:schemeClr>
            </a:solidFill>
            <a:ln w="1587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tabLst>
                  <a:tab pos="185738" algn="l"/>
                </a:tabLst>
              </a:pPr>
              <a:r>
                <a:rPr lang="en-US"/>
                <a:t>	</a:t>
              </a:r>
              <a:endParaRPr lang="ru-RU"/>
            </a:p>
          </p:txBody>
        </p:sp>
        <p:sp>
          <p:nvSpPr>
            <p:cNvPr id="271" name="Oval 94"/>
            <p:cNvSpPr>
              <a:spLocks noChangeArrowheads="1"/>
            </p:cNvSpPr>
            <p:nvPr/>
          </p:nvSpPr>
          <p:spPr bwMode="auto">
            <a:xfrm>
              <a:off x="6555060" y="2834607"/>
              <a:ext cx="179388" cy="200025"/>
            </a:xfrm>
            <a:prstGeom prst="ellipse">
              <a:avLst/>
            </a:prstGeom>
            <a:solidFill>
              <a:schemeClr val="accent1">
                <a:alpha val="49019"/>
              </a:schemeClr>
            </a:solidFill>
            <a:ln w="15875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>
                <a:tabLst>
                  <a:tab pos="185738" algn="l"/>
                </a:tabLst>
              </a:pPr>
              <a:r>
                <a:rPr lang="en-US"/>
                <a:t>	</a:t>
              </a:r>
              <a:endParaRPr lang="ru-RU"/>
            </a:p>
          </p:txBody>
        </p:sp>
        <p:sp>
          <p:nvSpPr>
            <p:cNvPr id="272" name="Прямоугольник 271"/>
            <p:cNvSpPr/>
            <p:nvPr/>
          </p:nvSpPr>
          <p:spPr>
            <a:xfrm>
              <a:off x="2627784" y="2636912"/>
              <a:ext cx="720080" cy="1368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20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231774" y="4149092"/>
            <a:ext cx="2729225" cy="1685038"/>
          </a:xfrm>
          <a:solidFill>
            <a:schemeClr val="bg2">
              <a:lumMod val="20000"/>
              <a:lumOff val="80000"/>
            </a:schemeClr>
          </a:solidFill>
          <a:ln>
            <a:noFill/>
            <a:miter lim="800000"/>
            <a:headEnd/>
            <a:tailEnd/>
          </a:ln>
        </p:spPr>
        <p:txBody>
          <a:bodyPr anchor="ctr"/>
          <a:lstStyle/>
          <a:p>
            <a:pPr marL="0" indent="0">
              <a:lnSpc>
                <a:spcPct val="150000"/>
              </a:lnSpc>
              <a:spcBef>
                <a:spcPct val="80000"/>
              </a:spcBef>
              <a:spcAft>
                <a:spcPts val="400"/>
              </a:spcAft>
              <a:buClr>
                <a:srgbClr val="000099"/>
              </a:buClr>
              <a:buNone/>
            </a:pPr>
            <a:r>
              <a:rPr lang="ru-RU" sz="14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В Сибири и Дальнем Востоке сосредоточено более 70% российских запасов почти всех видов природных ресурсов</a:t>
            </a:r>
            <a:endParaRPr lang="en-US" sz="1400" dirty="0" smtClean="0"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7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Гидроэнергетический потенциал Сибири и Дальнего Востока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5A031FD-87D8-48C3-B6F7-91193319DB3E}" type="slidenum">
              <a:rPr lang="ru-RU" altLang="zh-TW" smtClean="0"/>
              <a:pPr>
                <a:defRPr/>
              </a:pPr>
              <a:t>3</a:t>
            </a:fld>
            <a:endParaRPr lang="ru-RU" altLang="zh-TW" dirty="0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72355" y="1808793"/>
            <a:ext cx="4019622" cy="3420437"/>
            <a:chOff x="3118" y="640"/>
            <a:chExt cx="2560" cy="2034"/>
          </a:xfrm>
        </p:grpSpPr>
        <p:grpSp>
          <p:nvGrpSpPr>
            <p:cNvPr id="7" name="Группа 198"/>
            <p:cNvGrpSpPr>
              <a:grpSpLocks/>
            </p:cNvGrpSpPr>
            <p:nvPr/>
          </p:nvGrpSpPr>
          <p:grpSpPr bwMode="auto">
            <a:xfrm>
              <a:off x="3118" y="640"/>
              <a:ext cx="2560" cy="2034"/>
              <a:chOff x="1520461" y="1088700"/>
              <a:chExt cx="3143023" cy="2497976"/>
            </a:xfrm>
          </p:grpSpPr>
          <p:sp>
            <p:nvSpPr>
              <p:cNvPr id="94" name="Freeform 2"/>
              <p:cNvSpPr>
                <a:spLocks noChangeAspect="1"/>
              </p:cNvSpPr>
              <p:nvPr/>
            </p:nvSpPr>
            <p:spPr bwMode="auto">
              <a:xfrm>
                <a:off x="3697973" y="1567128"/>
                <a:ext cx="27261" cy="75598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" y="3"/>
                  </a:cxn>
                  <a:cxn ang="0">
                    <a:pos x="11" y="7"/>
                  </a:cxn>
                  <a:cxn ang="0">
                    <a:pos x="14" y="11"/>
                  </a:cxn>
                  <a:cxn ang="0">
                    <a:pos x="14" y="11"/>
                  </a:cxn>
                  <a:cxn ang="0">
                    <a:pos x="14" y="7"/>
                  </a:cxn>
                  <a:cxn ang="0">
                    <a:pos x="14" y="7"/>
                  </a:cxn>
                  <a:cxn ang="0">
                    <a:pos x="18" y="7"/>
                  </a:cxn>
                  <a:cxn ang="0">
                    <a:pos x="18" y="7"/>
                  </a:cxn>
                  <a:cxn ang="0">
                    <a:pos x="18" y="7"/>
                  </a:cxn>
                  <a:cxn ang="0">
                    <a:pos x="18" y="18"/>
                  </a:cxn>
                  <a:cxn ang="0">
                    <a:pos x="18" y="25"/>
                  </a:cxn>
                  <a:cxn ang="0">
                    <a:pos x="14" y="32"/>
                  </a:cxn>
                  <a:cxn ang="0">
                    <a:pos x="11" y="36"/>
                  </a:cxn>
                  <a:cxn ang="0">
                    <a:pos x="14" y="43"/>
                  </a:cxn>
                  <a:cxn ang="0">
                    <a:pos x="11" y="47"/>
                  </a:cxn>
                  <a:cxn ang="0">
                    <a:pos x="7" y="50"/>
                  </a:cxn>
                  <a:cxn ang="0">
                    <a:pos x="4" y="50"/>
                  </a:cxn>
                  <a:cxn ang="0">
                    <a:pos x="4" y="50"/>
                  </a:cxn>
                  <a:cxn ang="0">
                    <a:pos x="4" y="50"/>
                  </a:cxn>
                  <a:cxn ang="0">
                    <a:pos x="4" y="47"/>
                  </a:cxn>
                  <a:cxn ang="0">
                    <a:pos x="0" y="36"/>
                  </a:cxn>
                  <a:cxn ang="0">
                    <a:pos x="0" y="21"/>
                  </a:cxn>
                  <a:cxn ang="0">
                    <a:pos x="4" y="11"/>
                  </a:cxn>
                  <a:cxn ang="0">
                    <a:pos x="11" y="0"/>
                  </a:cxn>
                  <a:cxn ang="0">
                    <a:pos x="11" y="0"/>
                  </a:cxn>
                </a:cxnLst>
                <a:rect l="0" t="0" r="r" b="b"/>
                <a:pathLst>
                  <a:path w="18" h="50">
                    <a:moveTo>
                      <a:pt x="11" y="0"/>
                    </a:moveTo>
                    <a:lnTo>
                      <a:pt x="11" y="3"/>
                    </a:lnTo>
                    <a:lnTo>
                      <a:pt x="11" y="7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8" y="7"/>
                    </a:lnTo>
                    <a:lnTo>
                      <a:pt x="18" y="18"/>
                    </a:lnTo>
                    <a:lnTo>
                      <a:pt x="18" y="25"/>
                    </a:lnTo>
                    <a:lnTo>
                      <a:pt x="14" y="32"/>
                    </a:lnTo>
                    <a:lnTo>
                      <a:pt x="11" y="36"/>
                    </a:lnTo>
                    <a:lnTo>
                      <a:pt x="14" y="43"/>
                    </a:lnTo>
                    <a:lnTo>
                      <a:pt x="11" y="47"/>
                    </a:lnTo>
                    <a:lnTo>
                      <a:pt x="7" y="50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4" y="50"/>
                    </a:lnTo>
                    <a:lnTo>
                      <a:pt x="4" y="47"/>
                    </a:lnTo>
                    <a:lnTo>
                      <a:pt x="0" y="36"/>
                    </a:lnTo>
                    <a:lnTo>
                      <a:pt x="0" y="21"/>
                    </a:lnTo>
                    <a:lnTo>
                      <a:pt x="4" y="11"/>
                    </a:lnTo>
                    <a:lnTo>
                      <a:pt x="11" y="0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5" name="Freeform 3"/>
              <p:cNvSpPr>
                <a:spLocks/>
              </p:cNvSpPr>
              <p:nvPr/>
            </p:nvSpPr>
            <p:spPr bwMode="auto">
              <a:xfrm>
                <a:off x="3766126" y="1479650"/>
                <a:ext cx="494115" cy="474108"/>
              </a:xfrm>
              <a:custGeom>
                <a:avLst/>
                <a:gdLst/>
                <a:ahLst/>
                <a:cxnLst>
                  <a:cxn ang="0">
                    <a:pos x="168" y="158"/>
                  </a:cxn>
                  <a:cxn ang="0">
                    <a:pos x="168" y="155"/>
                  </a:cxn>
                  <a:cxn ang="0">
                    <a:pos x="162" y="146"/>
                  </a:cxn>
                  <a:cxn ang="0">
                    <a:pos x="157" y="133"/>
                  </a:cxn>
                  <a:cxn ang="0">
                    <a:pos x="156" y="127"/>
                  </a:cxn>
                  <a:cxn ang="0">
                    <a:pos x="162" y="120"/>
                  </a:cxn>
                  <a:cxn ang="0">
                    <a:pos x="164" y="111"/>
                  </a:cxn>
                  <a:cxn ang="0">
                    <a:pos x="156" y="108"/>
                  </a:cxn>
                  <a:cxn ang="0">
                    <a:pos x="147" y="110"/>
                  </a:cxn>
                  <a:cxn ang="0">
                    <a:pos x="138" y="114"/>
                  </a:cxn>
                  <a:cxn ang="0">
                    <a:pos x="128" y="112"/>
                  </a:cxn>
                  <a:cxn ang="0">
                    <a:pos x="108" y="114"/>
                  </a:cxn>
                  <a:cxn ang="0">
                    <a:pos x="101" y="122"/>
                  </a:cxn>
                  <a:cxn ang="0">
                    <a:pos x="101" y="114"/>
                  </a:cxn>
                  <a:cxn ang="0">
                    <a:pos x="98" y="114"/>
                  </a:cxn>
                  <a:cxn ang="0">
                    <a:pos x="107" y="108"/>
                  </a:cxn>
                  <a:cxn ang="0">
                    <a:pos x="108" y="96"/>
                  </a:cxn>
                  <a:cxn ang="0">
                    <a:pos x="102" y="85"/>
                  </a:cxn>
                  <a:cxn ang="0">
                    <a:pos x="96" y="81"/>
                  </a:cxn>
                  <a:cxn ang="0">
                    <a:pos x="85" y="81"/>
                  </a:cxn>
                  <a:cxn ang="0">
                    <a:pos x="80" y="76"/>
                  </a:cxn>
                  <a:cxn ang="0">
                    <a:pos x="83" y="70"/>
                  </a:cxn>
                  <a:cxn ang="0">
                    <a:pos x="89" y="71"/>
                  </a:cxn>
                  <a:cxn ang="0">
                    <a:pos x="100" y="69"/>
                  </a:cxn>
                  <a:cxn ang="0">
                    <a:pos x="91" y="61"/>
                  </a:cxn>
                  <a:cxn ang="0">
                    <a:pos x="103" y="55"/>
                  </a:cxn>
                  <a:cxn ang="0">
                    <a:pos x="111" y="50"/>
                  </a:cxn>
                  <a:cxn ang="0">
                    <a:pos x="117" y="40"/>
                  </a:cxn>
                  <a:cxn ang="0">
                    <a:pos x="121" y="34"/>
                  </a:cxn>
                  <a:cxn ang="0">
                    <a:pos x="119" y="28"/>
                  </a:cxn>
                  <a:cxn ang="0">
                    <a:pos x="112" y="30"/>
                  </a:cxn>
                  <a:cxn ang="0">
                    <a:pos x="107" y="25"/>
                  </a:cxn>
                  <a:cxn ang="0">
                    <a:pos x="102" y="25"/>
                  </a:cxn>
                  <a:cxn ang="0">
                    <a:pos x="97" y="24"/>
                  </a:cxn>
                  <a:cxn ang="0">
                    <a:pos x="96" y="20"/>
                  </a:cxn>
                  <a:cxn ang="0">
                    <a:pos x="97" y="13"/>
                  </a:cxn>
                  <a:cxn ang="0">
                    <a:pos x="95" y="11"/>
                  </a:cxn>
                  <a:cxn ang="0">
                    <a:pos x="90" y="5"/>
                  </a:cxn>
                  <a:cxn ang="0">
                    <a:pos x="86" y="2"/>
                  </a:cxn>
                  <a:cxn ang="0">
                    <a:pos x="81" y="6"/>
                  </a:cxn>
                  <a:cxn ang="0">
                    <a:pos x="69" y="12"/>
                  </a:cxn>
                  <a:cxn ang="0">
                    <a:pos x="64" y="22"/>
                  </a:cxn>
                  <a:cxn ang="0">
                    <a:pos x="65" y="25"/>
                  </a:cxn>
                  <a:cxn ang="0">
                    <a:pos x="60" y="31"/>
                  </a:cxn>
                  <a:cxn ang="0">
                    <a:pos x="68" y="33"/>
                  </a:cxn>
                  <a:cxn ang="0">
                    <a:pos x="77" y="34"/>
                  </a:cxn>
                  <a:cxn ang="0">
                    <a:pos x="70" y="38"/>
                  </a:cxn>
                  <a:cxn ang="0">
                    <a:pos x="60" y="37"/>
                  </a:cxn>
                  <a:cxn ang="0">
                    <a:pos x="56" y="39"/>
                  </a:cxn>
                  <a:cxn ang="0">
                    <a:pos x="39" y="49"/>
                  </a:cxn>
                  <a:cxn ang="0">
                    <a:pos x="31" y="56"/>
                  </a:cxn>
                  <a:cxn ang="0">
                    <a:pos x="23" y="57"/>
                  </a:cxn>
                  <a:cxn ang="0">
                    <a:pos x="12" y="64"/>
                  </a:cxn>
                  <a:cxn ang="0">
                    <a:pos x="2" y="74"/>
                  </a:cxn>
                </a:cxnLst>
                <a:rect l="0" t="0" r="r" b="b"/>
                <a:pathLst>
                  <a:path w="170" h="160">
                    <a:moveTo>
                      <a:pt x="161" y="159"/>
                    </a:moveTo>
                    <a:cubicBezTo>
                      <a:pt x="163" y="160"/>
                      <a:pt x="165" y="160"/>
                      <a:pt x="165" y="159"/>
                    </a:cubicBezTo>
                    <a:cubicBezTo>
                      <a:pt x="165" y="159"/>
                      <a:pt x="167" y="158"/>
                      <a:pt x="168" y="158"/>
                    </a:cubicBezTo>
                    <a:cubicBezTo>
                      <a:pt x="169" y="158"/>
                      <a:pt x="170" y="159"/>
                      <a:pt x="170" y="159"/>
                    </a:cubicBezTo>
                    <a:cubicBezTo>
                      <a:pt x="170" y="157"/>
                      <a:pt x="169" y="156"/>
                      <a:pt x="169" y="156"/>
                    </a:cubicBezTo>
                    <a:cubicBezTo>
                      <a:pt x="168" y="156"/>
                      <a:pt x="168" y="155"/>
                      <a:pt x="168" y="155"/>
                    </a:cubicBezTo>
                    <a:cubicBezTo>
                      <a:pt x="168" y="155"/>
                      <a:pt x="164" y="153"/>
                      <a:pt x="164" y="152"/>
                    </a:cubicBezTo>
                    <a:cubicBezTo>
                      <a:pt x="164" y="151"/>
                      <a:pt x="163" y="148"/>
                      <a:pt x="162" y="148"/>
                    </a:cubicBezTo>
                    <a:cubicBezTo>
                      <a:pt x="161" y="148"/>
                      <a:pt x="161" y="147"/>
                      <a:pt x="162" y="146"/>
                    </a:cubicBezTo>
                    <a:cubicBezTo>
                      <a:pt x="162" y="146"/>
                      <a:pt x="163" y="144"/>
                      <a:pt x="162" y="142"/>
                    </a:cubicBezTo>
                    <a:cubicBezTo>
                      <a:pt x="162" y="140"/>
                      <a:pt x="161" y="137"/>
                      <a:pt x="161" y="136"/>
                    </a:cubicBezTo>
                    <a:cubicBezTo>
                      <a:pt x="160" y="135"/>
                      <a:pt x="157" y="134"/>
                      <a:pt x="157" y="133"/>
                    </a:cubicBezTo>
                    <a:cubicBezTo>
                      <a:pt x="157" y="131"/>
                      <a:pt x="157" y="130"/>
                      <a:pt x="156" y="130"/>
                    </a:cubicBezTo>
                    <a:cubicBezTo>
                      <a:pt x="155" y="130"/>
                      <a:pt x="159" y="130"/>
                      <a:pt x="158" y="129"/>
                    </a:cubicBezTo>
                    <a:cubicBezTo>
                      <a:pt x="157" y="129"/>
                      <a:pt x="156" y="128"/>
                      <a:pt x="156" y="127"/>
                    </a:cubicBezTo>
                    <a:cubicBezTo>
                      <a:pt x="157" y="126"/>
                      <a:pt x="158" y="126"/>
                      <a:pt x="159" y="126"/>
                    </a:cubicBezTo>
                    <a:cubicBezTo>
                      <a:pt x="161" y="126"/>
                      <a:pt x="157" y="126"/>
                      <a:pt x="158" y="124"/>
                    </a:cubicBezTo>
                    <a:cubicBezTo>
                      <a:pt x="159" y="123"/>
                      <a:pt x="161" y="121"/>
                      <a:pt x="162" y="120"/>
                    </a:cubicBezTo>
                    <a:cubicBezTo>
                      <a:pt x="163" y="119"/>
                      <a:pt x="165" y="118"/>
                      <a:pt x="166" y="116"/>
                    </a:cubicBezTo>
                    <a:cubicBezTo>
                      <a:pt x="167" y="115"/>
                      <a:pt x="167" y="114"/>
                      <a:pt x="167" y="113"/>
                    </a:cubicBezTo>
                    <a:cubicBezTo>
                      <a:pt x="166" y="113"/>
                      <a:pt x="165" y="111"/>
                      <a:pt x="164" y="111"/>
                    </a:cubicBezTo>
                    <a:cubicBezTo>
                      <a:pt x="164" y="110"/>
                      <a:pt x="163" y="108"/>
                      <a:pt x="162" y="107"/>
                    </a:cubicBezTo>
                    <a:cubicBezTo>
                      <a:pt x="161" y="106"/>
                      <a:pt x="160" y="106"/>
                      <a:pt x="159" y="107"/>
                    </a:cubicBezTo>
                    <a:cubicBezTo>
                      <a:pt x="158" y="107"/>
                      <a:pt x="156" y="108"/>
                      <a:pt x="156" y="108"/>
                    </a:cubicBezTo>
                    <a:cubicBezTo>
                      <a:pt x="155" y="108"/>
                      <a:pt x="154" y="108"/>
                      <a:pt x="154" y="107"/>
                    </a:cubicBezTo>
                    <a:cubicBezTo>
                      <a:pt x="153" y="107"/>
                      <a:pt x="151" y="107"/>
                      <a:pt x="150" y="107"/>
                    </a:cubicBezTo>
                    <a:cubicBezTo>
                      <a:pt x="149" y="108"/>
                      <a:pt x="148" y="109"/>
                      <a:pt x="147" y="110"/>
                    </a:cubicBezTo>
                    <a:cubicBezTo>
                      <a:pt x="145" y="110"/>
                      <a:pt x="144" y="111"/>
                      <a:pt x="143" y="110"/>
                    </a:cubicBezTo>
                    <a:cubicBezTo>
                      <a:pt x="142" y="110"/>
                      <a:pt x="140" y="114"/>
                      <a:pt x="140" y="114"/>
                    </a:cubicBezTo>
                    <a:cubicBezTo>
                      <a:pt x="140" y="115"/>
                      <a:pt x="139" y="115"/>
                      <a:pt x="138" y="114"/>
                    </a:cubicBezTo>
                    <a:cubicBezTo>
                      <a:pt x="138" y="112"/>
                      <a:pt x="136" y="111"/>
                      <a:pt x="135" y="111"/>
                    </a:cubicBezTo>
                    <a:cubicBezTo>
                      <a:pt x="134" y="111"/>
                      <a:pt x="132" y="112"/>
                      <a:pt x="132" y="112"/>
                    </a:cubicBezTo>
                    <a:cubicBezTo>
                      <a:pt x="132" y="113"/>
                      <a:pt x="130" y="113"/>
                      <a:pt x="128" y="112"/>
                    </a:cubicBezTo>
                    <a:cubicBezTo>
                      <a:pt x="126" y="112"/>
                      <a:pt x="125" y="112"/>
                      <a:pt x="125" y="113"/>
                    </a:cubicBezTo>
                    <a:cubicBezTo>
                      <a:pt x="125" y="114"/>
                      <a:pt x="124" y="112"/>
                      <a:pt x="123" y="113"/>
                    </a:cubicBezTo>
                    <a:cubicBezTo>
                      <a:pt x="122" y="114"/>
                      <a:pt x="110" y="114"/>
                      <a:pt x="108" y="114"/>
                    </a:cubicBezTo>
                    <a:cubicBezTo>
                      <a:pt x="107" y="115"/>
                      <a:pt x="105" y="115"/>
                      <a:pt x="105" y="116"/>
                    </a:cubicBezTo>
                    <a:cubicBezTo>
                      <a:pt x="105" y="117"/>
                      <a:pt x="105" y="119"/>
                      <a:pt x="105" y="120"/>
                    </a:cubicBezTo>
                    <a:cubicBezTo>
                      <a:pt x="104" y="121"/>
                      <a:pt x="103" y="122"/>
                      <a:pt x="101" y="122"/>
                    </a:cubicBezTo>
                    <a:cubicBezTo>
                      <a:pt x="100" y="122"/>
                      <a:pt x="99" y="121"/>
                      <a:pt x="99" y="120"/>
                    </a:cubicBezTo>
                    <a:cubicBezTo>
                      <a:pt x="100" y="119"/>
                      <a:pt x="101" y="117"/>
                      <a:pt x="102" y="116"/>
                    </a:cubicBezTo>
                    <a:cubicBezTo>
                      <a:pt x="102" y="115"/>
                      <a:pt x="102" y="114"/>
                      <a:pt x="101" y="114"/>
                    </a:cubicBezTo>
                    <a:cubicBezTo>
                      <a:pt x="100" y="114"/>
                      <a:pt x="99" y="115"/>
                      <a:pt x="98" y="116"/>
                    </a:cubicBezTo>
                    <a:cubicBezTo>
                      <a:pt x="97" y="117"/>
                      <a:pt x="97" y="117"/>
                      <a:pt x="97" y="117"/>
                    </a:cubicBezTo>
                    <a:cubicBezTo>
                      <a:pt x="97" y="116"/>
                      <a:pt x="97" y="114"/>
                      <a:pt x="98" y="114"/>
                    </a:cubicBezTo>
                    <a:cubicBezTo>
                      <a:pt x="98" y="113"/>
                      <a:pt x="99" y="113"/>
                      <a:pt x="100" y="112"/>
                    </a:cubicBezTo>
                    <a:cubicBezTo>
                      <a:pt x="101" y="111"/>
                      <a:pt x="102" y="111"/>
                      <a:pt x="104" y="111"/>
                    </a:cubicBezTo>
                    <a:cubicBezTo>
                      <a:pt x="105" y="110"/>
                      <a:pt x="107" y="109"/>
                      <a:pt x="107" y="108"/>
                    </a:cubicBezTo>
                    <a:cubicBezTo>
                      <a:pt x="108" y="107"/>
                      <a:pt x="109" y="105"/>
                      <a:pt x="109" y="104"/>
                    </a:cubicBezTo>
                    <a:cubicBezTo>
                      <a:pt x="110" y="102"/>
                      <a:pt x="109" y="101"/>
                      <a:pt x="109" y="100"/>
                    </a:cubicBezTo>
                    <a:cubicBezTo>
                      <a:pt x="109" y="99"/>
                      <a:pt x="108" y="98"/>
                      <a:pt x="108" y="96"/>
                    </a:cubicBezTo>
                    <a:cubicBezTo>
                      <a:pt x="108" y="95"/>
                      <a:pt x="108" y="94"/>
                      <a:pt x="107" y="93"/>
                    </a:cubicBezTo>
                    <a:cubicBezTo>
                      <a:pt x="107" y="92"/>
                      <a:pt x="106" y="90"/>
                      <a:pt x="105" y="89"/>
                    </a:cubicBezTo>
                    <a:cubicBezTo>
                      <a:pt x="104" y="87"/>
                      <a:pt x="103" y="85"/>
                      <a:pt x="102" y="85"/>
                    </a:cubicBezTo>
                    <a:cubicBezTo>
                      <a:pt x="101" y="84"/>
                      <a:pt x="100" y="85"/>
                      <a:pt x="100" y="86"/>
                    </a:cubicBezTo>
                    <a:cubicBezTo>
                      <a:pt x="99" y="87"/>
                      <a:pt x="98" y="86"/>
                      <a:pt x="98" y="85"/>
                    </a:cubicBezTo>
                    <a:cubicBezTo>
                      <a:pt x="98" y="83"/>
                      <a:pt x="97" y="82"/>
                      <a:pt x="96" y="81"/>
                    </a:cubicBezTo>
                    <a:cubicBezTo>
                      <a:pt x="95" y="81"/>
                      <a:pt x="94" y="81"/>
                      <a:pt x="93" y="81"/>
                    </a:cubicBezTo>
                    <a:cubicBezTo>
                      <a:pt x="92" y="82"/>
                      <a:pt x="90" y="83"/>
                      <a:pt x="88" y="83"/>
                    </a:cubicBezTo>
                    <a:cubicBezTo>
                      <a:pt x="87" y="83"/>
                      <a:pt x="85" y="82"/>
                      <a:pt x="85" y="81"/>
                    </a:cubicBezTo>
                    <a:cubicBezTo>
                      <a:pt x="84" y="80"/>
                      <a:pt x="84" y="79"/>
                      <a:pt x="84" y="78"/>
                    </a:cubicBezTo>
                    <a:cubicBezTo>
                      <a:pt x="84" y="78"/>
                      <a:pt x="84" y="77"/>
                      <a:pt x="82" y="77"/>
                    </a:cubicBezTo>
                    <a:cubicBezTo>
                      <a:pt x="81" y="77"/>
                      <a:pt x="80" y="77"/>
                      <a:pt x="80" y="76"/>
                    </a:cubicBezTo>
                    <a:cubicBezTo>
                      <a:pt x="80" y="75"/>
                      <a:pt x="81" y="75"/>
                      <a:pt x="82" y="75"/>
                    </a:cubicBezTo>
                    <a:cubicBezTo>
                      <a:pt x="83" y="75"/>
                      <a:pt x="83" y="74"/>
                      <a:pt x="83" y="72"/>
                    </a:cubicBezTo>
                    <a:cubicBezTo>
                      <a:pt x="82" y="71"/>
                      <a:pt x="82" y="70"/>
                      <a:pt x="83" y="70"/>
                    </a:cubicBezTo>
                    <a:cubicBezTo>
                      <a:pt x="84" y="70"/>
                      <a:pt x="85" y="71"/>
                      <a:pt x="86" y="72"/>
                    </a:cubicBezTo>
                    <a:cubicBezTo>
                      <a:pt x="87" y="73"/>
                      <a:pt x="88" y="74"/>
                      <a:pt x="88" y="74"/>
                    </a:cubicBezTo>
                    <a:cubicBezTo>
                      <a:pt x="88" y="75"/>
                      <a:pt x="88" y="71"/>
                      <a:pt x="89" y="71"/>
                    </a:cubicBezTo>
                    <a:cubicBezTo>
                      <a:pt x="91" y="71"/>
                      <a:pt x="92" y="71"/>
                      <a:pt x="93" y="70"/>
                    </a:cubicBezTo>
                    <a:cubicBezTo>
                      <a:pt x="94" y="70"/>
                      <a:pt x="95" y="70"/>
                      <a:pt x="97" y="70"/>
                    </a:cubicBezTo>
                    <a:cubicBezTo>
                      <a:pt x="98" y="70"/>
                      <a:pt x="100" y="69"/>
                      <a:pt x="100" y="69"/>
                    </a:cubicBezTo>
                    <a:cubicBezTo>
                      <a:pt x="100" y="68"/>
                      <a:pt x="101" y="70"/>
                      <a:pt x="102" y="69"/>
                    </a:cubicBezTo>
                    <a:cubicBezTo>
                      <a:pt x="102" y="67"/>
                      <a:pt x="102" y="65"/>
                      <a:pt x="102" y="64"/>
                    </a:cubicBezTo>
                    <a:cubicBezTo>
                      <a:pt x="101" y="63"/>
                      <a:pt x="91" y="62"/>
                      <a:pt x="91" y="61"/>
                    </a:cubicBezTo>
                    <a:cubicBezTo>
                      <a:pt x="92" y="59"/>
                      <a:pt x="93" y="58"/>
                      <a:pt x="94" y="57"/>
                    </a:cubicBezTo>
                    <a:cubicBezTo>
                      <a:pt x="95" y="56"/>
                      <a:pt x="97" y="55"/>
                      <a:pt x="98" y="55"/>
                    </a:cubicBezTo>
                    <a:cubicBezTo>
                      <a:pt x="100" y="55"/>
                      <a:pt x="102" y="55"/>
                      <a:pt x="103" y="55"/>
                    </a:cubicBezTo>
                    <a:cubicBezTo>
                      <a:pt x="104" y="56"/>
                      <a:pt x="106" y="55"/>
                      <a:pt x="108" y="55"/>
                    </a:cubicBezTo>
                    <a:cubicBezTo>
                      <a:pt x="109" y="54"/>
                      <a:pt x="110" y="53"/>
                      <a:pt x="110" y="53"/>
                    </a:cubicBezTo>
                    <a:cubicBezTo>
                      <a:pt x="110" y="52"/>
                      <a:pt x="110" y="51"/>
                      <a:pt x="111" y="50"/>
                    </a:cubicBezTo>
                    <a:cubicBezTo>
                      <a:pt x="111" y="50"/>
                      <a:pt x="112" y="48"/>
                      <a:pt x="113" y="47"/>
                    </a:cubicBezTo>
                    <a:cubicBezTo>
                      <a:pt x="114" y="46"/>
                      <a:pt x="111" y="43"/>
                      <a:pt x="113" y="42"/>
                    </a:cubicBezTo>
                    <a:cubicBezTo>
                      <a:pt x="114" y="42"/>
                      <a:pt x="116" y="41"/>
                      <a:pt x="117" y="40"/>
                    </a:cubicBezTo>
                    <a:cubicBezTo>
                      <a:pt x="118" y="39"/>
                      <a:pt x="118" y="38"/>
                      <a:pt x="118" y="38"/>
                    </a:cubicBezTo>
                    <a:cubicBezTo>
                      <a:pt x="117" y="37"/>
                      <a:pt x="118" y="36"/>
                      <a:pt x="119" y="36"/>
                    </a:cubicBezTo>
                    <a:cubicBezTo>
                      <a:pt x="120" y="35"/>
                      <a:pt x="121" y="35"/>
                      <a:pt x="121" y="34"/>
                    </a:cubicBezTo>
                    <a:cubicBezTo>
                      <a:pt x="121" y="34"/>
                      <a:pt x="121" y="33"/>
                      <a:pt x="120" y="32"/>
                    </a:cubicBezTo>
                    <a:cubicBezTo>
                      <a:pt x="118" y="32"/>
                      <a:pt x="118" y="31"/>
                      <a:pt x="118" y="30"/>
                    </a:cubicBezTo>
                    <a:cubicBezTo>
                      <a:pt x="119" y="30"/>
                      <a:pt x="119" y="29"/>
                      <a:pt x="119" y="28"/>
                    </a:cubicBezTo>
                    <a:cubicBezTo>
                      <a:pt x="119" y="27"/>
                      <a:pt x="118" y="27"/>
                      <a:pt x="117" y="28"/>
                    </a:cubicBezTo>
                    <a:cubicBezTo>
                      <a:pt x="116" y="28"/>
                      <a:pt x="114" y="30"/>
                      <a:pt x="114" y="30"/>
                    </a:cubicBezTo>
                    <a:cubicBezTo>
                      <a:pt x="114" y="31"/>
                      <a:pt x="113" y="31"/>
                      <a:pt x="112" y="30"/>
                    </a:cubicBezTo>
                    <a:cubicBezTo>
                      <a:pt x="111" y="30"/>
                      <a:pt x="111" y="30"/>
                      <a:pt x="110" y="31"/>
                    </a:cubicBezTo>
                    <a:cubicBezTo>
                      <a:pt x="110" y="31"/>
                      <a:pt x="109" y="31"/>
                      <a:pt x="109" y="29"/>
                    </a:cubicBezTo>
                    <a:cubicBezTo>
                      <a:pt x="109" y="27"/>
                      <a:pt x="108" y="25"/>
                      <a:pt x="107" y="25"/>
                    </a:cubicBezTo>
                    <a:cubicBezTo>
                      <a:pt x="106" y="24"/>
                      <a:pt x="105" y="23"/>
                      <a:pt x="105" y="23"/>
                    </a:cubicBezTo>
                    <a:cubicBezTo>
                      <a:pt x="104" y="23"/>
                      <a:pt x="103" y="24"/>
                      <a:pt x="103" y="25"/>
                    </a:cubicBezTo>
                    <a:cubicBezTo>
                      <a:pt x="102" y="26"/>
                      <a:pt x="102" y="26"/>
                      <a:pt x="102" y="25"/>
                    </a:cubicBezTo>
                    <a:cubicBezTo>
                      <a:pt x="102" y="24"/>
                      <a:pt x="101" y="23"/>
                      <a:pt x="100" y="23"/>
                    </a:cubicBezTo>
                    <a:cubicBezTo>
                      <a:pt x="99" y="23"/>
                      <a:pt x="98" y="23"/>
                      <a:pt x="98" y="23"/>
                    </a:cubicBezTo>
                    <a:cubicBezTo>
                      <a:pt x="98" y="24"/>
                      <a:pt x="97" y="24"/>
                      <a:pt x="97" y="24"/>
                    </a:cubicBezTo>
                    <a:cubicBezTo>
                      <a:pt x="96" y="23"/>
                      <a:pt x="95" y="24"/>
                      <a:pt x="94" y="24"/>
                    </a:cubicBezTo>
                    <a:cubicBezTo>
                      <a:pt x="93" y="25"/>
                      <a:pt x="93" y="24"/>
                      <a:pt x="93" y="23"/>
                    </a:cubicBezTo>
                    <a:cubicBezTo>
                      <a:pt x="94" y="23"/>
                      <a:pt x="95" y="21"/>
                      <a:pt x="96" y="20"/>
                    </a:cubicBezTo>
                    <a:cubicBezTo>
                      <a:pt x="97" y="20"/>
                      <a:pt x="98" y="18"/>
                      <a:pt x="97" y="17"/>
                    </a:cubicBezTo>
                    <a:cubicBezTo>
                      <a:pt x="97" y="16"/>
                      <a:pt x="98" y="15"/>
                      <a:pt x="98" y="14"/>
                    </a:cubicBezTo>
                    <a:cubicBezTo>
                      <a:pt x="98" y="13"/>
                      <a:pt x="98" y="13"/>
                      <a:pt x="97" y="13"/>
                    </a:cubicBezTo>
                    <a:cubicBezTo>
                      <a:pt x="96" y="13"/>
                      <a:pt x="95" y="13"/>
                      <a:pt x="93" y="14"/>
                    </a:cubicBezTo>
                    <a:cubicBezTo>
                      <a:pt x="92" y="14"/>
                      <a:pt x="91" y="14"/>
                      <a:pt x="92" y="14"/>
                    </a:cubicBezTo>
                    <a:cubicBezTo>
                      <a:pt x="93" y="13"/>
                      <a:pt x="94" y="12"/>
                      <a:pt x="95" y="11"/>
                    </a:cubicBezTo>
                    <a:cubicBezTo>
                      <a:pt x="96" y="10"/>
                      <a:pt x="96" y="9"/>
                      <a:pt x="96" y="8"/>
                    </a:cubicBezTo>
                    <a:cubicBezTo>
                      <a:pt x="96" y="7"/>
                      <a:pt x="95" y="7"/>
                      <a:pt x="93" y="7"/>
                    </a:cubicBezTo>
                    <a:cubicBezTo>
                      <a:pt x="92" y="7"/>
                      <a:pt x="90" y="6"/>
                      <a:pt x="90" y="5"/>
                    </a:cubicBezTo>
                    <a:cubicBezTo>
                      <a:pt x="89" y="4"/>
                      <a:pt x="89" y="2"/>
                      <a:pt x="89" y="2"/>
                    </a:cubicBezTo>
                    <a:cubicBezTo>
                      <a:pt x="89" y="1"/>
                      <a:pt x="89" y="0"/>
                      <a:pt x="88" y="0"/>
                    </a:cubicBezTo>
                    <a:cubicBezTo>
                      <a:pt x="87" y="0"/>
                      <a:pt x="87" y="1"/>
                      <a:pt x="86" y="2"/>
                    </a:cubicBezTo>
                    <a:cubicBezTo>
                      <a:pt x="86" y="3"/>
                      <a:pt x="85" y="4"/>
                      <a:pt x="85" y="4"/>
                    </a:cubicBezTo>
                    <a:cubicBezTo>
                      <a:pt x="84" y="4"/>
                      <a:pt x="84" y="4"/>
                      <a:pt x="84" y="5"/>
                    </a:cubicBezTo>
                    <a:cubicBezTo>
                      <a:pt x="83" y="5"/>
                      <a:pt x="82" y="6"/>
                      <a:pt x="81" y="6"/>
                    </a:cubicBezTo>
                    <a:cubicBezTo>
                      <a:pt x="80" y="6"/>
                      <a:pt x="79" y="7"/>
                      <a:pt x="78" y="8"/>
                    </a:cubicBezTo>
                    <a:cubicBezTo>
                      <a:pt x="77" y="9"/>
                      <a:pt x="75" y="10"/>
                      <a:pt x="74" y="11"/>
                    </a:cubicBezTo>
                    <a:cubicBezTo>
                      <a:pt x="72" y="11"/>
                      <a:pt x="70" y="12"/>
                      <a:pt x="69" y="12"/>
                    </a:cubicBezTo>
                    <a:cubicBezTo>
                      <a:pt x="68" y="13"/>
                      <a:pt x="67" y="14"/>
                      <a:pt x="67" y="15"/>
                    </a:cubicBezTo>
                    <a:cubicBezTo>
                      <a:pt x="66" y="16"/>
                      <a:pt x="65" y="18"/>
                      <a:pt x="64" y="20"/>
                    </a:cubicBezTo>
                    <a:cubicBezTo>
                      <a:pt x="63" y="21"/>
                      <a:pt x="63" y="22"/>
                      <a:pt x="64" y="22"/>
                    </a:cubicBezTo>
                    <a:cubicBezTo>
                      <a:pt x="65" y="21"/>
                      <a:pt x="65" y="20"/>
                      <a:pt x="66" y="21"/>
                    </a:cubicBezTo>
                    <a:cubicBezTo>
                      <a:pt x="66" y="21"/>
                      <a:pt x="66" y="22"/>
                      <a:pt x="65" y="22"/>
                    </a:cubicBezTo>
                    <a:cubicBezTo>
                      <a:pt x="65" y="23"/>
                      <a:pt x="65" y="24"/>
                      <a:pt x="65" y="25"/>
                    </a:cubicBezTo>
                    <a:cubicBezTo>
                      <a:pt x="66" y="25"/>
                      <a:pt x="65" y="25"/>
                      <a:pt x="65" y="26"/>
                    </a:cubicBezTo>
                    <a:cubicBezTo>
                      <a:pt x="64" y="26"/>
                      <a:pt x="62" y="27"/>
                      <a:pt x="61" y="27"/>
                    </a:cubicBezTo>
                    <a:cubicBezTo>
                      <a:pt x="61" y="27"/>
                      <a:pt x="60" y="29"/>
                      <a:pt x="60" y="31"/>
                    </a:cubicBezTo>
                    <a:cubicBezTo>
                      <a:pt x="59" y="33"/>
                      <a:pt x="60" y="34"/>
                      <a:pt x="60" y="33"/>
                    </a:cubicBezTo>
                    <a:cubicBezTo>
                      <a:pt x="61" y="32"/>
                      <a:pt x="63" y="32"/>
                      <a:pt x="64" y="32"/>
                    </a:cubicBezTo>
                    <a:cubicBezTo>
                      <a:pt x="66" y="32"/>
                      <a:pt x="67" y="32"/>
                      <a:pt x="68" y="33"/>
                    </a:cubicBezTo>
                    <a:cubicBezTo>
                      <a:pt x="69" y="33"/>
                      <a:pt x="71" y="33"/>
                      <a:pt x="72" y="32"/>
                    </a:cubicBezTo>
                    <a:cubicBezTo>
                      <a:pt x="74" y="31"/>
                      <a:pt x="76" y="31"/>
                      <a:pt x="77" y="32"/>
                    </a:cubicBezTo>
                    <a:cubicBezTo>
                      <a:pt x="78" y="33"/>
                      <a:pt x="78" y="34"/>
                      <a:pt x="77" y="34"/>
                    </a:cubicBezTo>
                    <a:cubicBezTo>
                      <a:pt x="75" y="34"/>
                      <a:pt x="74" y="35"/>
                      <a:pt x="75" y="36"/>
                    </a:cubicBezTo>
                    <a:cubicBezTo>
                      <a:pt x="75" y="37"/>
                      <a:pt x="75" y="37"/>
                      <a:pt x="74" y="37"/>
                    </a:cubicBezTo>
                    <a:cubicBezTo>
                      <a:pt x="73" y="36"/>
                      <a:pt x="71" y="37"/>
                      <a:pt x="70" y="38"/>
                    </a:cubicBezTo>
                    <a:cubicBezTo>
                      <a:pt x="68" y="39"/>
                      <a:pt x="67" y="39"/>
                      <a:pt x="66" y="38"/>
                    </a:cubicBezTo>
                    <a:cubicBezTo>
                      <a:pt x="66" y="37"/>
                      <a:pt x="65" y="37"/>
                      <a:pt x="64" y="37"/>
                    </a:cubicBezTo>
                    <a:cubicBezTo>
                      <a:pt x="63" y="37"/>
                      <a:pt x="61" y="37"/>
                      <a:pt x="60" y="37"/>
                    </a:cubicBezTo>
                    <a:cubicBezTo>
                      <a:pt x="59" y="37"/>
                      <a:pt x="57" y="37"/>
                      <a:pt x="56" y="36"/>
                    </a:cubicBezTo>
                    <a:cubicBezTo>
                      <a:pt x="55" y="36"/>
                      <a:pt x="56" y="36"/>
                      <a:pt x="55" y="36"/>
                    </a:cubicBezTo>
                    <a:cubicBezTo>
                      <a:pt x="54" y="36"/>
                      <a:pt x="56" y="38"/>
                      <a:pt x="56" y="39"/>
                    </a:cubicBezTo>
                    <a:cubicBezTo>
                      <a:pt x="57" y="39"/>
                      <a:pt x="49" y="36"/>
                      <a:pt x="47" y="36"/>
                    </a:cubicBezTo>
                    <a:cubicBezTo>
                      <a:pt x="45" y="35"/>
                      <a:pt x="42" y="37"/>
                      <a:pt x="40" y="38"/>
                    </a:cubicBezTo>
                    <a:cubicBezTo>
                      <a:pt x="38" y="40"/>
                      <a:pt x="41" y="47"/>
                      <a:pt x="39" y="49"/>
                    </a:cubicBezTo>
                    <a:cubicBezTo>
                      <a:pt x="36" y="51"/>
                      <a:pt x="34" y="53"/>
                      <a:pt x="34" y="54"/>
                    </a:cubicBezTo>
                    <a:cubicBezTo>
                      <a:pt x="34" y="54"/>
                      <a:pt x="33" y="55"/>
                      <a:pt x="32" y="55"/>
                    </a:cubicBezTo>
                    <a:cubicBezTo>
                      <a:pt x="31" y="54"/>
                      <a:pt x="31" y="55"/>
                      <a:pt x="31" y="56"/>
                    </a:cubicBezTo>
                    <a:cubicBezTo>
                      <a:pt x="31" y="56"/>
                      <a:pt x="31" y="57"/>
                      <a:pt x="30" y="57"/>
                    </a:cubicBezTo>
                    <a:cubicBezTo>
                      <a:pt x="29" y="57"/>
                      <a:pt x="26" y="55"/>
                      <a:pt x="25" y="56"/>
                    </a:cubicBezTo>
                    <a:cubicBezTo>
                      <a:pt x="25" y="57"/>
                      <a:pt x="23" y="57"/>
                      <a:pt x="23" y="57"/>
                    </a:cubicBezTo>
                    <a:cubicBezTo>
                      <a:pt x="22" y="56"/>
                      <a:pt x="20" y="57"/>
                      <a:pt x="18" y="59"/>
                    </a:cubicBezTo>
                    <a:cubicBezTo>
                      <a:pt x="17" y="60"/>
                      <a:pt x="15" y="61"/>
                      <a:pt x="14" y="61"/>
                    </a:cubicBezTo>
                    <a:cubicBezTo>
                      <a:pt x="14" y="61"/>
                      <a:pt x="13" y="62"/>
                      <a:pt x="12" y="64"/>
                    </a:cubicBezTo>
                    <a:cubicBezTo>
                      <a:pt x="11" y="65"/>
                      <a:pt x="10" y="66"/>
                      <a:pt x="8" y="67"/>
                    </a:cubicBezTo>
                    <a:cubicBezTo>
                      <a:pt x="7" y="67"/>
                      <a:pt x="7" y="70"/>
                      <a:pt x="6" y="71"/>
                    </a:cubicBezTo>
                    <a:cubicBezTo>
                      <a:pt x="5" y="72"/>
                      <a:pt x="3" y="74"/>
                      <a:pt x="2" y="74"/>
                    </a:cubicBezTo>
                    <a:cubicBezTo>
                      <a:pt x="2" y="74"/>
                      <a:pt x="0" y="75"/>
                      <a:pt x="0" y="77"/>
                    </a:cubicBezTo>
                  </a:path>
                </a:pathLst>
              </a:custGeom>
              <a:solidFill>
                <a:srgbClr val="C2D1F0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6" name="Freeform 4"/>
              <p:cNvSpPr>
                <a:spLocks noChangeAspect="1"/>
              </p:cNvSpPr>
              <p:nvPr/>
            </p:nvSpPr>
            <p:spPr bwMode="auto">
              <a:xfrm>
                <a:off x="4148924" y="1088700"/>
                <a:ext cx="78376" cy="124197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46" y="10"/>
                  </a:cxn>
                  <a:cxn ang="0">
                    <a:pos x="50" y="21"/>
                  </a:cxn>
                  <a:cxn ang="0">
                    <a:pos x="50" y="21"/>
                  </a:cxn>
                  <a:cxn ang="0">
                    <a:pos x="46" y="28"/>
                  </a:cxn>
                  <a:cxn ang="0">
                    <a:pos x="39" y="36"/>
                  </a:cxn>
                  <a:cxn ang="0">
                    <a:pos x="25" y="46"/>
                  </a:cxn>
                  <a:cxn ang="0">
                    <a:pos x="21" y="61"/>
                  </a:cxn>
                  <a:cxn ang="0">
                    <a:pos x="21" y="75"/>
                  </a:cxn>
                  <a:cxn ang="0">
                    <a:pos x="21" y="83"/>
                  </a:cxn>
                  <a:cxn ang="0">
                    <a:pos x="18" y="83"/>
                  </a:cxn>
                  <a:cxn ang="0">
                    <a:pos x="18" y="83"/>
                  </a:cxn>
                  <a:cxn ang="0">
                    <a:pos x="14" y="83"/>
                  </a:cxn>
                  <a:cxn ang="0">
                    <a:pos x="7" y="79"/>
                  </a:cxn>
                  <a:cxn ang="0">
                    <a:pos x="0" y="75"/>
                  </a:cxn>
                  <a:cxn ang="0">
                    <a:pos x="0" y="72"/>
                  </a:cxn>
                  <a:cxn ang="0">
                    <a:pos x="7" y="68"/>
                  </a:cxn>
                  <a:cxn ang="0">
                    <a:pos x="7" y="68"/>
                  </a:cxn>
                  <a:cxn ang="0">
                    <a:pos x="7" y="65"/>
                  </a:cxn>
                  <a:cxn ang="0">
                    <a:pos x="7" y="54"/>
                  </a:cxn>
                  <a:cxn ang="0">
                    <a:pos x="7" y="46"/>
                  </a:cxn>
                  <a:cxn ang="0">
                    <a:pos x="3" y="43"/>
                  </a:cxn>
                  <a:cxn ang="0">
                    <a:pos x="7" y="39"/>
                  </a:cxn>
                  <a:cxn ang="0">
                    <a:pos x="7" y="32"/>
                  </a:cxn>
                  <a:cxn ang="0">
                    <a:pos x="14" y="25"/>
                  </a:cxn>
                  <a:cxn ang="0">
                    <a:pos x="18" y="14"/>
                  </a:cxn>
                  <a:cxn ang="0">
                    <a:pos x="21" y="14"/>
                  </a:cxn>
                  <a:cxn ang="0">
                    <a:pos x="25" y="14"/>
                  </a:cxn>
                  <a:cxn ang="0">
                    <a:pos x="25" y="14"/>
                  </a:cxn>
                  <a:cxn ang="0">
                    <a:pos x="36" y="7"/>
                  </a:cxn>
                  <a:cxn ang="0">
                    <a:pos x="43" y="0"/>
                  </a:cxn>
                  <a:cxn ang="0">
                    <a:pos x="43" y="0"/>
                  </a:cxn>
                </a:cxnLst>
                <a:rect l="0" t="0" r="r" b="b"/>
                <a:pathLst>
                  <a:path w="50" h="83">
                    <a:moveTo>
                      <a:pt x="43" y="0"/>
                    </a:moveTo>
                    <a:lnTo>
                      <a:pt x="46" y="10"/>
                    </a:lnTo>
                    <a:lnTo>
                      <a:pt x="50" y="21"/>
                    </a:lnTo>
                    <a:lnTo>
                      <a:pt x="50" y="21"/>
                    </a:lnTo>
                    <a:lnTo>
                      <a:pt x="46" y="28"/>
                    </a:lnTo>
                    <a:lnTo>
                      <a:pt x="39" y="36"/>
                    </a:lnTo>
                    <a:lnTo>
                      <a:pt x="25" y="46"/>
                    </a:lnTo>
                    <a:lnTo>
                      <a:pt x="21" y="61"/>
                    </a:lnTo>
                    <a:lnTo>
                      <a:pt x="21" y="75"/>
                    </a:lnTo>
                    <a:lnTo>
                      <a:pt x="21" y="83"/>
                    </a:lnTo>
                    <a:lnTo>
                      <a:pt x="18" y="83"/>
                    </a:lnTo>
                    <a:lnTo>
                      <a:pt x="18" y="83"/>
                    </a:lnTo>
                    <a:lnTo>
                      <a:pt x="14" y="83"/>
                    </a:lnTo>
                    <a:lnTo>
                      <a:pt x="7" y="79"/>
                    </a:lnTo>
                    <a:lnTo>
                      <a:pt x="0" y="75"/>
                    </a:lnTo>
                    <a:lnTo>
                      <a:pt x="0" y="72"/>
                    </a:lnTo>
                    <a:lnTo>
                      <a:pt x="7" y="68"/>
                    </a:lnTo>
                    <a:lnTo>
                      <a:pt x="7" y="68"/>
                    </a:lnTo>
                    <a:lnTo>
                      <a:pt x="7" y="65"/>
                    </a:lnTo>
                    <a:lnTo>
                      <a:pt x="7" y="54"/>
                    </a:lnTo>
                    <a:lnTo>
                      <a:pt x="7" y="46"/>
                    </a:lnTo>
                    <a:lnTo>
                      <a:pt x="3" y="43"/>
                    </a:lnTo>
                    <a:lnTo>
                      <a:pt x="7" y="39"/>
                    </a:lnTo>
                    <a:lnTo>
                      <a:pt x="7" y="32"/>
                    </a:lnTo>
                    <a:lnTo>
                      <a:pt x="14" y="25"/>
                    </a:lnTo>
                    <a:lnTo>
                      <a:pt x="18" y="14"/>
                    </a:lnTo>
                    <a:lnTo>
                      <a:pt x="21" y="14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36" y="7"/>
                    </a:lnTo>
                    <a:lnTo>
                      <a:pt x="43" y="0"/>
                    </a:lnTo>
                    <a:lnTo>
                      <a:pt x="43" y="0"/>
                    </a:lnTo>
                  </a:path>
                </a:pathLst>
              </a:custGeom>
              <a:solidFill>
                <a:srgbClr val="C2D1F0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7" name="Freeform 5"/>
              <p:cNvSpPr>
                <a:spLocks noChangeAspect="1"/>
              </p:cNvSpPr>
              <p:nvPr/>
            </p:nvSpPr>
            <p:spPr bwMode="auto">
              <a:xfrm>
                <a:off x="4047829" y="1318734"/>
                <a:ext cx="10223" cy="313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"/>
                  </a:cxn>
                  <a:cxn ang="0">
                    <a:pos x="7" y="10"/>
                  </a:cxn>
                  <a:cxn ang="0">
                    <a:pos x="3" y="18"/>
                  </a:cxn>
                  <a:cxn ang="0">
                    <a:pos x="0" y="21"/>
                  </a:cxn>
                  <a:cxn ang="0">
                    <a:pos x="0" y="21"/>
                  </a:cxn>
                  <a:cxn ang="0">
                    <a:pos x="0" y="18"/>
                  </a:cxn>
                  <a:cxn ang="0">
                    <a:pos x="0" y="1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" h="21">
                    <a:moveTo>
                      <a:pt x="0" y="0"/>
                    </a:moveTo>
                    <a:lnTo>
                      <a:pt x="3" y="3"/>
                    </a:lnTo>
                    <a:lnTo>
                      <a:pt x="7" y="10"/>
                    </a:lnTo>
                    <a:lnTo>
                      <a:pt x="3" y="18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8" name="Freeform 6"/>
              <p:cNvSpPr>
                <a:spLocks noChangeAspect="1"/>
              </p:cNvSpPr>
              <p:nvPr/>
            </p:nvSpPr>
            <p:spPr bwMode="auto">
              <a:xfrm>
                <a:off x="3038018" y="1965637"/>
                <a:ext cx="9087" cy="32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4" y="4"/>
                  </a:cxn>
                  <a:cxn ang="0">
                    <a:pos x="4" y="4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99" name="Freeform 7"/>
              <p:cNvSpPr>
                <a:spLocks noChangeAspect="1"/>
              </p:cNvSpPr>
              <p:nvPr/>
            </p:nvSpPr>
            <p:spPr bwMode="auto">
              <a:xfrm>
                <a:off x="2772218" y="1982917"/>
                <a:ext cx="23853" cy="2916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5" y="15"/>
                  </a:cxn>
                  <a:cxn ang="0">
                    <a:pos x="8" y="18"/>
                  </a:cxn>
                  <a:cxn ang="0">
                    <a:pos x="0" y="22"/>
                  </a:cxn>
                  <a:cxn ang="0">
                    <a:pos x="4" y="15"/>
                  </a:cxn>
                  <a:cxn ang="0">
                    <a:pos x="4" y="7"/>
                  </a:cxn>
                  <a:cxn ang="0">
                    <a:pos x="11" y="4"/>
                  </a:cxn>
                  <a:cxn ang="0">
                    <a:pos x="15" y="0"/>
                  </a:cxn>
                  <a:cxn ang="0">
                    <a:pos x="15" y="0"/>
                  </a:cxn>
                </a:cxnLst>
                <a:rect l="0" t="0" r="r" b="b"/>
                <a:pathLst>
                  <a:path w="15" h="22">
                    <a:moveTo>
                      <a:pt x="15" y="0"/>
                    </a:moveTo>
                    <a:lnTo>
                      <a:pt x="15" y="15"/>
                    </a:lnTo>
                    <a:lnTo>
                      <a:pt x="8" y="18"/>
                    </a:lnTo>
                    <a:lnTo>
                      <a:pt x="0" y="22"/>
                    </a:lnTo>
                    <a:lnTo>
                      <a:pt x="4" y="15"/>
                    </a:lnTo>
                    <a:lnTo>
                      <a:pt x="4" y="7"/>
                    </a:lnTo>
                    <a:lnTo>
                      <a:pt x="11" y="4"/>
                    </a:lnTo>
                    <a:lnTo>
                      <a:pt x="15" y="0"/>
                    </a:lnTo>
                    <a:lnTo>
                      <a:pt x="15" y="0"/>
                    </a:lnTo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0" name="Freeform 8"/>
              <p:cNvSpPr>
                <a:spLocks noChangeAspect="1"/>
              </p:cNvSpPr>
              <p:nvPr/>
            </p:nvSpPr>
            <p:spPr bwMode="auto">
              <a:xfrm>
                <a:off x="3067551" y="2000197"/>
                <a:ext cx="4544" cy="108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4" y="4"/>
                  </a:cxn>
                  <a:cxn ang="0">
                    <a:pos x="4" y="4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4" y="0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1" name="Freeform 9"/>
              <p:cNvSpPr>
                <a:spLocks noChangeAspect="1"/>
              </p:cNvSpPr>
              <p:nvPr/>
            </p:nvSpPr>
            <p:spPr bwMode="auto">
              <a:xfrm>
                <a:off x="3075502" y="2000197"/>
                <a:ext cx="3408" cy="108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2" name="Freeform 11"/>
              <p:cNvSpPr>
                <a:spLocks noChangeAspect="1"/>
              </p:cNvSpPr>
              <p:nvPr/>
            </p:nvSpPr>
            <p:spPr bwMode="auto">
              <a:xfrm>
                <a:off x="2014575" y="2088754"/>
                <a:ext cx="26126" cy="1836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4" y="8"/>
                  </a:cxn>
                  <a:cxn ang="0">
                    <a:pos x="18" y="11"/>
                  </a:cxn>
                  <a:cxn ang="0">
                    <a:pos x="10" y="11"/>
                  </a:cxn>
                  <a:cxn ang="0">
                    <a:pos x="3" y="11"/>
                  </a:cxn>
                  <a:cxn ang="0">
                    <a:pos x="3" y="11"/>
                  </a:cxn>
                  <a:cxn ang="0">
                    <a:pos x="3" y="11"/>
                  </a:cxn>
                  <a:cxn ang="0">
                    <a:pos x="0" y="11"/>
                  </a:cxn>
                  <a:cxn ang="0">
                    <a:pos x="10" y="0"/>
                  </a:cxn>
                  <a:cxn ang="0">
                    <a:pos x="10" y="0"/>
                  </a:cxn>
                </a:cxnLst>
                <a:rect l="0" t="0" r="r" b="b"/>
                <a:pathLst>
                  <a:path w="18" h="11">
                    <a:moveTo>
                      <a:pt x="10" y="0"/>
                    </a:moveTo>
                    <a:lnTo>
                      <a:pt x="14" y="8"/>
                    </a:lnTo>
                    <a:lnTo>
                      <a:pt x="18" y="11"/>
                    </a:lnTo>
                    <a:lnTo>
                      <a:pt x="10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10" y="0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" name="Freeform 12"/>
              <p:cNvSpPr>
                <a:spLocks noChangeAspect="1"/>
              </p:cNvSpPr>
              <p:nvPr/>
            </p:nvSpPr>
            <p:spPr bwMode="auto">
              <a:xfrm>
                <a:off x="2087273" y="2094154"/>
                <a:ext cx="31805" cy="1512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5" y="4"/>
                  </a:cxn>
                  <a:cxn ang="0">
                    <a:pos x="22" y="4"/>
                  </a:cxn>
                  <a:cxn ang="0">
                    <a:pos x="22" y="7"/>
                  </a:cxn>
                  <a:cxn ang="0">
                    <a:pos x="22" y="7"/>
                  </a:cxn>
                  <a:cxn ang="0">
                    <a:pos x="22" y="7"/>
                  </a:cxn>
                  <a:cxn ang="0">
                    <a:pos x="22" y="7"/>
                  </a:cxn>
                  <a:cxn ang="0">
                    <a:pos x="11" y="11"/>
                  </a:cxn>
                  <a:cxn ang="0">
                    <a:pos x="0" y="11"/>
                  </a:cxn>
                  <a:cxn ang="0">
                    <a:pos x="4" y="7"/>
                  </a:cxn>
                  <a:cxn ang="0">
                    <a:pos x="4" y="0"/>
                  </a:cxn>
                  <a:cxn ang="0">
                    <a:pos x="4" y="0"/>
                  </a:cxn>
                </a:cxnLst>
                <a:rect l="0" t="0" r="r" b="b"/>
                <a:pathLst>
                  <a:path w="22" h="11">
                    <a:moveTo>
                      <a:pt x="4" y="0"/>
                    </a:moveTo>
                    <a:lnTo>
                      <a:pt x="15" y="4"/>
                    </a:lnTo>
                    <a:lnTo>
                      <a:pt x="22" y="4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22" y="7"/>
                    </a:lnTo>
                    <a:lnTo>
                      <a:pt x="11" y="11"/>
                    </a:lnTo>
                    <a:lnTo>
                      <a:pt x="0" y="11"/>
                    </a:lnTo>
                    <a:lnTo>
                      <a:pt x="4" y="7"/>
                    </a:lnTo>
                    <a:lnTo>
                      <a:pt x="4" y="0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" name="Freeform 14"/>
              <p:cNvSpPr>
                <a:spLocks noChangeAspect="1"/>
              </p:cNvSpPr>
              <p:nvPr/>
            </p:nvSpPr>
            <p:spPr bwMode="auto">
              <a:xfrm>
                <a:off x="2192911" y="2115754"/>
                <a:ext cx="10223" cy="26999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4"/>
                  </a:cxn>
                  <a:cxn ang="0">
                    <a:pos x="7" y="4"/>
                  </a:cxn>
                  <a:cxn ang="0">
                    <a:pos x="7" y="15"/>
                  </a:cxn>
                  <a:cxn ang="0">
                    <a:pos x="7" y="15"/>
                  </a:cxn>
                  <a:cxn ang="0">
                    <a:pos x="4" y="15"/>
                  </a:cxn>
                  <a:cxn ang="0">
                    <a:pos x="4" y="18"/>
                  </a:cxn>
                  <a:cxn ang="0">
                    <a:pos x="4" y="18"/>
                  </a:cxn>
                  <a:cxn ang="0">
                    <a:pos x="4" y="15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0" y="8"/>
                  </a:cxn>
                  <a:cxn ang="0">
                    <a:pos x="4" y="0"/>
                  </a:cxn>
                  <a:cxn ang="0">
                    <a:pos x="4" y="0"/>
                  </a:cxn>
                </a:cxnLst>
                <a:rect l="0" t="0" r="r" b="b"/>
                <a:pathLst>
                  <a:path w="7" h="18">
                    <a:moveTo>
                      <a:pt x="4" y="0"/>
                    </a:moveTo>
                    <a:lnTo>
                      <a:pt x="4" y="4"/>
                    </a:lnTo>
                    <a:lnTo>
                      <a:pt x="7" y="4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4" y="15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4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8"/>
                    </a:lnTo>
                    <a:lnTo>
                      <a:pt x="4" y="0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5" name="Freeform 15"/>
              <p:cNvSpPr>
                <a:spLocks noChangeAspect="1"/>
              </p:cNvSpPr>
              <p:nvPr/>
            </p:nvSpPr>
            <p:spPr bwMode="auto">
              <a:xfrm>
                <a:off x="2075914" y="2121153"/>
                <a:ext cx="5680" cy="1188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4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4" y="4"/>
                  </a:cxn>
                  <a:cxn ang="0">
                    <a:pos x="4" y="0"/>
                  </a:cxn>
                  <a:cxn ang="0">
                    <a:pos x="4" y="0"/>
                  </a:cxn>
                </a:cxnLst>
                <a:rect l="0" t="0" r="r" b="b"/>
                <a:pathLst>
                  <a:path w="4" h="7">
                    <a:moveTo>
                      <a:pt x="4" y="0"/>
                    </a:moveTo>
                    <a:lnTo>
                      <a:pt x="4" y="4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6" name="Freeform 16"/>
              <p:cNvSpPr>
                <a:spLocks noChangeAspect="1"/>
              </p:cNvSpPr>
              <p:nvPr/>
            </p:nvSpPr>
            <p:spPr bwMode="auto">
              <a:xfrm>
                <a:off x="2164513" y="2165433"/>
                <a:ext cx="5680" cy="86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4" y="7"/>
                  </a:cxn>
                  <a:cxn ang="0">
                    <a:pos x="4" y="7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7"/>
                    </a:lnTo>
                    <a:lnTo>
                      <a:pt x="4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7" name="Freeform 29"/>
              <p:cNvSpPr>
                <a:spLocks noChangeAspect="1"/>
              </p:cNvSpPr>
              <p:nvPr/>
            </p:nvSpPr>
            <p:spPr bwMode="auto">
              <a:xfrm>
                <a:off x="2796071" y="3030490"/>
                <a:ext cx="56795" cy="44279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8"/>
                  </a:cxn>
                  <a:cxn ang="0">
                    <a:pos x="0" y="15"/>
                  </a:cxn>
                  <a:cxn ang="0">
                    <a:pos x="7" y="11"/>
                  </a:cxn>
                  <a:cxn ang="0">
                    <a:pos x="18" y="18"/>
                  </a:cxn>
                  <a:cxn ang="0">
                    <a:pos x="25" y="26"/>
                  </a:cxn>
                  <a:cxn ang="0">
                    <a:pos x="32" y="29"/>
                  </a:cxn>
                  <a:cxn ang="0">
                    <a:pos x="32" y="26"/>
                  </a:cxn>
                  <a:cxn ang="0">
                    <a:pos x="36" y="22"/>
                  </a:cxn>
                  <a:cxn ang="0">
                    <a:pos x="32" y="22"/>
                  </a:cxn>
                  <a:cxn ang="0">
                    <a:pos x="32" y="22"/>
                  </a:cxn>
                  <a:cxn ang="0">
                    <a:pos x="32" y="22"/>
                  </a:cxn>
                  <a:cxn ang="0">
                    <a:pos x="32" y="22"/>
                  </a:cxn>
                  <a:cxn ang="0">
                    <a:pos x="29" y="26"/>
                  </a:cxn>
                  <a:cxn ang="0">
                    <a:pos x="29" y="26"/>
                  </a:cxn>
                  <a:cxn ang="0">
                    <a:pos x="25" y="26"/>
                  </a:cxn>
                  <a:cxn ang="0">
                    <a:pos x="25" y="26"/>
                  </a:cxn>
                  <a:cxn ang="0">
                    <a:pos x="25" y="26"/>
                  </a:cxn>
                  <a:cxn ang="0">
                    <a:pos x="25" y="22"/>
                  </a:cxn>
                  <a:cxn ang="0">
                    <a:pos x="25" y="18"/>
                  </a:cxn>
                  <a:cxn ang="0">
                    <a:pos x="22" y="22"/>
                  </a:cxn>
                  <a:cxn ang="0">
                    <a:pos x="18" y="22"/>
                  </a:cxn>
                  <a:cxn ang="0">
                    <a:pos x="18" y="18"/>
                  </a:cxn>
                  <a:cxn ang="0">
                    <a:pos x="18" y="15"/>
                  </a:cxn>
                  <a:cxn ang="0">
                    <a:pos x="18" y="15"/>
                  </a:cxn>
                  <a:cxn ang="0">
                    <a:pos x="22" y="11"/>
                  </a:cxn>
                  <a:cxn ang="0">
                    <a:pos x="22" y="11"/>
                  </a:cxn>
                  <a:cxn ang="0">
                    <a:pos x="22" y="11"/>
                  </a:cxn>
                  <a:cxn ang="0">
                    <a:pos x="18" y="11"/>
                  </a:cxn>
                  <a:cxn ang="0">
                    <a:pos x="18" y="11"/>
                  </a:cxn>
                  <a:cxn ang="0">
                    <a:pos x="18" y="15"/>
                  </a:cxn>
                  <a:cxn ang="0">
                    <a:pos x="14" y="15"/>
                  </a:cxn>
                  <a:cxn ang="0">
                    <a:pos x="14" y="15"/>
                  </a:cxn>
                  <a:cxn ang="0">
                    <a:pos x="11" y="11"/>
                  </a:cxn>
                  <a:cxn ang="0">
                    <a:pos x="7" y="8"/>
                  </a:cxn>
                  <a:cxn ang="0">
                    <a:pos x="4" y="4"/>
                  </a:cxn>
                  <a:cxn ang="0">
                    <a:pos x="4" y="0"/>
                  </a:cxn>
                  <a:cxn ang="0">
                    <a:pos x="4" y="0"/>
                  </a:cxn>
                </a:cxnLst>
                <a:rect l="0" t="0" r="r" b="b"/>
                <a:pathLst>
                  <a:path w="36" h="29">
                    <a:moveTo>
                      <a:pt x="4" y="0"/>
                    </a:moveTo>
                    <a:lnTo>
                      <a:pt x="0" y="8"/>
                    </a:lnTo>
                    <a:lnTo>
                      <a:pt x="0" y="15"/>
                    </a:lnTo>
                    <a:lnTo>
                      <a:pt x="7" y="11"/>
                    </a:lnTo>
                    <a:lnTo>
                      <a:pt x="18" y="18"/>
                    </a:lnTo>
                    <a:lnTo>
                      <a:pt x="25" y="26"/>
                    </a:lnTo>
                    <a:lnTo>
                      <a:pt x="32" y="29"/>
                    </a:lnTo>
                    <a:lnTo>
                      <a:pt x="32" y="26"/>
                    </a:lnTo>
                    <a:lnTo>
                      <a:pt x="36" y="22"/>
                    </a:lnTo>
                    <a:lnTo>
                      <a:pt x="32" y="22"/>
                    </a:lnTo>
                    <a:lnTo>
                      <a:pt x="32" y="22"/>
                    </a:lnTo>
                    <a:lnTo>
                      <a:pt x="32" y="22"/>
                    </a:lnTo>
                    <a:lnTo>
                      <a:pt x="32" y="22"/>
                    </a:lnTo>
                    <a:lnTo>
                      <a:pt x="29" y="26"/>
                    </a:lnTo>
                    <a:lnTo>
                      <a:pt x="29" y="26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5" y="26"/>
                    </a:lnTo>
                    <a:lnTo>
                      <a:pt x="25" y="22"/>
                    </a:lnTo>
                    <a:lnTo>
                      <a:pt x="25" y="18"/>
                    </a:lnTo>
                    <a:lnTo>
                      <a:pt x="22" y="22"/>
                    </a:lnTo>
                    <a:lnTo>
                      <a:pt x="18" y="22"/>
                    </a:lnTo>
                    <a:lnTo>
                      <a:pt x="18" y="18"/>
                    </a:lnTo>
                    <a:lnTo>
                      <a:pt x="18" y="15"/>
                    </a:lnTo>
                    <a:lnTo>
                      <a:pt x="18" y="15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18" y="11"/>
                    </a:lnTo>
                    <a:lnTo>
                      <a:pt x="18" y="11"/>
                    </a:lnTo>
                    <a:lnTo>
                      <a:pt x="18" y="15"/>
                    </a:lnTo>
                    <a:lnTo>
                      <a:pt x="14" y="15"/>
                    </a:lnTo>
                    <a:lnTo>
                      <a:pt x="14" y="15"/>
                    </a:lnTo>
                    <a:lnTo>
                      <a:pt x="11" y="11"/>
                    </a:lnTo>
                    <a:lnTo>
                      <a:pt x="7" y="8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8" name="Freeform 31"/>
              <p:cNvSpPr>
                <a:spLocks noChangeAspect="1"/>
              </p:cNvSpPr>
              <p:nvPr/>
            </p:nvSpPr>
            <p:spPr bwMode="auto">
              <a:xfrm>
                <a:off x="2772218" y="3057490"/>
                <a:ext cx="70426" cy="117717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5" y="8"/>
                  </a:cxn>
                  <a:cxn ang="0">
                    <a:pos x="15" y="18"/>
                  </a:cxn>
                  <a:cxn ang="0">
                    <a:pos x="4" y="18"/>
                  </a:cxn>
                  <a:cxn ang="0">
                    <a:pos x="4" y="26"/>
                  </a:cxn>
                  <a:cxn ang="0">
                    <a:pos x="0" y="29"/>
                  </a:cxn>
                  <a:cxn ang="0">
                    <a:pos x="11" y="33"/>
                  </a:cxn>
                  <a:cxn ang="0">
                    <a:pos x="19" y="33"/>
                  </a:cxn>
                  <a:cxn ang="0">
                    <a:pos x="22" y="44"/>
                  </a:cxn>
                  <a:cxn ang="0">
                    <a:pos x="22" y="55"/>
                  </a:cxn>
                  <a:cxn ang="0">
                    <a:pos x="22" y="65"/>
                  </a:cxn>
                  <a:cxn ang="0">
                    <a:pos x="29" y="69"/>
                  </a:cxn>
                  <a:cxn ang="0">
                    <a:pos x="37" y="73"/>
                  </a:cxn>
                  <a:cxn ang="0">
                    <a:pos x="37" y="73"/>
                  </a:cxn>
                  <a:cxn ang="0">
                    <a:pos x="37" y="76"/>
                  </a:cxn>
                  <a:cxn ang="0">
                    <a:pos x="40" y="80"/>
                  </a:cxn>
                  <a:cxn ang="0">
                    <a:pos x="40" y="80"/>
                  </a:cxn>
                  <a:cxn ang="0">
                    <a:pos x="37" y="73"/>
                  </a:cxn>
                  <a:cxn ang="0">
                    <a:pos x="33" y="65"/>
                  </a:cxn>
                  <a:cxn ang="0">
                    <a:pos x="29" y="58"/>
                  </a:cxn>
                  <a:cxn ang="0">
                    <a:pos x="37" y="55"/>
                  </a:cxn>
                  <a:cxn ang="0">
                    <a:pos x="40" y="55"/>
                  </a:cxn>
                  <a:cxn ang="0">
                    <a:pos x="44" y="51"/>
                  </a:cxn>
                  <a:cxn ang="0">
                    <a:pos x="37" y="51"/>
                  </a:cxn>
                  <a:cxn ang="0">
                    <a:pos x="26" y="55"/>
                  </a:cxn>
                  <a:cxn ang="0">
                    <a:pos x="26" y="51"/>
                  </a:cxn>
                  <a:cxn ang="0">
                    <a:pos x="26" y="51"/>
                  </a:cxn>
                  <a:cxn ang="0">
                    <a:pos x="26" y="51"/>
                  </a:cxn>
                  <a:cxn ang="0">
                    <a:pos x="26" y="44"/>
                  </a:cxn>
                  <a:cxn ang="0">
                    <a:pos x="22" y="37"/>
                  </a:cxn>
                  <a:cxn ang="0">
                    <a:pos x="19" y="33"/>
                  </a:cxn>
                  <a:cxn ang="0">
                    <a:pos x="15" y="29"/>
                  </a:cxn>
                  <a:cxn ang="0">
                    <a:pos x="8" y="26"/>
                  </a:cxn>
                  <a:cxn ang="0">
                    <a:pos x="4" y="22"/>
                  </a:cxn>
                  <a:cxn ang="0">
                    <a:pos x="4" y="22"/>
                  </a:cxn>
                  <a:cxn ang="0">
                    <a:pos x="4" y="22"/>
                  </a:cxn>
                  <a:cxn ang="0">
                    <a:pos x="4" y="22"/>
                  </a:cxn>
                  <a:cxn ang="0">
                    <a:pos x="15" y="15"/>
                  </a:cxn>
                  <a:cxn ang="0">
                    <a:pos x="15" y="0"/>
                  </a:cxn>
                  <a:cxn ang="0">
                    <a:pos x="15" y="0"/>
                  </a:cxn>
                </a:cxnLst>
                <a:rect l="0" t="0" r="r" b="b"/>
                <a:pathLst>
                  <a:path w="44" h="80">
                    <a:moveTo>
                      <a:pt x="15" y="0"/>
                    </a:moveTo>
                    <a:lnTo>
                      <a:pt x="15" y="8"/>
                    </a:lnTo>
                    <a:lnTo>
                      <a:pt x="15" y="18"/>
                    </a:lnTo>
                    <a:lnTo>
                      <a:pt x="4" y="18"/>
                    </a:lnTo>
                    <a:lnTo>
                      <a:pt x="4" y="26"/>
                    </a:lnTo>
                    <a:lnTo>
                      <a:pt x="0" y="29"/>
                    </a:lnTo>
                    <a:lnTo>
                      <a:pt x="11" y="33"/>
                    </a:lnTo>
                    <a:lnTo>
                      <a:pt x="19" y="33"/>
                    </a:lnTo>
                    <a:lnTo>
                      <a:pt x="22" y="44"/>
                    </a:lnTo>
                    <a:lnTo>
                      <a:pt x="22" y="55"/>
                    </a:lnTo>
                    <a:lnTo>
                      <a:pt x="22" y="65"/>
                    </a:lnTo>
                    <a:lnTo>
                      <a:pt x="29" y="69"/>
                    </a:lnTo>
                    <a:lnTo>
                      <a:pt x="37" y="73"/>
                    </a:lnTo>
                    <a:lnTo>
                      <a:pt x="37" y="73"/>
                    </a:lnTo>
                    <a:lnTo>
                      <a:pt x="37" y="76"/>
                    </a:lnTo>
                    <a:lnTo>
                      <a:pt x="40" y="80"/>
                    </a:lnTo>
                    <a:lnTo>
                      <a:pt x="40" y="80"/>
                    </a:lnTo>
                    <a:lnTo>
                      <a:pt x="37" y="73"/>
                    </a:lnTo>
                    <a:lnTo>
                      <a:pt x="33" y="65"/>
                    </a:lnTo>
                    <a:lnTo>
                      <a:pt x="29" y="58"/>
                    </a:lnTo>
                    <a:lnTo>
                      <a:pt x="37" y="55"/>
                    </a:lnTo>
                    <a:lnTo>
                      <a:pt x="40" y="55"/>
                    </a:lnTo>
                    <a:lnTo>
                      <a:pt x="44" y="51"/>
                    </a:lnTo>
                    <a:lnTo>
                      <a:pt x="37" y="51"/>
                    </a:lnTo>
                    <a:lnTo>
                      <a:pt x="26" y="55"/>
                    </a:lnTo>
                    <a:lnTo>
                      <a:pt x="26" y="51"/>
                    </a:lnTo>
                    <a:lnTo>
                      <a:pt x="26" y="51"/>
                    </a:lnTo>
                    <a:lnTo>
                      <a:pt x="26" y="51"/>
                    </a:lnTo>
                    <a:lnTo>
                      <a:pt x="26" y="44"/>
                    </a:lnTo>
                    <a:lnTo>
                      <a:pt x="22" y="37"/>
                    </a:lnTo>
                    <a:lnTo>
                      <a:pt x="19" y="33"/>
                    </a:lnTo>
                    <a:lnTo>
                      <a:pt x="15" y="29"/>
                    </a:lnTo>
                    <a:lnTo>
                      <a:pt x="8" y="26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15" y="15"/>
                    </a:lnTo>
                    <a:lnTo>
                      <a:pt x="15" y="0"/>
                    </a:lnTo>
                    <a:lnTo>
                      <a:pt x="15" y="0"/>
                    </a:lnTo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9" name="Freeform 35"/>
              <p:cNvSpPr>
                <a:spLocks noChangeAspect="1"/>
              </p:cNvSpPr>
              <p:nvPr/>
            </p:nvSpPr>
            <p:spPr bwMode="auto">
              <a:xfrm>
                <a:off x="2852866" y="3221645"/>
                <a:ext cx="27261" cy="41039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11" y="4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7" y="7"/>
                  </a:cxn>
                  <a:cxn ang="0">
                    <a:pos x="7" y="7"/>
                  </a:cxn>
                  <a:cxn ang="0">
                    <a:pos x="4" y="7"/>
                  </a:cxn>
                  <a:cxn ang="0">
                    <a:pos x="0" y="4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4" y="11"/>
                  </a:cxn>
                  <a:cxn ang="0">
                    <a:pos x="7" y="15"/>
                  </a:cxn>
                  <a:cxn ang="0">
                    <a:pos x="7" y="18"/>
                  </a:cxn>
                  <a:cxn ang="0">
                    <a:pos x="7" y="22"/>
                  </a:cxn>
                  <a:cxn ang="0">
                    <a:pos x="11" y="22"/>
                  </a:cxn>
                  <a:cxn ang="0">
                    <a:pos x="11" y="22"/>
                  </a:cxn>
                  <a:cxn ang="0">
                    <a:pos x="11" y="18"/>
                  </a:cxn>
                  <a:cxn ang="0">
                    <a:pos x="11" y="18"/>
                  </a:cxn>
                  <a:cxn ang="0">
                    <a:pos x="11" y="18"/>
                  </a:cxn>
                  <a:cxn ang="0">
                    <a:pos x="14" y="18"/>
                  </a:cxn>
                  <a:cxn ang="0">
                    <a:pos x="14" y="18"/>
                  </a:cxn>
                  <a:cxn ang="0">
                    <a:pos x="14" y="22"/>
                  </a:cxn>
                  <a:cxn ang="0">
                    <a:pos x="14" y="25"/>
                  </a:cxn>
                  <a:cxn ang="0">
                    <a:pos x="18" y="25"/>
                  </a:cxn>
                  <a:cxn ang="0">
                    <a:pos x="18" y="25"/>
                  </a:cxn>
                  <a:cxn ang="0">
                    <a:pos x="18" y="25"/>
                  </a:cxn>
                  <a:cxn ang="0">
                    <a:pos x="18" y="22"/>
                  </a:cxn>
                  <a:cxn ang="0">
                    <a:pos x="18" y="22"/>
                  </a:cxn>
                  <a:cxn ang="0">
                    <a:pos x="18" y="18"/>
                  </a:cxn>
                  <a:cxn ang="0">
                    <a:pos x="11" y="11"/>
                  </a:cxn>
                  <a:cxn ang="0">
                    <a:pos x="7" y="0"/>
                  </a:cxn>
                  <a:cxn ang="0">
                    <a:pos x="7" y="0"/>
                  </a:cxn>
                </a:cxnLst>
                <a:rect l="0" t="0" r="r" b="b"/>
                <a:pathLst>
                  <a:path w="18" h="25">
                    <a:moveTo>
                      <a:pt x="7" y="0"/>
                    </a:moveTo>
                    <a:lnTo>
                      <a:pt x="11" y="4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4" y="7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4" y="11"/>
                    </a:lnTo>
                    <a:lnTo>
                      <a:pt x="7" y="15"/>
                    </a:lnTo>
                    <a:lnTo>
                      <a:pt x="7" y="18"/>
                    </a:lnTo>
                    <a:lnTo>
                      <a:pt x="7" y="22"/>
                    </a:lnTo>
                    <a:lnTo>
                      <a:pt x="11" y="22"/>
                    </a:lnTo>
                    <a:lnTo>
                      <a:pt x="11" y="22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4" y="22"/>
                    </a:lnTo>
                    <a:lnTo>
                      <a:pt x="14" y="25"/>
                    </a:lnTo>
                    <a:lnTo>
                      <a:pt x="18" y="25"/>
                    </a:lnTo>
                    <a:lnTo>
                      <a:pt x="18" y="25"/>
                    </a:lnTo>
                    <a:lnTo>
                      <a:pt x="18" y="25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8" y="18"/>
                    </a:lnTo>
                    <a:lnTo>
                      <a:pt x="11" y="11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0" name="Rectangle 36"/>
              <p:cNvSpPr>
                <a:spLocks noChangeAspect="1" noChangeArrowheads="1"/>
              </p:cNvSpPr>
              <p:nvPr/>
            </p:nvSpPr>
            <p:spPr bwMode="auto">
              <a:xfrm>
                <a:off x="2852866" y="3230285"/>
                <a:ext cx="0" cy="0"/>
              </a:xfrm>
              <a:prstGeom prst="rect">
                <a:avLst/>
              </a:prstGeom>
              <a:solidFill>
                <a:srgbClr val="D7E1F5"/>
              </a:solidFill>
              <a:ln w="3175" algn="ctr">
                <a:solidFill>
                  <a:schemeClr val="bg2">
                    <a:lumMod val="60000"/>
                    <a:lumOff val="4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en-AU" sz="800"/>
              </a:p>
            </p:txBody>
          </p:sp>
          <p:sp>
            <p:nvSpPr>
              <p:cNvPr id="111" name="Freeform 38"/>
              <p:cNvSpPr>
                <a:spLocks noChangeAspect="1"/>
              </p:cNvSpPr>
              <p:nvPr/>
            </p:nvSpPr>
            <p:spPr bwMode="auto">
              <a:xfrm>
                <a:off x="2779033" y="3412800"/>
                <a:ext cx="22718" cy="70199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" y="0"/>
                  </a:cxn>
                  <a:cxn ang="0">
                    <a:pos x="7" y="11"/>
                  </a:cxn>
                  <a:cxn ang="0">
                    <a:pos x="4" y="26"/>
                  </a:cxn>
                  <a:cxn ang="0">
                    <a:pos x="0" y="40"/>
                  </a:cxn>
                  <a:cxn ang="0">
                    <a:pos x="0" y="47"/>
                  </a:cxn>
                  <a:cxn ang="0">
                    <a:pos x="4" y="47"/>
                  </a:cxn>
                  <a:cxn ang="0">
                    <a:pos x="4" y="44"/>
                  </a:cxn>
                  <a:cxn ang="0">
                    <a:pos x="4" y="44"/>
                  </a:cxn>
                  <a:cxn ang="0">
                    <a:pos x="11" y="33"/>
                  </a:cxn>
                  <a:cxn ang="0">
                    <a:pos x="15" y="22"/>
                  </a:cxn>
                  <a:cxn ang="0">
                    <a:pos x="15" y="11"/>
                  </a:cxn>
                  <a:cxn ang="0">
                    <a:pos x="11" y="0"/>
                  </a:cxn>
                  <a:cxn ang="0">
                    <a:pos x="11" y="0"/>
                  </a:cxn>
                </a:cxnLst>
                <a:rect l="0" t="0" r="r" b="b"/>
                <a:pathLst>
                  <a:path w="15" h="47">
                    <a:moveTo>
                      <a:pt x="11" y="0"/>
                    </a:moveTo>
                    <a:lnTo>
                      <a:pt x="11" y="0"/>
                    </a:lnTo>
                    <a:lnTo>
                      <a:pt x="7" y="11"/>
                    </a:lnTo>
                    <a:lnTo>
                      <a:pt x="4" y="26"/>
                    </a:lnTo>
                    <a:lnTo>
                      <a:pt x="0" y="40"/>
                    </a:lnTo>
                    <a:lnTo>
                      <a:pt x="0" y="47"/>
                    </a:lnTo>
                    <a:lnTo>
                      <a:pt x="4" y="47"/>
                    </a:lnTo>
                    <a:lnTo>
                      <a:pt x="4" y="44"/>
                    </a:lnTo>
                    <a:lnTo>
                      <a:pt x="4" y="44"/>
                    </a:lnTo>
                    <a:lnTo>
                      <a:pt x="11" y="33"/>
                    </a:lnTo>
                    <a:lnTo>
                      <a:pt x="15" y="22"/>
                    </a:lnTo>
                    <a:lnTo>
                      <a:pt x="15" y="11"/>
                    </a:lnTo>
                    <a:lnTo>
                      <a:pt x="11" y="0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2" name="Freeform 41"/>
              <p:cNvSpPr>
                <a:spLocks noChangeAspect="1"/>
              </p:cNvSpPr>
              <p:nvPr/>
            </p:nvSpPr>
            <p:spPr bwMode="auto">
              <a:xfrm>
                <a:off x="2127029" y="3548877"/>
                <a:ext cx="28397" cy="2916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3" y="3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11" y="18"/>
                  </a:cxn>
                  <a:cxn ang="0">
                    <a:pos x="11" y="18"/>
                  </a:cxn>
                  <a:cxn ang="0">
                    <a:pos x="11" y="18"/>
                  </a:cxn>
                  <a:cxn ang="0">
                    <a:pos x="11" y="21"/>
                  </a:cxn>
                  <a:cxn ang="0">
                    <a:pos x="7" y="21"/>
                  </a:cxn>
                  <a:cxn ang="0">
                    <a:pos x="7" y="21"/>
                  </a:cxn>
                  <a:cxn ang="0">
                    <a:pos x="14" y="21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1" y="14"/>
                  </a:cxn>
                  <a:cxn ang="0">
                    <a:pos x="3" y="7"/>
                  </a:cxn>
                  <a:cxn ang="0">
                    <a:pos x="7" y="3"/>
                  </a:cxn>
                  <a:cxn ang="0">
                    <a:pos x="7" y="0"/>
                  </a:cxn>
                  <a:cxn ang="0">
                    <a:pos x="7" y="0"/>
                  </a:cxn>
                </a:cxnLst>
                <a:rect l="0" t="0" r="r" b="b"/>
                <a:pathLst>
                  <a:path w="18" h="21">
                    <a:moveTo>
                      <a:pt x="7" y="0"/>
                    </a:moveTo>
                    <a:lnTo>
                      <a:pt x="3" y="3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11" y="21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14" y="21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1" y="14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3" name="Freeform 48"/>
              <p:cNvSpPr>
                <a:spLocks/>
              </p:cNvSpPr>
              <p:nvPr/>
            </p:nvSpPr>
            <p:spPr bwMode="auto">
              <a:xfrm>
                <a:off x="1933927" y="3262684"/>
                <a:ext cx="341904" cy="224634"/>
              </a:xfrm>
              <a:custGeom>
                <a:avLst/>
                <a:gdLst/>
                <a:ahLst/>
                <a:cxnLst>
                  <a:cxn ang="0">
                    <a:pos x="115" y="30"/>
                  </a:cxn>
                  <a:cxn ang="0">
                    <a:pos x="113" y="26"/>
                  </a:cxn>
                  <a:cxn ang="0">
                    <a:pos x="113" y="22"/>
                  </a:cxn>
                  <a:cxn ang="0">
                    <a:pos x="109" y="16"/>
                  </a:cxn>
                  <a:cxn ang="0">
                    <a:pos x="104" y="11"/>
                  </a:cxn>
                  <a:cxn ang="0">
                    <a:pos x="99" y="7"/>
                  </a:cxn>
                  <a:cxn ang="0">
                    <a:pos x="93" y="2"/>
                  </a:cxn>
                  <a:cxn ang="0">
                    <a:pos x="90" y="3"/>
                  </a:cxn>
                  <a:cxn ang="0">
                    <a:pos x="83" y="6"/>
                  </a:cxn>
                  <a:cxn ang="0">
                    <a:pos x="75" y="7"/>
                  </a:cxn>
                  <a:cxn ang="0">
                    <a:pos x="71" y="10"/>
                  </a:cxn>
                  <a:cxn ang="0">
                    <a:pos x="66" y="10"/>
                  </a:cxn>
                  <a:cxn ang="0">
                    <a:pos x="61" y="19"/>
                  </a:cxn>
                  <a:cxn ang="0">
                    <a:pos x="53" y="12"/>
                  </a:cxn>
                  <a:cxn ang="0">
                    <a:pos x="52" y="10"/>
                  </a:cxn>
                  <a:cxn ang="0">
                    <a:pos x="47" y="5"/>
                  </a:cxn>
                  <a:cxn ang="0">
                    <a:pos x="42" y="0"/>
                  </a:cxn>
                  <a:cxn ang="0">
                    <a:pos x="33" y="4"/>
                  </a:cxn>
                  <a:cxn ang="0">
                    <a:pos x="25" y="8"/>
                  </a:cxn>
                  <a:cxn ang="0">
                    <a:pos x="17" y="9"/>
                  </a:cxn>
                  <a:cxn ang="0">
                    <a:pos x="10" y="11"/>
                  </a:cxn>
                  <a:cxn ang="0">
                    <a:pos x="2" y="11"/>
                  </a:cxn>
                  <a:cxn ang="0">
                    <a:pos x="6" y="24"/>
                  </a:cxn>
                  <a:cxn ang="0">
                    <a:pos x="14" y="49"/>
                  </a:cxn>
                  <a:cxn ang="0">
                    <a:pos x="19" y="65"/>
                  </a:cxn>
                  <a:cxn ang="0">
                    <a:pos x="29" y="62"/>
                  </a:cxn>
                  <a:cxn ang="0">
                    <a:pos x="35" y="63"/>
                  </a:cxn>
                  <a:cxn ang="0">
                    <a:pos x="41" y="70"/>
                  </a:cxn>
                  <a:cxn ang="0">
                    <a:pos x="49" y="71"/>
                  </a:cxn>
                  <a:cxn ang="0">
                    <a:pos x="63" y="69"/>
                  </a:cxn>
                  <a:cxn ang="0">
                    <a:pos x="74" y="76"/>
                  </a:cxn>
                  <a:cxn ang="0">
                    <a:pos x="81" y="73"/>
                  </a:cxn>
                  <a:cxn ang="0">
                    <a:pos x="75" y="67"/>
                  </a:cxn>
                  <a:cxn ang="0">
                    <a:pos x="79" y="64"/>
                  </a:cxn>
                  <a:cxn ang="0">
                    <a:pos x="87" y="61"/>
                  </a:cxn>
                  <a:cxn ang="0">
                    <a:pos x="94" y="58"/>
                  </a:cxn>
                  <a:cxn ang="0">
                    <a:pos x="101" y="51"/>
                  </a:cxn>
                  <a:cxn ang="0">
                    <a:pos x="106" y="50"/>
                  </a:cxn>
                  <a:cxn ang="0">
                    <a:pos x="112" y="48"/>
                  </a:cxn>
                  <a:cxn ang="0">
                    <a:pos x="111" y="42"/>
                  </a:cxn>
                  <a:cxn ang="0">
                    <a:pos x="117" y="37"/>
                  </a:cxn>
                  <a:cxn ang="0">
                    <a:pos x="116" y="32"/>
                  </a:cxn>
                </a:cxnLst>
                <a:rect l="0" t="0" r="r" b="b"/>
                <a:pathLst>
                  <a:path w="117" h="76">
                    <a:moveTo>
                      <a:pt x="116" y="32"/>
                    </a:moveTo>
                    <a:cubicBezTo>
                      <a:pt x="116" y="31"/>
                      <a:pt x="116" y="30"/>
                      <a:pt x="115" y="30"/>
                    </a:cubicBezTo>
                    <a:cubicBezTo>
                      <a:pt x="114" y="29"/>
                      <a:pt x="113" y="28"/>
                      <a:pt x="112" y="28"/>
                    </a:cubicBezTo>
                    <a:cubicBezTo>
                      <a:pt x="112" y="27"/>
                      <a:pt x="112" y="26"/>
                      <a:pt x="113" y="26"/>
                    </a:cubicBezTo>
                    <a:cubicBezTo>
                      <a:pt x="113" y="25"/>
                      <a:pt x="114" y="24"/>
                      <a:pt x="115" y="23"/>
                    </a:cubicBezTo>
                    <a:cubicBezTo>
                      <a:pt x="115" y="22"/>
                      <a:pt x="115" y="22"/>
                      <a:pt x="113" y="22"/>
                    </a:cubicBezTo>
                    <a:cubicBezTo>
                      <a:pt x="112" y="22"/>
                      <a:pt x="111" y="21"/>
                      <a:pt x="110" y="20"/>
                    </a:cubicBezTo>
                    <a:cubicBezTo>
                      <a:pt x="110" y="19"/>
                      <a:pt x="109" y="18"/>
                      <a:pt x="109" y="16"/>
                    </a:cubicBezTo>
                    <a:cubicBezTo>
                      <a:pt x="108" y="15"/>
                      <a:pt x="107" y="14"/>
                      <a:pt x="107" y="13"/>
                    </a:cubicBezTo>
                    <a:cubicBezTo>
                      <a:pt x="106" y="12"/>
                      <a:pt x="105" y="11"/>
                      <a:pt x="104" y="11"/>
                    </a:cubicBezTo>
                    <a:cubicBezTo>
                      <a:pt x="103" y="10"/>
                      <a:pt x="102" y="9"/>
                      <a:pt x="101" y="8"/>
                    </a:cubicBezTo>
                    <a:cubicBezTo>
                      <a:pt x="101" y="7"/>
                      <a:pt x="100" y="7"/>
                      <a:pt x="99" y="7"/>
                    </a:cubicBezTo>
                    <a:cubicBezTo>
                      <a:pt x="98" y="7"/>
                      <a:pt x="97" y="5"/>
                      <a:pt x="96" y="4"/>
                    </a:cubicBezTo>
                    <a:cubicBezTo>
                      <a:pt x="96" y="3"/>
                      <a:pt x="94" y="2"/>
                      <a:pt x="93" y="2"/>
                    </a:cubicBezTo>
                    <a:cubicBezTo>
                      <a:pt x="92" y="2"/>
                      <a:pt x="92" y="2"/>
                      <a:pt x="92" y="2"/>
                    </a:cubicBezTo>
                    <a:cubicBezTo>
                      <a:pt x="92" y="2"/>
                      <a:pt x="91" y="2"/>
                      <a:pt x="90" y="3"/>
                    </a:cubicBezTo>
                    <a:cubicBezTo>
                      <a:pt x="89" y="3"/>
                      <a:pt x="87" y="4"/>
                      <a:pt x="86" y="5"/>
                    </a:cubicBezTo>
                    <a:cubicBezTo>
                      <a:pt x="86" y="6"/>
                      <a:pt x="84" y="6"/>
                      <a:pt x="83" y="6"/>
                    </a:cubicBezTo>
                    <a:cubicBezTo>
                      <a:pt x="82" y="6"/>
                      <a:pt x="80" y="6"/>
                      <a:pt x="79" y="6"/>
                    </a:cubicBezTo>
                    <a:cubicBezTo>
                      <a:pt x="78" y="7"/>
                      <a:pt x="76" y="7"/>
                      <a:pt x="75" y="7"/>
                    </a:cubicBezTo>
                    <a:cubicBezTo>
                      <a:pt x="74" y="7"/>
                      <a:pt x="73" y="8"/>
                      <a:pt x="72" y="9"/>
                    </a:cubicBezTo>
                    <a:cubicBezTo>
                      <a:pt x="72" y="10"/>
                      <a:pt x="71" y="11"/>
                      <a:pt x="71" y="10"/>
                    </a:cubicBezTo>
                    <a:cubicBezTo>
                      <a:pt x="71" y="9"/>
                      <a:pt x="70" y="8"/>
                      <a:pt x="70" y="8"/>
                    </a:cubicBezTo>
                    <a:cubicBezTo>
                      <a:pt x="69" y="8"/>
                      <a:pt x="68" y="9"/>
                      <a:pt x="66" y="10"/>
                    </a:cubicBezTo>
                    <a:cubicBezTo>
                      <a:pt x="65" y="11"/>
                      <a:pt x="63" y="14"/>
                      <a:pt x="63" y="16"/>
                    </a:cubicBezTo>
                    <a:cubicBezTo>
                      <a:pt x="62" y="17"/>
                      <a:pt x="61" y="19"/>
                      <a:pt x="61" y="19"/>
                    </a:cubicBezTo>
                    <a:cubicBezTo>
                      <a:pt x="60" y="18"/>
                      <a:pt x="58" y="17"/>
                      <a:pt x="58" y="16"/>
                    </a:cubicBezTo>
                    <a:cubicBezTo>
                      <a:pt x="57" y="14"/>
                      <a:pt x="55" y="12"/>
                      <a:pt x="53" y="12"/>
                    </a:cubicBezTo>
                    <a:cubicBezTo>
                      <a:pt x="53" y="12"/>
                      <a:pt x="52" y="12"/>
                      <a:pt x="52" y="12"/>
                    </a:cubicBezTo>
                    <a:cubicBezTo>
                      <a:pt x="52" y="12"/>
                      <a:pt x="52" y="11"/>
                      <a:pt x="52" y="10"/>
                    </a:cubicBezTo>
                    <a:cubicBezTo>
                      <a:pt x="52" y="9"/>
                      <a:pt x="52" y="8"/>
                      <a:pt x="51" y="8"/>
                    </a:cubicBezTo>
                    <a:cubicBezTo>
                      <a:pt x="50" y="7"/>
                      <a:pt x="49" y="6"/>
                      <a:pt x="47" y="5"/>
                    </a:cubicBezTo>
                    <a:cubicBezTo>
                      <a:pt x="46" y="4"/>
                      <a:pt x="44" y="2"/>
                      <a:pt x="44" y="1"/>
                    </a:cubicBezTo>
                    <a:cubicBezTo>
                      <a:pt x="43" y="0"/>
                      <a:pt x="42" y="0"/>
                      <a:pt x="42" y="0"/>
                    </a:cubicBezTo>
                    <a:cubicBezTo>
                      <a:pt x="41" y="1"/>
                      <a:pt x="40" y="2"/>
                      <a:pt x="38" y="2"/>
                    </a:cubicBezTo>
                    <a:cubicBezTo>
                      <a:pt x="37" y="2"/>
                      <a:pt x="35" y="3"/>
                      <a:pt x="33" y="4"/>
                    </a:cubicBezTo>
                    <a:cubicBezTo>
                      <a:pt x="32" y="5"/>
                      <a:pt x="30" y="6"/>
                      <a:pt x="29" y="6"/>
                    </a:cubicBezTo>
                    <a:cubicBezTo>
                      <a:pt x="27" y="7"/>
                      <a:pt x="26" y="8"/>
                      <a:pt x="25" y="8"/>
                    </a:cubicBezTo>
                    <a:cubicBezTo>
                      <a:pt x="24" y="9"/>
                      <a:pt x="23" y="9"/>
                      <a:pt x="22" y="9"/>
                    </a:cubicBezTo>
                    <a:cubicBezTo>
                      <a:pt x="21" y="9"/>
                      <a:pt x="19" y="9"/>
                      <a:pt x="17" y="9"/>
                    </a:cubicBezTo>
                    <a:cubicBezTo>
                      <a:pt x="15" y="9"/>
                      <a:pt x="13" y="10"/>
                      <a:pt x="12" y="10"/>
                    </a:cubicBezTo>
                    <a:cubicBezTo>
                      <a:pt x="12" y="11"/>
                      <a:pt x="10" y="11"/>
                      <a:pt x="10" y="11"/>
                    </a:cubicBezTo>
                    <a:cubicBezTo>
                      <a:pt x="9" y="11"/>
                      <a:pt x="7" y="10"/>
                      <a:pt x="6" y="10"/>
                    </a:cubicBezTo>
                    <a:cubicBezTo>
                      <a:pt x="5" y="9"/>
                      <a:pt x="3" y="10"/>
                      <a:pt x="2" y="11"/>
                    </a:cubicBezTo>
                    <a:cubicBezTo>
                      <a:pt x="1" y="12"/>
                      <a:pt x="0" y="13"/>
                      <a:pt x="0" y="13"/>
                    </a:cubicBezTo>
                    <a:cubicBezTo>
                      <a:pt x="2" y="17"/>
                      <a:pt x="5" y="21"/>
                      <a:pt x="6" y="24"/>
                    </a:cubicBezTo>
                    <a:cubicBezTo>
                      <a:pt x="7" y="28"/>
                      <a:pt x="9" y="34"/>
                      <a:pt x="10" y="38"/>
                    </a:cubicBezTo>
                    <a:cubicBezTo>
                      <a:pt x="11" y="41"/>
                      <a:pt x="13" y="47"/>
                      <a:pt x="14" y="49"/>
                    </a:cubicBezTo>
                    <a:cubicBezTo>
                      <a:pt x="15" y="52"/>
                      <a:pt x="17" y="56"/>
                      <a:pt x="17" y="58"/>
                    </a:cubicBezTo>
                    <a:cubicBezTo>
                      <a:pt x="18" y="61"/>
                      <a:pt x="19" y="64"/>
                      <a:pt x="19" y="65"/>
                    </a:cubicBezTo>
                    <a:cubicBezTo>
                      <a:pt x="20" y="67"/>
                      <a:pt x="22" y="67"/>
                      <a:pt x="24" y="66"/>
                    </a:cubicBezTo>
                    <a:cubicBezTo>
                      <a:pt x="26" y="65"/>
                      <a:pt x="28" y="63"/>
                      <a:pt x="29" y="62"/>
                    </a:cubicBezTo>
                    <a:cubicBezTo>
                      <a:pt x="30" y="61"/>
                      <a:pt x="31" y="60"/>
                      <a:pt x="32" y="60"/>
                    </a:cubicBezTo>
                    <a:cubicBezTo>
                      <a:pt x="33" y="60"/>
                      <a:pt x="34" y="61"/>
                      <a:pt x="35" y="63"/>
                    </a:cubicBezTo>
                    <a:cubicBezTo>
                      <a:pt x="36" y="64"/>
                      <a:pt x="38" y="66"/>
                      <a:pt x="38" y="66"/>
                    </a:cubicBezTo>
                    <a:cubicBezTo>
                      <a:pt x="39" y="67"/>
                      <a:pt x="40" y="68"/>
                      <a:pt x="41" y="70"/>
                    </a:cubicBezTo>
                    <a:cubicBezTo>
                      <a:pt x="41" y="71"/>
                      <a:pt x="42" y="72"/>
                      <a:pt x="43" y="72"/>
                    </a:cubicBezTo>
                    <a:cubicBezTo>
                      <a:pt x="44" y="71"/>
                      <a:pt x="47" y="71"/>
                      <a:pt x="49" y="71"/>
                    </a:cubicBezTo>
                    <a:cubicBezTo>
                      <a:pt x="51" y="72"/>
                      <a:pt x="55" y="71"/>
                      <a:pt x="57" y="71"/>
                    </a:cubicBezTo>
                    <a:cubicBezTo>
                      <a:pt x="59" y="70"/>
                      <a:pt x="62" y="69"/>
                      <a:pt x="63" y="69"/>
                    </a:cubicBezTo>
                    <a:cubicBezTo>
                      <a:pt x="65" y="68"/>
                      <a:pt x="67" y="69"/>
                      <a:pt x="69" y="70"/>
                    </a:cubicBezTo>
                    <a:cubicBezTo>
                      <a:pt x="71" y="72"/>
                      <a:pt x="73" y="74"/>
                      <a:pt x="74" y="76"/>
                    </a:cubicBezTo>
                    <a:cubicBezTo>
                      <a:pt x="74" y="76"/>
                      <a:pt x="75" y="76"/>
                      <a:pt x="77" y="76"/>
                    </a:cubicBezTo>
                    <a:cubicBezTo>
                      <a:pt x="79" y="76"/>
                      <a:pt x="81" y="74"/>
                      <a:pt x="81" y="73"/>
                    </a:cubicBezTo>
                    <a:cubicBezTo>
                      <a:pt x="82" y="72"/>
                      <a:pt x="81" y="70"/>
                      <a:pt x="79" y="69"/>
                    </a:cubicBezTo>
                    <a:cubicBezTo>
                      <a:pt x="77" y="69"/>
                      <a:pt x="75" y="68"/>
                      <a:pt x="75" y="67"/>
                    </a:cubicBezTo>
                    <a:cubicBezTo>
                      <a:pt x="75" y="67"/>
                      <a:pt x="75" y="66"/>
                      <a:pt x="76" y="65"/>
                    </a:cubicBezTo>
                    <a:cubicBezTo>
                      <a:pt x="77" y="64"/>
                      <a:pt x="78" y="64"/>
                      <a:pt x="79" y="64"/>
                    </a:cubicBezTo>
                    <a:cubicBezTo>
                      <a:pt x="80" y="64"/>
                      <a:pt x="82" y="63"/>
                      <a:pt x="83" y="63"/>
                    </a:cubicBezTo>
                    <a:cubicBezTo>
                      <a:pt x="84" y="62"/>
                      <a:pt x="86" y="61"/>
                      <a:pt x="87" y="61"/>
                    </a:cubicBezTo>
                    <a:cubicBezTo>
                      <a:pt x="88" y="60"/>
                      <a:pt x="90" y="60"/>
                      <a:pt x="91" y="60"/>
                    </a:cubicBezTo>
                    <a:cubicBezTo>
                      <a:pt x="92" y="60"/>
                      <a:pt x="93" y="59"/>
                      <a:pt x="94" y="58"/>
                    </a:cubicBezTo>
                    <a:cubicBezTo>
                      <a:pt x="96" y="57"/>
                      <a:pt x="97" y="55"/>
                      <a:pt x="98" y="54"/>
                    </a:cubicBezTo>
                    <a:cubicBezTo>
                      <a:pt x="99" y="54"/>
                      <a:pt x="100" y="52"/>
                      <a:pt x="101" y="51"/>
                    </a:cubicBezTo>
                    <a:cubicBezTo>
                      <a:pt x="102" y="50"/>
                      <a:pt x="103" y="50"/>
                      <a:pt x="104" y="50"/>
                    </a:cubicBezTo>
                    <a:cubicBezTo>
                      <a:pt x="105" y="51"/>
                      <a:pt x="106" y="51"/>
                      <a:pt x="106" y="50"/>
                    </a:cubicBezTo>
                    <a:cubicBezTo>
                      <a:pt x="107" y="50"/>
                      <a:pt x="108" y="50"/>
                      <a:pt x="110" y="50"/>
                    </a:cubicBezTo>
                    <a:cubicBezTo>
                      <a:pt x="111" y="50"/>
                      <a:pt x="112" y="49"/>
                      <a:pt x="112" y="48"/>
                    </a:cubicBezTo>
                    <a:cubicBezTo>
                      <a:pt x="112" y="46"/>
                      <a:pt x="112" y="45"/>
                      <a:pt x="111" y="44"/>
                    </a:cubicBezTo>
                    <a:cubicBezTo>
                      <a:pt x="111" y="44"/>
                      <a:pt x="110" y="42"/>
                      <a:pt x="111" y="42"/>
                    </a:cubicBezTo>
                    <a:cubicBezTo>
                      <a:pt x="111" y="41"/>
                      <a:pt x="113" y="40"/>
                      <a:pt x="114" y="39"/>
                    </a:cubicBezTo>
                    <a:cubicBezTo>
                      <a:pt x="116" y="38"/>
                      <a:pt x="117" y="37"/>
                      <a:pt x="117" y="37"/>
                    </a:cubicBezTo>
                    <a:cubicBezTo>
                      <a:pt x="117" y="37"/>
                      <a:pt x="117" y="37"/>
                      <a:pt x="116" y="36"/>
                    </a:cubicBezTo>
                    <a:cubicBezTo>
                      <a:pt x="116" y="35"/>
                      <a:pt x="115" y="33"/>
                      <a:pt x="116" y="32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4" name="Freeform 50"/>
              <p:cNvSpPr>
                <a:spLocks/>
              </p:cNvSpPr>
              <p:nvPr/>
            </p:nvSpPr>
            <p:spPr bwMode="auto">
              <a:xfrm>
                <a:off x="2140660" y="1830641"/>
                <a:ext cx="726973" cy="1596199"/>
              </a:xfrm>
              <a:custGeom>
                <a:avLst/>
                <a:gdLst/>
                <a:ahLst/>
                <a:cxnLst>
                  <a:cxn ang="0">
                    <a:pos x="224" y="261"/>
                  </a:cxn>
                  <a:cxn ang="0">
                    <a:pos x="219" y="232"/>
                  </a:cxn>
                  <a:cxn ang="0">
                    <a:pos x="214" y="185"/>
                  </a:cxn>
                  <a:cxn ang="0">
                    <a:pos x="219" y="158"/>
                  </a:cxn>
                  <a:cxn ang="0">
                    <a:pos x="230" y="133"/>
                  </a:cxn>
                  <a:cxn ang="0">
                    <a:pos x="224" y="102"/>
                  </a:cxn>
                  <a:cxn ang="0">
                    <a:pos x="211" y="80"/>
                  </a:cxn>
                  <a:cxn ang="0">
                    <a:pos x="198" y="87"/>
                  </a:cxn>
                  <a:cxn ang="0">
                    <a:pos x="180" y="101"/>
                  </a:cxn>
                  <a:cxn ang="0">
                    <a:pos x="198" y="70"/>
                  </a:cxn>
                  <a:cxn ang="0">
                    <a:pos x="214" y="38"/>
                  </a:cxn>
                  <a:cxn ang="0">
                    <a:pos x="206" y="20"/>
                  </a:cxn>
                  <a:cxn ang="0">
                    <a:pos x="194" y="13"/>
                  </a:cxn>
                  <a:cxn ang="0">
                    <a:pos x="168" y="22"/>
                  </a:cxn>
                  <a:cxn ang="0">
                    <a:pos x="155" y="11"/>
                  </a:cxn>
                  <a:cxn ang="0">
                    <a:pos x="141" y="11"/>
                  </a:cxn>
                  <a:cxn ang="0">
                    <a:pos x="141" y="37"/>
                  </a:cxn>
                  <a:cxn ang="0">
                    <a:pos x="114" y="42"/>
                  </a:cxn>
                  <a:cxn ang="0">
                    <a:pos x="99" y="46"/>
                  </a:cxn>
                  <a:cxn ang="0">
                    <a:pos x="86" y="51"/>
                  </a:cxn>
                  <a:cxn ang="0">
                    <a:pos x="67" y="62"/>
                  </a:cxn>
                  <a:cxn ang="0">
                    <a:pos x="63" y="76"/>
                  </a:cxn>
                  <a:cxn ang="0">
                    <a:pos x="60" y="85"/>
                  </a:cxn>
                  <a:cxn ang="0">
                    <a:pos x="43" y="91"/>
                  </a:cxn>
                  <a:cxn ang="0">
                    <a:pos x="34" y="107"/>
                  </a:cxn>
                  <a:cxn ang="0">
                    <a:pos x="35" y="127"/>
                  </a:cxn>
                  <a:cxn ang="0">
                    <a:pos x="40" y="145"/>
                  </a:cxn>
                  <a:cxn ang="0">
                    <a:pos x="44" y="170"/>
                  </a:cxn>
                  <a:cxn ang="0">
                    <a:pos x="41" y="172"/>
                  </a:cxn>
                  <a:cxn ang="0">
                    <a:pos x="31" y="151"/>
                  </a:cxn>
                  <a:cxn ang="0">
                    <a:pos x="26" y="150"/>
                  </a:cxn>
                  <a:cxn ang="0">
                    <a:pos x="29" y="131"/>
                  </a:cxn>
                  <a:cxn ang="0">
                    <a:pos x="16" y="123"/>
                  </a:cxn>
                  <a:cxn ang="0">
                    <a:pos x="15" y="149"/>
                  </a:cxn>
                  <a:cxn ang="0">
                    <a:pos x="7" y="181"/>
                  </a:cxn>
                  <a:cxn ang="0">
                    <a:pos x="23" y="200"/>
                  </a:cxn>
                  <a:cxn ang="0">
                    <a:pos x="18" y="227"/>
                  </a:cxn>
                  <a:cxn ang="0">
                    <a:pos x="32" y="260"/>
                  </a:cxn>
                  <a:cxn ang="0">
                    <a:pos x="44" y="280"/>
                  </a:cxn>
                  <a:cxn ang="0">
                    <a:pos x="40" y="308"/>
                  </a:cxn>
                  <a:cxn ang="0">
                    <a:pos x="36" y="339"/>
                  </a:cxn>
                  <a:cxn ang="0">
                    <a:pos x="27" y="374"/>
                  </a:cxn>
                  <a:cxn ang="0">
                    <a:pos x="66" y="389"/>
                  </a:cxn>
                  <a:cxn ang="0">
                    <a:pos x="73" y="422"/>
                  </a:cxn>
                  <a:cxn ang="0">
                    <a:pos x="66" y="443"/>
                  </a:cxn>
                  <a:cxn ang="0">
                    <a:pos x="72" y="469"/>
                  </a:cxn>
                  <a:cxn ang="0">
                    <a:pos x="93" y="477"/>
                  </a:cxn>
                  <a:cxn ang="0">
                    <a:pos x="100" y="513"/>
                  </a:cxn>
                  <a:cxn ang="0">
                    <a:pos x="96" y="535"/>
                  </a:cxn>
                  <a:cxn ang="0">
                    <a:pos x="131" y="522"/>
                  </a:cxn>
                  <a:cxn ang="0">
                    <a:pos x="156" y="501"/>
                  </a:cxn>
                  <a:cxn ang="0">
                    <a:pos x="154" y="486"/>
                  </a:cxn>
                  <a:cxn ang="0">
                    <a:pos x="163" y="461"/>
                  </a:cxn>
                  <a:cxn ang="0">
                    <a:pos x="171" y="435"/>
                  </a:cxn>
                  <a:cxn ang="0">
                    <a:pos x="183" y="412"/>
                  </a:cxn>
                  <a:cxn ang="0">
                    <a:pos x="203" y="410"/>
                  </a:cxn>
                  <a:cxn ang="0">
                    <a:pos x="216" y="385"/>
                  </a:cxn>
                  <a:cxn ang="0">
                    <a:pos x="231" y="384"/>
                  </a:cxn>
                  <a:cxn ang="0">
                    <a:pos x="245" y="375"/>
                  </a:cxn>
                  <a:cxn ang="0">
                    <a:pos x="240" y="352"/>
                  </a:cxn>
                  <a:cxn ang="0">
                    <a:pos x="231" y="332"/>
                  </a:cxn>
                  <a:cxn ang="0">
                    <a:pos x="236" y="298"/>
                  </a:cxn>
                  <a:cxn ang="0">
                    <a:pos x="237" y="277"/>
                  </a:cxn>
                </a:cxnLst>
                <a:rect l="0" t="0" r="r" b="b"/>
                <a:pathLst>
                  <a:path w="249" h="536">
                    <a:moveTo>
                      <a:pt x="248" y="268"/>
                    </a:moveTo>
                    <a:cubicBezTo>
                      <a:pt x="248" y="268"/>
                      <a:pt x="247" y="268"/>
                      <a:pt x="246" y="268"/>
                    </a:cubicBezTo>
                    <a:cubicBezTo>
                      <a:pt x="245" y="269"/>
                      <a:pt x="243" y="269"/>
                      <a:pt x="242" y="269"/>
                    </a:cubicBezTo>
                    <a:cubicBezTo>
                      <a:pt x="241" y="270"/>
                      <a:pt x="239" y="269"/>
                      <a:pt x="236" y="268"/>
                    </a:cubicBezTo>
                    <a:cubicBezTo>
                      <a:pt x="234" y="268"/>
                      <a:pt x="231" y="267"/>
                      <a:pt x="229" y="268"/>
                    </a:cubicBezTo>
                    <a:cubicBezTo>
                      <a:pt x="228" y="268"/>
                      <a:pt x="226" y="268"/>
                      <a:pt x="225" y="268"/>
                    </a:cubicBezTo>
                    <a:cubicBezTo>
                      <a:pt x="224" y="268"/>
                      <a:pt x="223" y="267"/>
                      <a:pt x="223" y="266"/>
                    </a:cubicBezTo>
                    <a:cubicBezTo>
                      <a:pt x="223" y="265"/>
                      <a:pt x="224" y="263"/>
                      <a:pt x="224" y="261"/>
                    </a:cubicBezTo>
                    <a:cubicBezTo>
                      <a:pt x="224" y="260"/>
                      <a:pt x="224" y="259"/>
                      <a:pt x="224" y="258"/>
                    </a:cubicBezTo>
                    <a:cubicBezTo>
                      <a:pt x="224" y="258"/>
                      <a:pt x="224" y="256"/>
                      <a:pt x="225" y="255"/>
                    </a:cubicBezTo>
                    <a:cubicBezTo>
                      <a:pt x="226" y="254"/>
                      <a:pt x="227" y="252"/>
                      <a:pt x="228" y="250"/>
                    </a:cubicBezTo>
                    <a:cubicBezTo>
                      <a:pt x="229" y="249"/>
                      <a:pt x="229" y="248"/>
                      <a:pt x="228" y="247"/>
                    </a:cubicBezTo>
                    <a:cubicBezTo>
                      <a:pt x="228" y="246"/>
                      <a:pt x="226" y="244"/>
                      <a:pt x="226" y="243"/>
                    </a:cubicBezTo>
                    <a:cubicBezTo>
                      <a:pt x="225" y="242"/>
                      <a:pt x="224" y="240"/>
                      <a:pt x="224" y="239"/>
                    </a:cubicBezTo>
                    <a:cubicBezTo>
                      <a:pt x="224" y="237"/>
                      <a:pt x="223" y="236"/>
                      <a:pt x="221" y="235"/>
                    </a:cubicBezTo>
                    <a:cubicBezTo>
                      <a:pt x="220" y="234"/>
                      <a:pt x="219" y="233"/>
                      <a:pt x="219" y="232"/>
                    </a:cubicBezTo>
                    <a:cubicBezTo>
                      <a:pt x="218" y="231"/>
                      <a:pt x="218" y="230"/>
                      <a:pt x="219" y="229"/>
                    </a:cubicBezTo>
                    <a:cubicBezTo>
                      <a:pt x="219" y="228"/>
                      <a:pt x="219" y="227"/>
                      <a:pt x="219" y="225"/>
                    </a:cubicBezTo>
                    <a:cubicBezTo>
                      <a:pt x="218" y="223"/>
                      <a:pt x="217" y="222"/>
                      <a:pt x="215" y="221"/>
                    </a:cubicBezTo>
                    <a:cubicBezTo>
                      <a:pt x="213" y="220"/>
                      <a:pt x="212" y="218"/>
                      <a:pt x="214" y="216"/>
                    </a:cubicBezTo>
                    <a:cubicBezTo>
                      <a:pt x="215" y="215"/>
                      <a:pt x="216" y="213"/>
                      <a:pt x="217" y="213"/>
                    </a:cubicBezTo>
                    <a:cubicBezTo>
                      <a:pt x="218" y="213"/>
                      <a:pt x="219" y="210"/>
                      <a:pt x="218" y="207"/>
                    </a:cubicBezTo>
                    <a:cubicBezTo>
                      <a:pt x="218" y="204"/>
                      <a:pt x="217" y="198"/>
                      <a:pt x="216" y="195"/>
                    </a:cubicBezTo>
                    <a:cubicBezTo>
                      <a:pt x="215" y="192"/>
                      <a:pt x="214" y="187"/>
                      <a:pt x="214" y="185"/>
                    </a:cubicBezTo>
                    <a:cubicBezTo>
                      <a:pt x="213" y="182"/>
                      <a:pt x="211" y="178"/>
                      <a:pt x="208" y="175"/>
                    </a:cubicBezTo>
                    <a:cubicBezTo>
                      <a:pt x="206" y="173"/>
                      <a:pt x="204" y="170"/>
                      <a:pt x="204" y="169"/>
                    </a:cubicBezTo>
                    <a:cubicBezTo>
                      <a:pt x="204" y="168"/>
                      <a:pt x="204" y="167"/>
                      <a:pt x="204" y="167"/>
                    </a:cubicBezTo>
                    <a:cubicBezTo>
                      <a:pt x="204" y="167"/>
                      <a:pt x="205" y="167"/>
                      <a:pt x="206" y="167"/>
                    </a:cubicBezTo>
                    <a:cubicBezTo>
                      <a:pt x="207" y="167"/>
                      <a:pt x="208" y="166"/>
                      <a:pt x="209" y="165"/>
                    </a:cubicBezTo>
                    <a:cubicBezTo>
                      <a:pt x="210" y="164"/>
                      <a:pt x="212" y="163"/>
                      <a:pt x="214" y="162"/>
                    </a:cubicBezTo>
                    <a:cubicBezTo>
                      <a:pt x="215" y="161"/>
                      <a:pt x="216" y="160"/>
                      <a:pt x="216" y="159"/>
                    </a:cubicBezTo>
                    <a:cubicBezTo>
                      <a:pt x="217" y="159"/>
                      <a:pt x="217" y="158"/>
                      <a:pt x="219" y="158"/>
                    </a:cubicBezTo>
                    <a:cubicBezTo>
                      <a:pt x="220" y="157"/>
                      <a:pt x="221" y="157"/>
                      <a:pt x="222" y="157"/>
                    </a:cubicBezTo>
                    <a:cubicBezTo>
                      <a:pt x="223" y="157"/>
                      <a:pt x="225" y="156"/>
                      <a:pt x="225" y="155"/>
                    </a:cubicBezTo>
                    <a:cubicBezTo>
                      <a:pt x="225" y="154"/>
                      <a:pt x="225" y="152"/>
                      <a:pt x="224" y="151"/>
                    </a:cubicBezTo>
                    <a:cubicBezTo>
                      <a:pt x="223" y="149"/>
                      <a:pt x="223" y="147"/>
                      <a:pt x="223" y="146"/>
                    </a:cubicBezTo>
                    <a:cubicBezTo>
                      <a:pt x="224" y="145"/>
                      <a:pt x="225" y="143"/>
                      <a:pt x="226" y="143"/>
                    </a:cubicBezTo>
                    <a:cubicBezTo>
                      <a:pt x="227" y="142"/>
                      <a:pt x="227" y="141"/>
                      <a:pt x="227" y="140"/>
                    </a:cubicBezTo>
                    <a:cubicBezTo>
                      <a:pt x="226" y="140"/>
                      <a:pt x="226" y="138"/>
                      <a:pt x="227" y="137"/>
                    </a:cubicBezTo>
                    <a:cubicBezTo>
                      <a:pt x="228" y="135"/>
                      <a:pt x="229" y="134"/>
                      <a:pt x="230" y="133"/>
                    </a:cubicBezTo>
                    <a:cubicBezTo>
                      <a:pt x="232" y="132"/>
                      <a:pt x="234" y="130"/>
                      <a:pt x="235" y="129"/>
                    </a:cubicBezTo>
                    <a:cubicBezTo>
                      <a:pt x="236" y="128"/>
                      <a:pt x="237" y="126"/>
                      <a:pt x="238" y="126"/>
                    </a:cubicBezTo>
                    <a:cubicBezTo>
                      <a:pt x="239" y="125"/>
                      <a:pt x="239" y="124"/>
                      <a:pt x="239" y="123"/>
                    </a:cubicBezTo>
                    <a:cubicBezTo>
                      <a:pt x="239" y="121"/>
                      <a:pt x="238" y="120"/>
                      <a:pt x="237" y="120"/>
                    </a:cubicBezTo>
                    <a:cubicBezTo>
                      <a:pt x="235" y="120"/>
                      <a:pt x="233" y="118"/>
                      <a:pt x="233" y="117"/>
                    </a:cubicBezTo>
                    <a:cubicBezTo>
                      <a:pt x="232" y="116"/>
                      <a:pt x="231" y="113"/>
                      <a:pt x="230" y="110"/>
                    </a:cubicBezTo>
                    <a:cubicBezTo>
                      <a:pt x="229" y="107"/>
                      <a:pt x="228" y="104"/>
                      <a:pt x="227" y="104"/>
                    </a:cubicBezTo>
                    <a:cubicBezTo>
                      <a:pt x="227" y="103"/>
                      <a:pt x="225" y="102"/>
                      <a:pt x="224" y="102"/>
                    </a:cubicBezTo>
                    <a:cubicBezTo>
                      <a:pt x="222" y="102"/>
                      <a:pt x="221" y="101"/>
                      <a:pt x="221" y="100"/>
                    </a:cubicBezTo>
                    <a:cubicBezTo>
                      <a:pt x="221" y="98"/>
                      <a:pt x="221" y="97"/>
                      <a:pt x="220" y="97"/>
                    </a:cubicBezTo>
                    <a:cubicBezTo>
                      <a:pt x="220" y="97"/>
                      <a:pt x="218" y="96"/>
                      <a:pt x="217" y="96"/>
                    </a:cubicBezTo>
                    <a:cubicBezTo>
                      <a:pt x="216" y="95"/>
                      <a:pt x="215" y="93"/>
                      <a:pt x="215" y="92"/>
                    </a:cubicBezTo>
                    <a:cubicBezTo>
                      <a:pt x="215" y="90"/>
                      <a:pt x="215" y="88"/>
                      <a:pt x="215" y="87"/>
                    </a:cubicBezTo>
                    <a:cubicBezTo>
                      <a:pt x="215" y="86"/>
                      <a:pt x="214" y="86"/>
                      <a:pt x="213" y="86"/>
                    </a:cubicBezTo>
                    <a:cubicBezTo>
                      <a:pt x="213" y="86"/>
                      <a:pt x="211" y="85"/>
                      <a:pt x="211" y="84"/>
                    </a:cubicBezTo>
                    <a:cubicBezTo>
                      <a:pt x="210" y="84"/>
                      <a:pt x="210" y="82"/>
                      <a:pt x="211" y="80"/>
                    </a:cubicBezTo>
                    <a:cubicBezTo>
                      <a:pt x="212" y="78"/>
                      <a:pt x="212" y="76"/>
                      <a:pt x="211" y="75"/>
                    </a:cubicBezTo>
                    <a:cubicBezTo>
                      <a:pt x="210" y="75"/>
                      <a:pt x="210" y="75"/>
                      <a:pt x="210" y="74"/>
                    </a:cubicBezTo>
                    <a:cubicBezTo>
                      <a:pt x="210" y="75"/>
                      <a:pt x="210" y="75"/>
                      <a:pt x="210" y="76"/>
                    </a:cubicBezTo>
                    <a:cubicBezTo>
                      <a:pt x="209" y="77"/>
                      <a:pt x="208" y="78"/>
                      <a:pt x="208" y="79"/>
                    </a:cubicBezTo>
                    <a:cubicBezTo>
                      <a:pt x="207" y="79"/>
                      <a:pt x="206" y="80"/>
                      <a:pt x="205" y="81"/>
                    </a:cubicBezTo>
                    <a:cubicBezTo>
                      <a:pt x="204" y="81"/>
                      <a:pt x="203" y="82"/>
                      <a:pt x="202" y="82"/>
                    </a:cubicBezTo>
                    <a:cubicBezTo>
                      <a:pt x="202" y="82"/>
                      <a:pt x="201" y="83"/>
                      <a:pt x="200" y="84"/>
                    </a:cubicBezTo>
                    <a:cubicBezTo>
                      <a:pt x="200" y="85"/>
                      <a:pt x="199" y="87"/>
                      <a:pt x="198" y="87"/>
                    </a:cubicBezTo>
                    <a:cubicBezTo>
                      <a:pt x="197" y="87"/>
                      <a:pt x="196" y="88"/>
                      <a:pt x="196" y="88"/>
                    </a:cubicBezTo>
                    <a:cubicBezTo>
                      <a:pt x="196" y="89"/>
                      <a:pt x="195" y="90"/>
                      <a:pt x="195" y="90"/>
                    </a:cubicBezTo>
                    <a:cubicBezTo>
                      <a:pt x="194" y="91"/>
                      <a:pt x="192" y="92"/>
                      <a:pt x="191" y="92"/>
                    </a:cubicBezTo>
                    <a:cubicBezTo>
                      <a:pt x="190" y="92"/>
                      <a:pt x="188" y="93"/>
                      <a:pt x="187" y="93"/>
                    </a:cubicBezTo>
                    <a:cubicBezTo>
                      <a:pt x="186" y="93"/>
                      <a:pt x="185" y="95"/>
                      <a:pt x="185" y="96"/>
                    </a:cubicBezTo>
                    <a:cubicBezTo>
                      <a:pt x="185" y="97"/>
                      <a:pt x="184" y="99"/>
                      <a:pt x="183" y="101"/>
                    </a:cubicBezTo>
                    <a:cubicBezTo>
                      <a:pt x="182" y="102"/>
                      <a:pt x="181" y="103"/>
                      <a:pt x="180" y="103"/>
                    </a:cubicBezTo>
                    <a:cubicBezTo>
                      <a:pt x="179" y="103"/>
                      <a:pt x="179" y="102"/>
                      <a:pt x="180" y="101"/>
                    </a:cubicBezTo>
                    <a:cubicBezTo>
                      <a:pt x="181" y="100"/>
                      <a:pt x="181" y="99"/>
                      <a:pt x="182" y="98"/>
                    </a:cubicBezTo>
                    <a:cubicBezTo>
                      <a:pt x="182" y="97"/>
                      <a:pt x="183" y="95"/>
                      <a:pt x="183" y="94"/>
                    </a:cubicBezTo>
                    <a:cubicBezTo>
                      <a:pt x="183" y="92"/>
                      <a:pt x="184" y="91"/>
                      <a:pt x="185" y="90"/>
                    </a:cubicBezTo>
                    <a:cubicBezTo>
                      <a:pt x="186" y="89"/>
                      <a:pt x="187" y="88"/>
                      <a:pt x="187" y="86"/>
                    </a:cubicBezTo>
                    <a:cubicBezTo>
                      <a:pt x="187" y="84"/>
                      <a:pt x="188" y="83"/>
                      <a:pt x="189" y="82"/>
                    </a:cubicBezTo>
                    <a:cubicBezTo>
                      <a:pt x="191" y="82"/>
                      <a:pt x="192" y="81"/>
                      <a:pt x="192" y="80"/>
                    </a:cubicBezTo>
                    <a:cubicBezTo>
                      <a:pt x="193" y="80"/>
                      <a:pt x="194" y="78"/>
                      <a:pt x="194" y="77"/>
                    </a:cubicBezTo>
                    <a:cubicBezTo>
                      <a:pt x="195" y="76"/>
                      <a:pt x="197" y="72"/>
                      <a:pt x="198" y="70"/>
                    </a:cubicBezTo>
                    <a:cubicBezTo>
                      <a:pt x="200" y="67"/>
                      <a:pt x="201" y="65"/>
                      <a:pt x="200" y="65"/>
                    </a:cubicBezTo>
                    <a:cubicBezTo>
                      <a:pt x="199" y="65"/>
                      <a:pt x="200" y="64"/>
                      <a:pt x="201" y="62"/>
                    </a:cubicBezTo>
                    <a:cubicBezTo>
                      <a:pt x="203" y="61"/>
                      <a:pt x="204" y="58"/>
                      <a:pt x="205" y="56"/>
                    </a:cubicBezTo>
                    <a:cubicBezTo>
                      <a:pt x="205" y="55"/>
                      <a:pt x="206" y="54"/>
                      <a:pt x="207" y="54"/>
                    </a:cubicBezTo>
                    <a:cubicBezTo>
                      <a:pt x="207" y="54"/>
                      <a:pt x="208" y="53"/>
                      <a:pt x="209" y="51"/>
                    </a:cubicBezTo>
                    <a:cubicBezTo>
                      <a:pt x="209" y="50"/>
                      <a:pt x="210" y="49"/>
                      <a:pt x="211" y="48"/>
                    </a:cubicBezTo>
                    <a:cubicBezTo>
                      <a:pt x="211" y="47"/>
                      <a:pt x="212" y="45"/>
                      <a:pt x="213" y="44"/>
                    </a:cubicBezTo>
                    <a:cubicBezTo>
                      <a:pt x="213" y="43"/>
                      <a:pt x="214" y="40"/>
                      <a:pt x="214" y="38"/>
                    </a:cubicBezTo>
                    <a:cubicBezTo>
                      <a:pt x="214" y="37"/>
                      <a:pt x="213" y="34"/>
                      <a:pt x="213" y="34"/>
                    </a:cubicBezTo>
                    <a:cubicBezTo>
                      <a:pt x="212" y="33"/>
                      <a:pt x="210" y="32"/>
                      <a:pt x="210" y="33"/>
                    </a:cubicBezTo>
                    <a:cubicBezTo>
                      <a:pt x="210" y="33"/>
                      <a:pt x="208" y="32"/>
                      <a:pt x="207" y="31"/>
                    </a:cubicBezTo>
                    <a:cubicBezTo>
                      <a:pt x="206" y="30"/>
                      <a:pt x="206" y="29"/>
                      <a:pt x="208" y="30"/>
                    </a:cubicBezTo>
                    <a:cubicBezTo>
                      <a:pt x="210" y="30"/>
                      <a:pt x="212" y="29"/>
                      <a:pt x="212" y="28"/>
                    </a:cubicBezTo>
                    <a:cubicBezTo>
                      <a:pt x="212" y="27"/>
                      <a:pt x="212" y="26"/>
                      <a:pt x="211" y="25"/>
                    </a:cubicBezTo>
                    <a:cubicBezTo>
                      <a:pt x="210" y="24"/>
                      <a:pt x="209" y="23"/>
                      <a:pt x="208" y="22"/>
                    </a:cubicBezTo>
                    <a:cubicBezTo>
                      <a:pt x="208" y="21"/>
                      <a:pt x="206" y="20"/>
                      <a:pt x="206" y="20"/>
                    </a:cubicBezTo>
                    <a:cubicBezTo>
                      <a:pt x="205" y="19"/>
                      <a:pt x="205" y="20"/>
                      <a:pt x="205" y="20"/>
                    </a:cubicBezTo>
                    <a:cubicBezTo>
                      <a:pt x="205" y="21"/>
                      <a:pt x="205" y="22"/>
                      <a:pt x="204" y="22"/>
                    </a:cubicBezTo>
                    <a:cubicBezTo>
                      <a:pt x="204" y="23"/>
                      <a:pt x="203" y="23"/>
                      <a:pt x="203" y="22"/>
                    </a:cubicBezTo>
                    <a:cubicBezTo>
                      <a:pt x="203" y="22"/>
                      <a:pt x="202" y="21"/>
                      <a:pt x="202" y="20"/>
                    </a:cubicBezTo>
                    <a:cubicBezTo>
                      <a:pt x="202" y="19"/>
                      <a:pt x="202" y="18"/>
                      <a:pt x="201" y="17"/>
                    </a:cubicBezTo>
                    <a:cubicBezTo>
                      <a:pt x="200" y="17"/>
                      <a:pt x="199" y="17"/>
                      <a:pt x="199" y="17"/>
                    </a:cubicBezTo>
                    <a:cubicBezTo>
                      <a:pt x="198" y="18"/>
                      <a:pt x="197" y="17"/>
                      <a:pt x="197" y="16"/>
                    </a:cubicBezTo>
                    <a:cubicBezTo>
                      <a:pt x="197" y="15"/>
                      <a:pt x="195" y="14"/>
                      <a:pt x="194" y="13"/>
                    </a:cubicBezTo>
                    <a:cubicBezTo>
                      <a:pt x="193" y="12"/>
                      <a:pt x="191" y="12"/>
                      <a:pt x="189" y="12"/>
                    </a:cubicBezTo>
                    <a:cubicBezTo>
                      <a:pt x="188" y="12"/>
                      <a:pt x="186" y="13"/>
                      <a:pt x="185" y="13"/>
                    </a:cubicBezTo>
                    <a:cubicBezTo>
                      <a:pt x="185" y="14"/>
                      <a:pt x="183" y="14"/>
                      <a:pt x="182" y="14"/>
                    </a:cubicBezTo>
                    <a:cubicBezTo>
                      <a:pt x="180" y="14"/>
                      <a:pt x="178" y="15"/>
                      <a:pt x="177" y="16"/>
                    </a:cubicBezTo>
                    <a:cubicBezTo>
                      <a:pt x="176" y="16"/>
                      <a:pt x="175" y="18"/>
                      <a:pt x="175" y="19"/>
                    </a:cubicBezTo>
                    <a:cubicBezTo>
                      <a:pt x="175" y="20"/>
                      <a:pt x="175" y="21"/>
                      <a:pt x="174" y="21"/>
                    </a:cubicBezTo>
                    <a:cubicBezTo>
                      <a:pt x="173" y="21"/>
                      <a:pt x="172" y="22"/>
                      <a:pt x="171" y="22"/>
                    </a:cubicBezTo>
                    <a:cubicBezTo>
                      <a:pt x="170" y="23"/>
                      <a:pt x="169" y="23"/>
                      <a:pt x="168" y="22"/>
                    </a:cubicBezTo>
                    <a:cubicBezTo>
                      <a:pt x="168" y="21"/>
                      <a:pt x="168" y="19"/>
                      <a:pt x="168" y="19"/>
                    </a:cubicBezTo>
                    <a:cubicBezTo>
                      <a:pt x="169" y="18"/>
                      <a:pt x="170" y="16"/>
                      <a:pt x="170" y="15"/>
                    </a:cubicBezTo>
                    <a:cubicBezTo>
                      <a:pt x="170" y="13"/>
                      <a:pt x="169" y="12"/>
                      <a:pt x="167" y="12"/>
                    </a:cubicBezTo>
                    <a:cubicBezTo>
                      <a:pt x="166" y="12"/>
                      <a:pt x="163" y="12"/>
                      <a:pt x="162" y="13"/>
                    </a:cubicBezTo>
                    <a:cubicBezTo>
                      <a:pt x="161" y="13"/>
                      <a:pt x="161" y="13"/>
                      <a:pt x="162" y="11"/>
                    </a:cubicBezTo>
                    <a:cubicBezTo>
                      <a:pt x="162" y="10"/>
                      <a:pt x="162" y="10"/>
                      <a:pt x="160" y="11"/>
                    </a:cubicBezTo>
                    <a:cubicBezTo>
                      <a:pt x="159" y="12"/>
                      <a:pt x="156" y="13"/>
                      <a:pt x="155" y="13"/>
                    </a:cubicBezTo>
                    <a:cubicBezTo>
                      <a:pt x="154" y="13"/>
                      <a:pt x="154" y="12"/>
                      <a:pt x="155" y="11"/>
                    </a:cubicBezTo>
                    <a:cubicBezTo>
                      <a:pt x="156" y="10"/>
                      <a:pt x="157" y="9"/>
                      <a:pt x="158" y="8"/>
                    </a:cubicBezTo>
                    <a:cubicBezTo>
                      <a:pt x="159" y="7"/>
                      <a:pt x="160" y="6"/>
                      <a:pt x="161" y="6"/>
                    </a:cubicBezTo>
                    <a:cubicBezTo>
                      <a:pt x="162" y="5"/>
                      <a:pt x="161" y="4"/>
                      <a:pt x="161" y="3"/>
                    </a:cubicBezTo>
                    <a:cubicBezTo>
                      <a:pt x="160" y="2"/>
                      <a:pt x="159" y="1"/>
                      <a:pt x="158" y="1"/>
                    </a:cubicBezTo>
                    <a:cubicBezTo>
                      <a:pt x="158" y="1"/>
                      <a:pt x="156" y="1"/>
                      <a:pt x="154" y="0"/>
                    </a:cubicBezTo>
                    <a:cubicBezTo>
                      <a:pt x="152" y="0"/>
                      <a:pt x="149" y="0"/>
                      <a:pt x="148" y="1"/>
                    </a:cubicBezTo>
                    <a:cubicBezTo>
                      <a:pt x="146" y="2"/>
                      <a:pt x="144" y="4"/>
                      <a:pt x="144" y="6"/>
                    </a:cubicBezTo>
                    <a:cubicBezTo>
                      <a:pt x="143" y="7"/>
                      <a:pt x="142" y="9"/>
                      <a:pt x="141" y="11"/>
                    </a:cubicBezTo>
                    <a:cubicBezTo>
                      <a:pt x="140" y="12"/>
                      <a:pt x="139" y="14"/>
                      <a:pt x="139" y="15"/>
                    </a:cubicBezTo>
                    <a:cubicBezTo>
                      <a:pt x="139" y="16"/>
                      <a:pt x="138" y="17"/>
                      <a:pt x="138" y="18"/>
                    </a:cubicBezTo>
                    <a:cubicBezTo>
                      <a:pt x="138" y="18"/>
                      <a:pt x="138" y="19"/>
                      <a:pt x="138" y="20"/>
                    </a:cubicBezTo>
                    <a:cubicBezTo>
                      <a:pt x="138" y="21"/>
                      <a:pt x="138" y="22"/>
                      <a:pt x="139" y="22"/>
                    </a:cubicBezTo>
                    <a:cubicBezTo>
                      <a:pt x="140" y="23"/>
                      <a:pt x="140" y="24"/>
                      <a:pt x="140" y="25"/>
                    </a:cubicBezTo>
                    <a:cubicBezTo>
                      <a:pt x="140" y="26"/>
                      <a:pt x="141" y="27"/>
                      <a:pt x="142" y="28"/>
                    </a:cubicBezTo>
                    <a:cubicBezTo>
                      <a:pt x="144" y="28"/>
                      <a:pt x="144" y="29"/>
                      <a:pt x="143" y="29"/>
                    </a:cubicBezTo>
                    <a:cubicBezTo>
                      <a:pt x="142" y="28"/>
                      <a:pt x="142" y="37"/>
                      <a:pt x="141" y="37"/>
                    </a:cubicBezTo>
                    <a:cubicBezTo>
                      <a:pt x="139" y="38"/>
                      <a:pt x="137" y="38"/>
                      <a:pt x="135" y="38"/>
                    </a:cubicBezTo>
                    <a:cubicBezTo>
                      <a:pt x="134" y="38"/>
                      <a:pt x="132" y="39"/>
                      <a:pt x="132" y="40"/>
                    </a:cubicBezTo>
                    <a:cubicBezTo>
                      <a:pt x="132" y="41"/>
                      <a:pt x="122" y="40"/>
                      <a:pt x="123" y="40"/>
                    </a:cubicBezTo>
                    <a:cubicBezTo>
                      <a:pt x="124" y="40"/>
                      <a:pt x="118" y="41"/>
                      <a:pt x="119" y="43"/>
                    </a:cubicBezTo>
                    <a:cubicBezTo>
                      <a:pt x="119" y="44"/>
                      <a:pt x="120" y="45"/>
                      <a:pt x="120" y="45"/>
                    </a:cubicBezTo>
                    <a:cubicBezTo>
                      <a:pt x="120" y="45"/>
                      <a:pt x="119" y="44"/>
                      <a:pt x="118" y="44"/>
                    </a:cubicBezTo>
                    <a:cubicBezTo>
                      <a:pt x="118" y="44"/>
                      <a:pt x="117" y="43"/>
                      <a:pt x="116" y="43"/>
                    </a:cubicBezTo>
                    <a:cubicBezTo>
                      <a:pt x="116" y="43"/>
                      <a:pt x="115" y="42"/>
                      <a:pt x="114" y="42"/>
                    </a:cubicBezTo>
                    <a:cubicBezTo>
                      <a:pt x="113" y="42"/>
                      <a:pt x="112" y="43"/>
                      <a:pt x="111" y="44"/>
                    </a:cubicBezTo>
                    <a:cubicBezTo>
                      <a:pt x="111" y="45"/>
                      <a:pt x="110" y="46"/>
                      <a:pt x="110" y="47"/>
                    </a:cubicBezTo>
                    <a:cubicBezTo>
                      <a:pt x="111" y="47"/>
                      <a:pt x="110" y="48"/>
                      <a:pt x="109" y="48"/>
                    </a:cubicBezTo>
                    <a:cubicBezTo>
                      <a:pt x="108" y="48"/>
                      <a:pt x="106" y="49"/>
                      <a:pt x="105" y="50"/>
                    </a:cubicBezTo>
                    <a:cubicBezTo>
                      <a:pt x="104" y="51"/>
                      <a:pt x="103" y="51"/>
                      <a:pt x="103" y="50"/>
                    </a:cubicBezTo>
                    <a:cubicBezTo>
                      <a:pt x="103" y="49"/>
                      <a:pt x="102" y="49"/>
                      <a:pt x="101" y="50"/>
                    </a:cubicBezTo>
                    <a:cubicBezTo>
                      <a:pt x="100" y="50"/>
                      <a:pt x="99" y="50"/>
                      <a:pt x="100" y="49"/>
                    </a:cubicBezTo>
                    <a:cubicBezTo>
                      <a:pt x="100" y="48"/>
                      <a:pt x="100" y="47"/>
                      <a:pt x="99" y="46"/>
                    </a:cubicBezTo>
                    <a:cubicBezTo>
                      <a:pt x="99" y="46"/>
                      <a:pt x="97" y="46"/>
                      <a:pt x="96" y="46"/>
                    </a:cubicBezTo>
                    <a:cubicBezTo>
                      <a:pt x="95" y="46"/>
                      <a:pt x="94" y="46"/>
                      <a:pt x="93" y="46"/>
                    </a:cubicBezTo>
                    <a:cubicBezTo>
                      <a:pt x="93" y="46"/>
                      <a:pt x="92" y="46"/>
                      <a:pt x="92" y="47"/>
                    </a:cubicBezTo>
                    <a:cubicBezTo>
                      <a:pt x="91" y="47"/>
                      <a:pt x="91" y="47"/>
                      <a:pt x="90" y="47"/>
                    </a:cubicBezTo>
                    <a:cubicBezTo>
                      <a:pt x="90" y="47"/>
                      <a:pt x="88" y="47"/>
                      <a:pt x="88" y="48"/>
                    </a:cubicBezTo>
                    <a:cubicBezTo>
                      <a:pt x="87" y="48"/>
                      <a:pt x="86" y="48"/>
                      <a:pt x="86" y="48"/>
                    </a:cubicBezTo>
                    <a:cubicBezTo>
                      <a:pt x="85" y="48"/>
                      <a:pt x="84" y="48"/>
                      <a:pt x="84" y="49"/>
                    </a:cubicBezTo>
                    <a:cubicBezTo>
                      <a:pt x="83" y="50"/>
                      <a:pt x="84" y="51"/>
                      <a:pt x="86" y="51"/>
                    </a:cubicBezTo>
                    <a:cubicBezTo>
                      <a:pt x="87" y="51"/>
                      <a:pt x="85" y="51"/>
                      <a:pt x="84" y="52"/>
                    </a:cubicBezTo>
                    <a:cubicBezTo>
                      <a:pt x="82" y="53"/>
                      <a:pt x="84" y="53"/>
                      <a:pt x="82" y="54"/>
                    </a:cubicBezTo>
                    <a:cubicBezTo>
                      <a:pt x="81" y="54"/>
                      <a:pt x="81" y="55"/>
                      <a:pt x="81" y="56"/>
                    </a:cubicBezTo>
                    <a:cubicBezTo>
                      <a:pt x="80" y="56"/>
                      <a:pt x="81" y="55"/>
                      <a:pt x="79" y="55"/>
                    </a:cubicBezTo>
                    <a:cubicBezTo>
                      <a:pt x="78" y="55"/>
                      <a:pt x="77" y="58"/>
                      <a:pt x="75" y="59"/>
                    </a:cubicBezTo>
                    <a:cubicBezTo>
                      <a:pt x="73" y="60"/>
                      <a:pt x="74" y="60"/>
                      <a:pt x="73" y="61"/>
                    </a:cubicBezTo>
                    <a:cubicBezTo>
                      <a:pt x="72" y="62"/>
                      <a:pt x="72" y="61"/>
                      <a:pt x="71" y="61"/>
                    </a:cubicBezTo>
                    <a:cubicBezTo>
                      <a:pt x="70" y="62"/>
                      <a:pt x="68" y="63"/>
                      <a:pt x="67" y="62"/>
                    </a:cubicBezTo>
                    <a:cubicBezTo>
                      <a:pt x="65" y="62"/>
                      <a:pt x="64" y="63"/>
                      <a:pt x="64" y="63"/>
                    </a:cubicBezTo>
                    <a:cubicBezTo>
                      <a:pt x="64" y="64"/>
                      <a:pt x="64" y="64"/>
                      <a:pt x="65" y="65"/>
                    </a:cubicBezTo>
                    <a:cubicBezTo>
                      <a:pt x="66" y="65"/>
                      <a:pt x="67" y="66"/>
                      <a:pt x="66" y="66"/>
                    </a:cubicBezTo>
                    <a:cubicBezTo>
                      <a:pt x="65" y="67"/>
                      <a:pt x="64" y="68"/>
                      <a:pt x="64" y="69"/>
                    </a:cubicBezTo>
                    <a:cubicBezTo>
                      <a:pt x="64" y="70"/>
                      <a:pt x="65" y="71"/>
                      <a:pt x="64" y="71"/>
                    </a:cubicBezTo>
                    <a:cubicBezTo>
                      <a:pt x="64" y="72"/>
                      <a:pt x="65" y="74"/>
                      <a:pt x="64" y="73"/>
                    </a:cubicBezTo>
                    <a:cubicBezTo>
                      <a:pt x="63" y="72"/>
                      <a:pt x="64" y="73"/>
                      <a:pt x="64" y="74"/>
                    </a:cubicBezTo>
                    <a:cubicBezTo>
                      <a:pt x="63" y="75"/>
                      <a:pt x="61" y="75"/>
                      <a:pt x="63" y="76"/>
                    </a:cubicBezTo>
                    <a:cubicBezTo>
                      <a:pt x="64" y="76"/>
                      <a:pt x="63" y="77"/>
                      <a:pt x="63" y="77"/>
                    </a:cubicBezTo>
                    <a:cubicBezTo>
                      <a:pt x="63" y="77"/>
                      <a:pt x="62" y="77"/>
                      <a:pt x="63" y="78"/>
                    </a:cubicBezTo>
                    <a:cubicBezTo>
                      <a:pt x="64" y="79"/>
                      <a:pt x="64" y="79"/>
                      <a:pt x="63" y="79"/>
                    </a:cubicBezTo>
                    <a:cubicBezTo>
                      <a:pt x="62" y="79"/>
                      <a:pt x="62" y="81"/>
                      <a:pt x="62" y="80"/>
                    </a:cubicBezTo>
                    <a:cubicBezTo>
                      <a:pt x="61" y="80"/>
                      <a:pt x="60" y="79"/>
                      <a:pt x="60" y="80"/>
                    </a:cubicBezTo>
                    <a:cubicBezTo>
                      <a:pt x="60" y="81"/>
                      <a:pt x="59" y="81"/>
                      <a:pt x="59" y="81"/>
                    </a:cubicBezTo>
                    <a:cubicBezTo>
                      <a:pt x="58" y="81"/>
                      <a:pt x="58" y="81"/>
                      <a:pt x="58" y="82"/>
                    </a:cubicBezTo>
                    <a:cubicBezTo>
                      <a:pt x="58" y="82"/>
                      <a:pt x="59" y="85"/>
                      <a:pt x="60" y="85"/>
                    </a:cubicBezTo>
                    <a:cubicBezTo>
                      <a:pt x="61" y="85"/>
                      <a:pt x="62" y="86"/>
                      <a:pt x="63" y="87"/>
                    </a:cubicBezTo>
                    <a:cubicBezTo>
                      <a:pt x="63" y="88"/>
                      <a:pt x="64" y="90"/>
                      <a:pt x="64" y="90"/>
                    </a:cubicBezTo>
                    <a:cubicBezTo>
                      <a:pt x="65" y="90"/>
                      <a:pt x="65" y="91"/>
                      <a:pt x="65" y="92"/>
                    </a:cubicBezTo>
                    <a:cubicBezTo>
                      <a:pt x="64" y="93"/>
                      <a:pt x="63" y="94"/>
                      <a:pt x="62" y="93"/>
                    </a:cubicBezTo>
                    <a:cubicBezTo>
                      <a:pt x="61" y="93"/>
                      <a:pt x="59" y="93"/>
                      <a:pt x="58" y="94"/>
                    </a:cubicBezTo>
                    <a:cubicBezTo>
                      <a:pt x="56" y="94"/>
                      <a:pt x="53" y="91"/>
                      <a:pt x="52" y="91"/>
                    </a:cubicBezTo>
                    <a:cubicBezTo>
                      <a:pt x="52" y="92"/>
                      <a:pt x="51" y="92"/>
                      <a:pt x="49" y="91"/>
                    </a:cubicBezTo>
                    <a:cubicBezTo>
                      <a:pt x="48" y="91"/>
                      <a:pt x="45" y="91"/>
                      <a:pt x="43" y="91"/>
                    </a:cubicBezTo>
                    <a:cubicBezTo>
                      <a:pt x="41" y="92"/>
                      <a:pt x="43" y="92"/>
                      <a:pt x="42" y="92"/>
                    </a:cubicBezTo>
                    <a:cubicBezTo>
                      <a:pt x="41" y="92"/>
                      <a:pt x="43" y="94"/>
                      <a:pt x="41" y="94"/>
                    </a:cubicBezTo>
                    <a:cubicBezTo>
                      <a:pt x="38" y="94"/>
                      <a:pt x="38" y="94"/>
                      <a:pt x="37" y="94"/>
                    </a:cubicBezTo>
                    <a:cubicBezTo>
                      <a:pt x="37" y="95"/>
                      <a:pt x="35" y="96"/>
                      <a:pt x="34" y="97"/>
                    </a:cubicBezTo>
                    <a:cubicBezTo>
                      <a:pt x="32" y="98"/>
                      <a:pt x="32" y="99"/>
                      <a:pt x="32" y="100"/>
                    </a:cubicBezTo>
                    <a:cubicBezTo>
                      <a:pt x="33" y="100"/>
                      <a:pt x="33" y="101"/>
                      <a:pt x="33" y="101"/>
                    </a:cubicBezTo>
                    <a:cubicBezTo>
                      <a:pt x="32" y="102"/>
                      <a:pt x="32" y="102"/>
                      <a:pt x="33" y="103"/>
                    </a:cubicBezTo>
                    <a:cubicBezTo>
                      <a:pt x="34" y="104"/>
                      <a:pt x="34" y="106"/>
                      <a:pt x="34" y="107"/>
                    </a:cubicBezTo>
                    <a:cubicBezTo>
                      <a:pt x="34" y="109"/>
                      <a:pt x="34" y="110"/>
                      <a:pt x="33" y="111"/>
                    </a:cubicBezTo>
                    <a:cubicBezTo>
                      <a:pt x="33" y="111"/>
                      <a:pt x="33" y="113"/>
                      <a:pt x="33" y="113"/>
                    </a:cubicBezTo>
                    <a:cubicBezTo>
                      <a:pt x="33" y="114"/>
                      <a:pt x="33" y="115"/>
                      <a:pt x="32" y="116"/>
                    </a:cubicBezTo>
                    <a:cubicBezTo>
                      <a:pt x="32" y="116"/>
                      <a:pt x="32" y="117"/>
                      <a:pt x="33" y="118"/>
                    </a:cubicBezTo>
                    <a:cubicBezTo>
                      <a:pt x="33" y="118"/>
                      <a:pt x="35" y="119"/>
                      <a:pt x="36" y="120"/>
                    </a:cubicBezTo>
                    <a:cubicBezTo>
                      <a:pt x="37" y="121"/>
                      <a:pt x="30" y="120"/>
                      <a:pt x="32" y="121"/>
                    </a:cubicBezTo>
                    <a:cubicBezTo>
                      <a:pt x="33" y="122"/>
                      <a:pt x="34" y="123"/>
                      <a:pt x="34" y="124"/>
                    </a:cubicBezTo>
                    <a:cubicBezTo>
                      <a:pt x="34" y="125"/>
                      <a:pt x="34" y="126"/>
                      <a:pt x="35" y="127"/>
                    </a:cubicBezTo>
                    <a:cubicBezTo>
                      <a:pt x="35" y="128"/>
                      <a:pt x="36" y="130"/>
                      <a:pt x="37" y="130"/>
                    </a:cubicBezTo>
                    <a:cubicBezTo>
                      <a:pt x="38" y="130"/>
                      <a:pt x="40" y="131"/>
                      <a:pt x="40" y="132"/>
                    </a:cubicBezTo>
                    <a:cubicBezTo>
                      <a:pt x="41" y="133"/>
                      <a:pt x="41" y="134"/>
                      <a:pt x="41" y="135"/>
                    </a:cubicBezTo>
                    <a:cubicBezTo>
                      <a:pt x="42" y="136"/>
                      <a:pt x="42" y="137"/>
                      <a:pt x="41" y="138"/>
                    </a:cubicBezTo>
                    <a:cubicBezTo>
                      <a:pt x="41" y="138"/>
                      <a:pt x="38" y="136"/>
                      <a:pt x="37" y="137"/>
                    </a:cubicBezTo>
                    <a:cubicBezTo>
                      <a:pt x="37" y="137"/>
                      <a:pt x="36" y="139"/>
                      <a:pt x="36" y="140"/>
                    </a:cubicBezTo>
                    <a:cubicBezTo>
                      <a:pt x="36" y="142"/>
                      <a:pt x="39" y="140"/>
                      <a:pt x="40" y="141"/>
                    </a:cubicBezTo>
                    <a:cubicBezTo>
                      <a:pt x="40" y="142"/>
                      <a:pt x="40" y="144"/>
                      <a:pt x="40" y="145"/>
                    </a:cubicBezTo>
                    <a:cubicBezTo>
                      <a:pt x="40" y="146"/>
                      <a:pt x="41" y="149"/>
                      <a:pt x="41" y="150"/>
                    </a:cubicBezTo>
                    <a:cubicBezTo>
                      <a:pt x="42" y="151"/>
                      <a:pt x="41" y="151"/>
                      <a:pt x="40" y="152"/>
                    </a:cubicBezTo>
                    <a:cubicBezTo>
                      <a:pt x="39" y="153"/>
                      <a:pt x="39" y="154"/>
                      <a:pt x="39" y="154"/>
                    </a:cubicBezTo>
                    <a:cubicBezTo>
                      <a:pt x="38" y="155"/>
                      <a:pt x="38" y="155"/>
                      <a:pt x="38" y="156"/>
                    </a:cubicBezTo>
                    <a:cubicBezTo>
                      <a:pt x="38" y="157"/>
                      <a:pt x="38" y="158"/>
                      <a:pt x="39" y="159"/>
                    </a:cubicBezTo>
                    <a:cubicBezTo>
                      <a:pt x="40" y="160"/>
                      <a:pt x="41" y="162"/>
                      <a:pt x="42" y="163"/>
                    </a:cubicBezTo>
                    <a:cubicBezTo>
                      <a:pt x="43" y="165"/>
                      <a:pt x="42" y="168"/>
                      <a:pt x="43" y="169"/>
                    </a:cubicBezTo>
                    <a:cubicBezTo>
                      <a:pt x="43" y="169"/>
                      <a:pt x="43" y="170"/>
                      <a:pt x="44" y="170"/>
                    </a:cubicBezTo>
                    <a:cubicBezTo>
                      <a:pt x="45" y="170"/>
                      <a:pt x="46" y="169"/>
                      <a:pt x="47" y="169"/>
                    </a:cubicBezTo>
                    <a:cubicBezTo>
                      <a:pt x="49" y="169"/>
                      <a:pt x="50" y="169"/>
                      <a:pt x="51" y="169"/>
                    </a:cubicBezTo>
                    <a:cubicBezTo>
                      <a:pt x="52" y="170"/>
                      <a:pt x="52" y="171"/>
                      <a:pt x="53" y="172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53" y="173"/>
                      <a:pt x="52" y="173"/>
                      <a:pt x="52" y="173"/>
                    </a:cubicBezTo>
                    <a:cubicBezTo>
                      <a:pt x="51" y="172"/>
                      <a:pt x="50" y="171"/>
                      <a:pt x="49" y="171"/>
                    </a:cubicBezTo>
                    <a:cubicBezTo>
                      <a:pt x="48" y="170"/>
                      <a:pt x="47" y="171"/>
                      <a:pt x="45" y="172"/>
                    </a:cubicBezTo>
                    <a:cubicBezTo>
                      <a:pt x="44" y="173"/>
                      <a:pt x="42" y="173"/>
                      <a:pt x="41" y="172"/>
                    </a:cubicBezTo>
                    <a:cubicBezTo>
                      <a:pt x="39" y="171"/>
                      <a:pt x="37" y="169"/>
                      <a:pt x="37" y="169"/>
                    </a:cubicBezTo>
                    <a:cubicBezTo>
                      <a:pt x="36" y="169"/>
                      <a:pt x="35" y="168"/>
                      <a:pt x="35" y="167"/>
                    </a:cubicBezTo>
                    <a:cubicBezTo>
                      <a:pt x="36" y="166"/>
                      <a:pt x="36" y="165"/>
                      <a:pt x="35" y="164"/>
                    </a:cubicBezTo>
                    <a:cubicBezTo>
                      <a:pt x="34" y="163"/>
                      <a:pt x="32" y="166"/>
                      <a:pt x="31" y="165"/>
                    </a:cubicBezTo>
                    <a:cubicBezTo>
                      <a:pt x="31" y="164"/>
                      <a:pt x="30" y="163"/>
                      <a:pt x="31" y="162"/>
                    </a:cubicBezTo>
                    <a:cubicBezTo>
                      <a:pt x="31" y="161"/>
                      <a:pt x="29" y="159"/>
                      <a:pt x="30" y="158"/>
                    </a:cubicBezTo>
                    <a:cubicBezTo>
                      <a:pt x="30" y="157"/>
                      <a:pt x="31" y="157"/>
                      <a:pt x="31" y="155"/>
                    </a:cubicBezTo>
                    <a:cubicBezTo>
                      <a:pt x="32" y="154"/>
                      <a:pt x="32" y="151"/>
                      <a:pt x="31" y="151"/>
                    </a:cubicBezTo>
                    <a:cubicBezTo>
                      <a:pt x="30" y="150"/>
                      <a:pt x="29" y="150"/>
                      <a:pt x="28" y="151"/>
                    </a:cubicBezTo>
                    <a:cubicBezTo>
                      <a:pt x="28" y="152"/>
                      <a:pt x="27" y="154"/>
                      <a:pt x="27" y="155"/>
                    </a:cubicBezTo>
                    <a:cubicBezTo>
                      <a:pt x="27" y="156"/>
                      <a:pt x="27" y="156"/>
                      <a:pt x="26" y="156"/>
                    </a:cubicBezTo>
                    <a:cubicBezTo>
                      <a:pt x="26" y="156"/>
                      <a:pt x="25" y="158"/>
                      <a:pt x="25" y="160"/>
                    </a:cubicBezTo>
                    <a:cubicBezTo>
                      <a:pt x="24" y="162"/>
                      <a:pt x="24" y="162"/>
                      <a:pt x="24" y="161"/>
                    </a:cubicBezTo>
                    <a:cubicBezTo>
                      <a:pt x="24" y="159"/>
                      <a:pt x="24" y="157"/>
                      <a:pt x="24" y="157"/>
                    </a:cubicBezTo>
                    <a:cubicBezTo>
                      <a:pt x="24" y="156"/>
                      <a:pt x="25" y="154"/>
                      <a:pt x="25" y="153"/>
                    </a:cubicBezTo>
                    <a:cubicBezTo>
                      <a:pt x="26" y="152"/>
                      <a:pt x="26" y="151"/>
                      <a:pt x="26" y="150"/>
                    </a:cubicBezTo>
                    <a:cubicBezTo>
                      <a:pt x="26" y="149"/>
                      <a:pt x="29" y="148"/>
                      <a:pt x="29" y="147"/>
                    </a:cubicBezTo>
                    <a:cubicBezTo>
                      <a:pt x="29" y="146"/>
                      <a:pt x="30" y="145"/>
                      <a:pt x="31" y="144"/>
                    </a:cubicBezTo>
                    <a:cubicBezTo>
                      <a:pt x="31" y="143"/>
                      <a:pt x="33" y="142"/>
                      <a:pt x="34" y="141"/>
                    </a:cubicBezTo>
                    <a:cubicBezTo>
                      <a:pt x="35" y="140"/>
                      <a:pt x="34" y="141"/>
                      <a:pt x="35" y="139"/>
                    </a:cubicBezTo>
                    <a:cubicBezTo>
                      <a:pt x="35" y="138"/>
                      <a:pt x="35" y="137"/>
                      <a:pt x="34" y="136"/>
                    </a:cubicBezTo>
                    <a:cubicBezTo>
                      <a:pt x="33" y="136"/>
                      <a:pt x="34" y="134"/>
                      <a:pt x="33" y="134"/>
                    </a:cubicBezTo>
                    <a:cubicBezTo>
                      <a:pt x="32" y="134"/>
                      <a:pt x="34" y="131"/>
                      <a:pt x="32" y="131"/>
                    </a:cubicBezTo>
                    <a:cubicBezTo>
                      <a:pt x="31" y="131"/>
                      <a:pt x="30" y="131"/>
                      <a:pt x="29" y="131"/>
                    </a:cubicBezTo>
                    <a:cubicBezTo>
                      <a:pt x="28" y="130"/>
                      <a:pt x="27" y="129"/>
                      <a:pt x="26" y="128"/>
                    </a:cubicBezTo>
                    <a:cubicBezTo>
                      <a:pt x="25" y="127"/>
                      <a:pt x="25" y="125"/>
                      <a:pt x="24" y="124"/>
                    </a:cubicBezTo>
                    <a:cubicBezTo>
                      <a:pt x="24" y="124"/>
                      <a:pt x="23" y="124"/>
                      <a:pt x="22" y="123"/>
                    </a:cubicBezTo>
                    <a:cubicBezTo>
                      <a:pt x="21" y="122"/>
                      <a:pt x="21" y="121"/>
                      <a:pt x="20" y="120"/>
                    </a:cubicBezTo>
                    <a:cubicBezTo>
                      <a:pt x="19" y="119"/>
                      <a:pt x="20" y="118"/>
                      <a:pt x="19" y="117"/>
                    </a:cubicBezTo>
                    <a:cubicBezTo>
                      <a:pt x="19" y="117"/>
                      <a:pt x="17" y="117"/>
                      <a:pt x="17" y="116"/>
                    </a:cubicBezTo>
                    <a:cubicBezTo>
                      <a:pt x="16" y="116"/>
                      <a:pt x="16" y="116"/>
                      <a:pt x="15" y="116"/>
                    </a:cubicBezTo>
                    <a:cubicBezTo>
                      <a:pt x="15" y="118"/>
                      <a:pt x="15" y="122"/>
                      <a:pt x="16" y="123"/>
                    </a:cubicBezTo>
                    <a:cubicBezTo>
                      <a:pt x="18" y="124"/>
                      <a:pt x="19" y="125"/>
                      <a:pt x="20" y="126"/>
                    </a:cubicBezTo>
                    <a:cubicBezTo>
                      <a:pt x="21" y="126"/>
                      <a:pt x="22" y="127"/>
                      <a:pt x="23" y="128"/>
                    </a:cubicBezTo>
                    <a:cubicBezTo>
                      <a:pt x="23" y="129"/>
                      <a:pt x="24" y="129"/>
                      <a:pt x="23" y="130"/>
                    </a:cubicBezTo>
                    <a:cubicBezTo>
                      <a:pt x="23" y="132"/>
                      <a:pt x="21" y="133"/>
                      <a:pt x="20" y="134"/>
                    </a:cubicBezTo>
                    <a:cubicBezTo>
                      <a:pt x="19" y="134"/>
                      <a:pt x="17" y="135"/>
                      <a:pt x="17" y="136"/>
                    </a:cubicBezTo>
                    <a:cubicBezTo>
                      <a:pt x="17" y="138"/>
                      <a:pt x="16" y="137"/>
                      <a:pt x="17" y="138"/>
                    </a:cubicBezTo>
                    <a:cubicBezTo>
                      <a:pt x="18" y="139"/>
                      <a:pt x="15" y="139"/>
                      <a:pt x="16" y="140"/>
                    </a:cubicBezTo>
                    <a:cubicBezTo>
                      <a:pt x="18" y="141"/>
                      <a:pt x="15" y="147"/>
                      <a:pt x="15" y="149"/>
                    </a:cubicBezTo>
                    <a:cubicBezTo>
                      <a:pt x="15" y="151"/>
                      <a:pt x="15" y="154"/>
                      <a:pt x="14" y="156"/>
                    </a:cubicBezTo>
                    <a:cubicBezTo>
                      <a:pt x="14" y="157"/>
                      <a:pt x="13" y="159"/>
                      <a:pt x="12" y="159"/>
                    </a:cubicBezTo>
                    <a:cubicBezTo>
                      <a:pt x="11" y="158"/>
                      <a:pt x="9" y="159"/>
                      <a:pt x="7" y="161"/>
                    </a:cubicBezTo>
                    <a:cubicBezTo>
                      <a:pt x="6" y="162"/>
                      <a:pt x="3" y="164"/>
                      <a:pt x="2" y="164"/>
                    </a:cubicBezTo>
                    <a:cubicBezTo>
                      <a:pt x="1" y="165"/>
                      <a:pt x="0" y="167"/>
                      <a:pt x="0" y="169"/>
                    </a:cubicBezTo>
                    <a:cubicBezTo>
                      <a:pt x="0" y="171"/>
                      <a:pt x="0" y="173"/>
                      <a:pt x="1" y="173"/>
                    </a:cubicBezTo>
                    <a:cubicBezTo>
                      <a:pt x="1" y="173"/>
                      <a:pt x="3" y="175"/>
                      <a:pt x="4" y="177"/>
                    </a:cubicBezTo>
                    <a:cubicBezTo>
                      <a:pt x="5" y="179"/>
                      <a:pt x="6" y="181"/>
                      <a:pt x="7" y="181"/>
                    </a:cubicBezTo>
                    <a:cubicBezTo>
                      <a:pt x="8" y="181"/>
                      <a:pt x="9" y="182"/>
                      <a:pt x="11" y="183"/>
                    </a:cubicBezTo>
                    <a:cubicBezTo>
                      <a:pt x="12" y="183"/>
                      <a:pt x="14" y="183"/>
                      <a:pt x="15" y="183"/>
                    </a:cubicBezTo>
                    <a:cubicBezTo>
                      <a:pt x="16" y="182"/>
                      <a:pt x="18" y="182"/>
                      <a:pt x="18" y="183"/>
                    </a:cubicBezTo>
                    <a:cubicBezTo>
                      <a:pt x="19" y="183"/>
                      <a:pt x="20" y="185"/>
                      <a:pt x="21" y="185"/>
                    </a:cubicBezTo>
                    <a:cubicBezTo>
                      <a:pt x="23" y="186"/>
                      <a:pt x="24" y="187"/>
                      <a:pt x="24" y="189"/>
                    </a:cubicBezTo>
                    <a:cubicBezTo>
                      <a:pt x="24" y="190"/>
                      <a:pt x="24" y="192"/>
                      <a:pt x="25" y="194"/>
                    </a:cubicBezTo>
                    <a:cubicBezTo>
                      <a:pt x="25" y="196"/>
                      <a:pt x="25" y="197"/>
                      <a:pt x="24" y="197"/>
                    </a:cubicBezTo>
                    <a:cubicBezTo>
                      <a:pt x="23" y="197"/>
                      <a:pt x="23" y="198"/>
                      <a:pt x="23" y="200"/>
                    </a:cubicBezTo>
                    <a:cubicBezTo>
                      <a:pt x="24" y="201"/>
                      <a:pt x="25" y="202"/>
                      <a:pt x="25" y="202"/>
                    </a:cubicBezTo>
                    <a:cubicBezTo>
                      <a:pt x="25" y="202"/>
                      <a:pt x="24" y="203"/>
                      <a:pt x="23" y="204"/>
                    </a:cubicBezTo>
                    <a:cubicBezTo>
                      <a:pt x="22" y="205"/>
                      <a:pt x="21" y="207"/>
                      <a:pt x="20" y="208"/>
                    </a:cubicBezTo>
                    <a:cubicBezTo>
                      <a:pt x="20" y="209"/>
                      <a:pt x="19" y="210"/>
                      <a:pt x="17" y="210"/>
                    </a:cubicBezTo>
                    <a:cubicBezTo>
                      <a:pt x="16" y="211"/>
                      <a:pt x="15" y="212"/>
                      <a:pt x="16" y="213"/>
                    </a:cubicBezTo>
                    <a:cubicBezTo>
                      <a:pt x="16" y="214"/>
                      <a:pt x="17" y="216"/>
                      <a:pt x="18" y="217"/>
                    </a:cubicBezTo>
                    <a:cubicBezTo>
                      <a:pt x="18" y="218"/>
                      <a:pt x="19" y="221"/>
                      <a:pt x="18" y="222"/>
                    </a:cubicBezTo>
                    <a:cubicBezTo>
                      <a:pt x="18" y="224"/>
                      <a:pt x="18" y="226"/>
                      <a:pt x="18" y="227"/>
                    </a:cubicBezTo>
                    <a:cubicBezTo>
                      <a:pt x="19" y="228"/>
                      <a:pt x="20" y="229"/>
                      <a:pt x="22" y="230"/>
                    </a:cubicBezTo>
                    <a:cubicBezTo>
                      <a:pt x="23" y="231"/>
                      <a:pt x="24" y="233"/>
                      <a:pt x="25" y="234"/>
                    </a:cubicBezTo>
                    <a:cubicBezTo>
                      <a:pt x="25" y="236"/>
                      <a:pt x="25" y="238"/>
                      <a:pt x="24" y="238"/>
                    </a:cubicBezTo>
                    <a:cubicBezTo>
                      <a:pt x="23" y="239"/>
                      <a:pt x="23" y="241"/>
                      <a:pt x="24" y="243"/>
                    </a:cubicBezTo>
                    <a:cubicBezTo>
                      <a:pt x="25" y="245"/>
                      <a:pt x="25" y="247"/>
                      <a:pt x="24" y="248"/>
                    </a:cubicBezTo>
                    <a:cubicBezTo>
                      <a:pt x="24" y="249"/>
                      <a:pt x="24" y="251"/>
                      <a:pt x="24" y="252"/>
                    </a:cubicBezTo>
                    <a:cubicBezTo>
                      <a:pt x="25" y="254"/>
                      <a:pt x="27" y="255"/>
                      <a:pt x="29" y="256"/>
                    </a:cubicBezTo>
                    <a:cubicBezTo>
                      <a:pt x="30" y="257"/>
                      <a:pt x="32" y="259"/>
                      <a:pt x="32" y="260"/>
                    </a:cubicBezTo>
                    <a:cubicBezTo>
                      <a:pt x="32" y="261"/>
                      <a:pt x="32" y="262"/>
                      <a:pt x="32" y="263"/>
                    </a:cubicBezTo>
                    <a:cubicBezTo>
                      <a:pt x="33" y="264"/>
                      <a:pt x="33" y="265"/>
                      <a:pt x="33" y="266"/>
                    </a:cubicBezTo>
                    <a:cubicBezTo>
                      <a:pt x="33" y="267"/>
                      <a:pt x="33" y="268"/>
                      <a:pt x="32" y="269"/>
                    </a:cubicBezTo>
                    <a:cubicBezTo>
                      <a:pt x="32" y="270"/>
                      <a:pt x="32" y="271"/>
                      <a:pt x="32" y="273"/>
                    </a:cubicBezTo>
                    <a:cubicBezTo>
                      <a:pt x="32" y="274"/>
                      <a:pt x="33" y="275"/>
                      <a:pt x="34" y="275"/>
                    </a:cubicBezTo>
                    <a:cubicBezTo>
                      <a:pt x="35" y="275"/>
                      <a:pt x="37" y="276"/>
                      <a:pt x="37" y="276"/>
                    </a:cubicBezTo>
                    <a:cubicBezTo>
                      <a:pt x="38" y="277"/>
                      <a:pt x="40" y="278"/>
                      <a:pt x="41" y="278"/>
                    </a:cubicBezTo>
                    <a:cubicBezTo>
                      <a:pt x="43" y="278"/>
                      <a:pt x="44" y="279"/>
                      <a:pt x="44" y="280"/>
                    </a:cubicBezTo>
                    <a:cubicBezTo>
                      <a:pt x="44" y="281"/>
                      <a:pt x="44" y="283"/>
                      <a:pt x="44" y="284"/>
                    </a:cubicBezTo>
                    <a:cubicBezTo>
                      <a:pt x="44" y="285"/>
                      <a:pt x="44" y="287"/>
                      <a:pt x="44" y="289"/>
                    </a:cubicBezTo>
                    <a:cubicBezTo>
                      <a:pt x="44" y="290"/>
                      <a:pt x="43" y="292"/>
                      <a:pt x="41" y="293"/>
                    </a:cubicBezTo>
                    <a:cubicBezTo>
                      <a:pt x="40" y="294"/>
                      <a:pt x="38" y="296"/>
                      <a:pt x="38" y="297"/>
                    </a:cubicBezTo>
                    <a:cubicBezTo>
                      <a:pt x="38" y="299"/>
                      <a:pt x="37" y="300"/>
                      <a:pt x="36" y="301"/>
                    </a:cubicBezTo>
                    <a:cubicBezTo>
                      <a:pt x="36" y="301"/>
                      <a:pt x="36" y="302"/>
                      <a:pt x="36" y="302"/>
                    </a:cubicBezTo>
                    <a:cubicBezTo>
                      <a:pt x="37" y="303"/>
                      <a:pt x="38" y="304"/>
                      <a:pt x="39" y="305"/>
                    </a:cubicBezTo>
                    <a:cubicBezTo>
                      <a:pt x="39" y="306"/>
                      <a:pt x="40" y="307"/>
                      <a:pt x="40" y="308"/>
                    </a:cubicBezTo>
                    <a:cubicBezTo>
                      <a:pt x="39" y="308"/>
                      <a:pt x="39" y="310"/>
                      <a:pt x="40" y="311"/>
                    </a:cubicBezTo>
                    <a:cubicBezTo>
                      <a:pt x="40" y="312"/>
                      <a:pt x="39" y="313"/>
                      <a:pt x="38" y="315"/>
                    </a:cubicBezTo>
                    <a:cubicBezTo>
                      <a:pt x="37" y="316"/>
                      <a:pt x="35" y="319"/>
                      <a:pt x="33" y="321"/>
                    </a:cubicBezTo>
                    <a:cubicBezTo>
                      <a:pt x="32" y="323"/>
                      <a:pt x="30" y="325"/>
                      <a:pt x="29" y="326"/>
                    </a:cubicBezTo>
                    <a:cubicBezTo>
                      <a:pt x="28" y="328"/>
                      <a:pt x="27" y="329"/>
                      <a:pt x="27" y="329"/>
                    </a:cubicBezTo>
                    <a:cubicBezTo>
                      <a:pt x="27" y="329"/>
                      <a:pt x="27" y="330"/>
                      <a:pt x="27" y="331"/>
                    </a:cubicBezTo>
                    <a:cubicBezTo>
                      <a:pt x="27" y="332"/>
                      <a:pt x="29" y="335"/>
                      <a:pt x="31" y="336"/>
                    </a:cubicBezTo>
                    <a:cubicBezTo>
                      <a:pt x="33" y="337"/>
                      <a:pt x="35" y="339"/>
                      <a:pt x="36" y="339"/>
                    </a:cubicBezTo>
                    <a:cubicBezTo>
                      <a:pt x="37" y="339"/>
                      <a:pt x="38" y="340"/>
                      <a:pt x="39" y="341"/>
                    </a:cubicBezTo>
                    <a:cubicBezTo>
                      <a:pt x="41" y="341"/>
                      <a:pt x="41" y="343"/>
                      <a:pt x="40" y="343"/>
                    </a:cubicBezTo>
                    <a:cubicBezTo>
                      <a:pt x="39" y="344"/>
                      <a:pt x="38" y="345"/>
                      <a:pt x="38" y="345"/>
                    </a:cubicBezTo>
                    <a:cubicBezTo>
                      <a:pt x="38" y="346"/>
                      <a:pt x="35" y="349"/>
                      <a:pt x="31" y="351"/>
                    </a:cubicBezTo>
                    <a:cubicBezTo>
                      <a:pt x="27" y="353"/>
                      <a:pt x="24" y="355"/>
                      <a:pt x="24" y="355"/>
                    </a:cubicBezTo>
                    <a:cubicBezTo>
                      <a:pt x="24" y="355"/>
                      <a:pt x="25" y="357"/>
                      <a:pt x="26" y="360"/>
                    </a:cubicBezTo>
                    <a:cubicBezTo>
                      <a:pt x="27" y="362"/>
                      <a:pt x="27" y="366"/>
                      <a:pt x="26" y="368"/>
                    </a:cubicBezTo>
                    <a:cubicBezTo>
                      <a:pt x="25" y="370"/>
                      <a:pt x="26" y="373"/>
                      <a:pt x="27" y="374"/>
                    </a:cubicBezTo>
                    <a:cubicBezTo>
                      <a:pt x="29" y="375"/>
                      <a:pt x="32" y="375"/>
                      <a:pt x="33" y="375"/>
                    </a:cubicBezTo>
                    <a:cubicBezTo>
                      <a:pt x="34" y="375"/>
                      <a:pt x="37" y="375"/>
                      <a:pt x="40" y="375"/>
                    </a:cubicBezTo>
                    <a:cubicBezTo>
                      <a:pt x="42" y="374"/>
                      <a:pt x="46" y="375"/>
                      <a:pt x="48" y="375"/>
                    </a:cubicBezTo>
                    <a:cubicBezTo>
                      <a:pt x="50" y="375"/>
                      <a:pt x="52" y="377"/>
                      <a:pt x="53" y="378"/>
                    </a:cubicBezTo>
                    <a:cubicBezTo>
                      <a:pt x="54" y="379"/>
                      <a:pt x="55" y="380"/>
                      <a:pt x="56" y="382"/>
                    </a:cubicBezTo>
                    <a:cubicBezTo>
                      <a:pt x="57" y="383"/>
                      <a:pt x="58" y="385"/>
                      <a:pt x="58" y="386"/>
                    </a:cubicBezTo>
                    <a:cubicBezTo>
                      <a:pt x="59" y="387"/>
                      <a:pt x="60" y="388"/>
                      <a:pt x="62" y="388"/>
                    </a:cubicBezTo>
                    <a:cubicBezTo>
                      <a:pt x="63" y="388"/>
                      <a:pt x="65" y="389"/>
                      <a:pt x="66" y="389"/>
                    </a:cubicBezTo>
                    <a:cubicBezTo>
                      <a:pt x="67" y="390"/>
                      <a:pt x="68" y="391"/>
                      <a:pt x="68" y="392"/>
                    </a:cubicBezTo>
                    <a:cubicBezTo>
                      <a:pt x="68" y="394"/>
                      <a:pt x="67" y="395"/>
                      <a:pt x="66" y="396"/>
                    </a:cubicBezTo>
                    <a:cubicBezTo>
                      <a:pt x="64" y="396"/>
                      <a:pt x="62" y="398"/>
                      <a:pt x="61" y="400"/>
                    </a:cubicBezTo>
                    <a:cubicBezTo>
                      <a:pt x="60" y="402"/>
                      <a:pt x="60" y="405"/>
                      <a:pt x="60" y="407"/>
                    </a:cubicBezTo>
                    <a:cubicBezTo>
                      <a:pt x="60" y="409"/>
                      <a:pt x="62" y="412"/>
                      <a:pt x="64" y="413"/>
                    </a:cubicBezTo>
                    <a:cubicBezTo>
                      <a:pt x="66" y="414"/>
                      <a:pt x="69" y="415"/>
                      <a:pt x="71" y="415"/>
                    </a:cubicBezTo>
                    <a:cubicBezTo>
                      <a:pt x="73" y="416"/>
                      <a:pt x="75" y="417"/>
                      <a:pt x="75" y="418"/>
                    </a:cubicBezTo>
                    <a:cubicBezTo>
                      <a:pt x="75" y="420"/>
                      <a:pt x="74" y="421"/>
                      <a:pt x="73" y="422"/>
                    </a:cubicBezTo>
                    <a:cubicBezTo>
                      <a:pt x="71" y="423"/>
                      <a:pt x="70" y="425"/>
                      <a:pt x="69" y="426"/>
                    </a:cubicBezTo>
                    <a:cubicBezTo>
                      <a:pt x="68" y="428"/>
                      <a:pt x="67" y="430"/>
                      <a:pt x="66" y="430"/>
                    </a:cubicBezTo>
                    <a:cubicBezTo>
                      <a:pt x="66" y="431"/>
                      <a:pt x="66" y="432"/>
                      <a:pt x="66" y="432"/>
                    </a:cubicBezTo>
                    <a:cubicBezTo>
                      <a:pt x="67" y="433"/>
                      <a:pt x="67" y="434"/>
                      <a:pt x="66" y="436"/>
                    </a:cubicBezTo>
                    <a:cubicBezTo>
                      <a:pt x="66" y="437"/>
                      <a:pt x="65" y="438"/>
                      <a:pt x="65" y="438"/>
                    </a:cubicBezTo>
                    <a:cubicBezTo>
                      <a:pt x="65" y="438"/>
                      <a:pt x="66" y="438"/>
                      <a:pt x="66" y="439"/>
                    </a:cubicBezTo>
                    <a:cubicBezTo>
                      <a:pt x="67" y="440"/>
                      <a:pt x="67" y="441"/>
                      <a:pt x="66" y="441"/>
                    </a:cubicBezTo>
                    <a:cubicBezTo>
                      <a:pt x="66" y="441"/>
                      <a:pt x="65" y="442"/>
                      <a:pt x="66" y="443"/>
                    </a:cubicBezTo>
                    <a:cubicBezTo>
                      <a:pt x="66" y="444"/>
                      <a:pt x="67" y="446"/>
                      <a:pt x="69" y="447"/>
                    </a:cubicBezTo>
                    <a:cubicBezTo>
                      <a:pt x="70" y="448"/>
                      <a:pt x="72" y="450"/>
                      <a:pt x="72" y="451"/>
                    </a:cubicBezTo>
                    <a:cubicBezTo>
                      <a:pt x="73" y="452"/>
                      <a:pt x="74" y="454"/>
                      <a:pt x="74" y="455"/>
                    </a:cubicBezTo>
                    <a:cubicBezTo>
                      <a:pt x="75" y="456"/>
                      <a:pt x="74" y="458"/>
                      <a:pt x="72" y="459"/>
                    </a:cubicBezTo>
                    <a:cubicBezTo>
                      <a:pt x="70" y="459"/>
                      <a:pt x="68" y="461"/>
                      <a:pt x="68" y="462"/>
                    </a:cubicBezTo>
                    <a:cubicBezTo>
                      <a:pt x="67" y="463"/>
                      <a:pt x="66" y="464"/>
                      <a:pt x="66" y="464"/>
                    </a:cubicBezTo>
                    <a:cubicBezTo>
                      <a:pt x="66" y="464"/>
                      <a:pt x="67" y="465"/>
                      <a:pt x="69" y="466"/>
                    </a:cubicBezTo>
                    <a:cubicBezTo>
                      <a:pt x="70" y="466"/>
                      <a:pt x="71" y="468"/>
                      <a:pt x="72" y="469"/>
                    </a:cubicBezTo>
                    <a:cubicBezTo>
                      <a:pt x="72" y="470"/>
                      <a:pt x="73" y="471"/>
                      <a:pt x="73" y="472"/>
                    </a:cubicBezTo>
                    <a:cubicBezTo>
                      <a:pt x="74" y="473"/>
                      <a:pt x="75" y="473"/>
                      <a:pt x="76" y="474"/>
                    </a:cubicBezTo>
                    <a:cubicBezTo>
                      <a:pt x="78" y="474"/>
                      <a:pt x="79" y="474"/>
                      <a:pt x="80" y="473"/>
                    </a:cubicBezTo>
                    <a:cubicBezTo>
                      <a:pt x="81" y="472"/>
                      <a:pt x="83" y="472"/>
                      <a:pt x="84" y="472"/>
                    </a:cubicBezTo>
                    <a:cubicBezTo>
                      <a:pt x="86" y="472"/>
                      <a:pt x="88" y="472"/>
                      <a:pt x="89" y="471"/>
                    </a:cubicBezTo>
                    <a:cubicBezTo>
                      <a:pt x="90" y="471"/>
                      <a:pt x="91" y="471"/>
                      <a:pt x="92" y="472"/>
                    </a:cubicBezTo>
                    <a:cubicBezTo>
                      <a:pt x="93" y="474"/>
                      <a:pt x="94" y="475"/>
                      <a:pt x="94" y="475"/>
                    </a:cubicBezTo>
                    <a:cubicBezTo>
                      <a:pt x="94" y="475"/>
                      <a:pt x="93" y="476"/>
                      <a:pt x="93" y="477"/>
                    </a:cubicBezTo>
                    <a:cubicBezTo>
                      <a:pt x="93" y="479"/>
                      <a:pt x="94" y="481"/>
                      <a:pt x="95" y="482"/>
                    </a:cubicBezTo>
                    <a:cubicBezTo>
                      <a:pt x="96" y="483"/>
                      <a:pt x="98" y="486"/>
                      <a:pt x="99" y="488"/>
                    </a:cubicBezTo>
                    <a:cubicBezTo>
                      <a:pt x="100" y="490"/>
                      <a:pt x="101" y="493"/>
                      <a:pt x="100" y="494"/>
                    </a:cubicBezTo>
                    <a:cubicBezTo>
                      <a:pt x="99" y="495"/>
                      <a:pt x="100" y="498"/>
                      <a:pt x="101" y="499"/>
                    </a:cubicBezTo>
                    <a:cubicBezTo>
                      <a:pt x="102" y="501"/>
                      <a:pt x="104" y="503"/>
                      <a:pt x="104" y="503"/>
                    </a:cubicBezTo>
                    <a:cubicBezTo>
                      <a:pt x="104" y="504"/>
                      <a:pt x="105" y="505"/>
                      <a:pt x="105" y="506"/>
                    </a:cubicBezTo>
                    <a:cubicBezTo>
                      <a:pt x="105" y="507"/>
                      <a:pt x="104" y="508"/>
                      <a:pt x="103" y="509"/>
                    </a:cubicBezTo>
                    <a:cubicBezTo>
                      <a:pt x="101" y="510"/>
                      <a:pt x="100" y="512"/>
                      <a:pt x="100" y="513"/>
                    </a:cubicBezTo>
                    <a:cubicBezTo>
                      <a:pt x="100" y="513"/>
                      <a:pt x="100" y="515"/>
                      <a:pt x="100" y="516"/>
                    </a:cubicBezTo>
                    <a:cubicBezTo>
                      <a:pt x="99" y="517"/>
                      <a:pt x="99" y="518"/>
                      <a:pt x="99" y="519"/>
                    </a:cubicBezTo>
                    <a:cubicBezTo>
                      <a:pt x="99" y="519"/>
                      <a:pt x="99" y="519"/>
                      <a:pt x="99" y="519"/>
                    </a:cubicBezTo>
                    <a:cubicBezTo>
                      <a:pt x="99" y="519"/>
                      <a:pt x="98" y="520"/>
                      <a:pt x="96" y="521"/>
                    </a:cubicBezTo>
                    <a:cubicBezTo>
                      <a:pt x="94" y="521"/>
                      <a:pt x="91" y="524"/>
                      <a:pt x="90" y="526"/>
                    </a:cubicBezTo>
                    <a:cubicBezTo>
                      <a:pt x="89" y="528"/>
                      <a:pt x="88" y="529"/>
                      <a:pt x="88" y="529"/>
                    </a:cubicBezTo>
                    <a:cubicBezTo>
                      <a:pt x="88" y="529"/>
                      <a:pt x="89" y="531"/>
                      <a:pt x="90" y="532"/>
                    </a:cubicBezTo>
                    <a:cubicBezTo>
                      <a:pt x="92" y="533"/>
                      <a:pt x="94" y="535"/>
                      <a:pt x="96" y="535"/>
                    </a:cubicBezTo>
                    <a:cubicBezTo>
                      <a:pt x="97" y="535"/>
                      <a:pt x="99" y="535"/>
                      <a:pt x="100" y="535"/>
                    </a:cubicBezTo>
                    <a:cubicBezTo>
                      <a:pt x="101" y="535"/>
                      <a:pt x="103" y="535"/>
                      <a:pt x="104" y="535"/>
                    </a:cubicBezTo>
                    <a:cubicBezTo>
                      <a:pt x="105" y="536"/>
                      <a:pt x="108" y="536"/>
                      <a:pt x="110" y="536"/>
                    </a:cubicBezTo>
                    <a:cubicBezTo>
                      <a:pt x="112" y="536"/>
                      <a:pt x="115" y="536"/>
                      <a:pt x="116" y="536"/>
                    </a:cubicBezTo>
                    <a:cubicBezTo>
                      <a:pt x="118" y="536"/>
                      <a:pt x="120" y="535"/>
                      <a:pt x="122" y="533"/>
                    </a:cubicBezTo>
                    <a:cubicBezTo>
                      <a:pt x="123" y="532"/>
                      <a:pt x="125" y="530"/>
                      <a:pt x="127" y="529"/>
                    </a:cubicBezTo>
                    <a:cubicBezTo>
                      <a:pt x="128" y="528"/>
                      <a:pt x="129" y="526"/>
                      <a:pt x="130" y="525"/>
                    </a:cubicBezTo>
                    <a:cubicBezTo>
                      <a:pt x="130" y="524"/>
                      <a:pt x="131" y="523"/>
                      <a:pt x="131" y="522"/>
                    </a:cubicBezTo>
                    <a:cubicBezTo>
                      <a:pt x="132" y="521"/>
                      <a:pt x="133" y="520"/>
                      <a:pt x="134" y="518"/>
                    </a:cubicBezTo>
                    <a:cubicBezTo>
                      <a:pt x="135" y="517"/>
                      <a:pt x="136" y="515"/>
                      <a:pt x="136" y="515"/>
                    </a:cubicBezTo>
                    <a:cubicBezTo>
                      <a:pt x="137" y="515"/>
                      <a:pt x="138" y="513"/>
                      <a:pt x="139" y="512"/>
                    </a:cubicBezTo>
                    <a:cubicBezTo>
                      <a:pt x="140" y="511"/>
                      <a:pt x="141" y="509"/>
                      <a:pt x="141" y="507"/>
                    </a:cubicBezTo>
                    <a:cubicBezTo>
                      <a:pt x="141" y="506"/>
                      <a:pt x="142" y="505"/>
                      <a:pt x="143" y="504"/>
                    </a:cubicBezTo>
                    <a:cubicBezTo>
                      <a:pt x="145" y="504"/>
                      <a:pt x="147" y="504"/>
                      <a:pt x="148" y="504"/>
                    </a:cubicBezTo>
                    <a:cubicBezTo>
                      <a:pt x="150" y="504"/>
                      <a:pt x="152" y="503"/>
                      <a:pt x="153" y="502"/>
                    </a:cubicBezTo>
                    <a:cubicBezTo>
                      <a:pt x="154" y="501"/>
                      <a:pt x="155" y="501"/>
                      <a:pt x="156" y="501"/>
                    </a:cubicBezTo>
                    <a:cubicBezTo>
                      <a:pt x="156" y="501"/>
                      <a:pt x="157" y="501"/>
                      <a:pt x="158" y="500"/>
                    </a:cubicBezTo>
                    <a:cubicBezTo>
                      <a:pt x="159" y="499"/>
                      <a:pt x="160" y="498"/>
                      <a:pt x="161" y="499"/>
                    </a:cubicBezTo>
                    <a:cubicBezTo>
                      <a:pt x="162" y="499"/>
                      <a:pt x="163" y="499"/>
                      <a:pt x="164" y="498"/>
                    </a:cubicBezTo>
                    <a:cubicBezTo>
                      <a:pt x="165" y="497"/>
                      <a:pt x="166" y="496"/>
                      <a:pt x="166" y="496"/>
                    </a:cubicBezTo>
                    <a:cubicBezTo>
                      <a:pt x="166" y="496"/>
                      <a:pt x="165" y="496"/>
                      <a:pt x="164" y="496"/>
                    </a:cubicBezTo>
                    <a:cubicBezTo>
                      <a:pt x="163" y="496"/>
                      <a:pt x="161" y="495"/>
                      <a:pt x="160" y="494"/>
                    </a:cubicBezTo>
                    <a:cubicBezTo>
                      <a:pt x="159" y="493"/>
                      <a:pt x="157" y="491"/>
                      <a:pt x="157" y="490"/>
                    </a:cubicBezTo>
                    <a:cubicBezTo>
                      <a:pt x="157" y="489"/>
                      <a:pt x="155" y="487"/>
                      <a:pt x="154" y="486"/>
                    </a:cubicBezTo>
                    <a:cubicBezTo>
                      <a:pt x="152" y="485"/>
                      <a:pt x="152" y="483"/>
                      <a:pt x="152" y="483"/>
                    </a:cubicBezTo>
                    <a:cubicBezTo>
                      <a:pt x="153" y="482"/>
                      <a:pt x="154" y="481"/>
                      <a:pt x="155" y="481"/>
                    </a:cubicBezTo>
                    <a:cubicBezTo>
                      <a:pt x="155" y="481"/>
                      <a:pt x="157" y="480"/>
                      <a:pt x="159" y="479"/>
                    </a:cubicBezTo>
                    <a:cubicBezTo>
                      <a:pt x="160" y="479"/>
                      <a:pt x="162" y="477"/>
                      <a:pt x="162" y="476"/>
                    </a:cubicBezTo>
                    <a:cubicBezTo>
                      <a:pt x="162" y="474"/>
                      <a:pt x="162" y="472"/>
                      <a:pt x="162" y="471"/>
                    </a:cubicBezTo>
                    <a:cubicBezTo>
                      <a:pt x="162" y="470"/>
                      <a:pt x="162" y="468"/>
                      <a:pt x="162" y="467"/>
                    </a:cubicBezTo>
                    <a:cubicBezTo>
                      <a:pt x="162" y="466"/>
                      <a:pt x="162" y="464"/>
                      <a:pt x="163" y="464"/>
                    </a:cubicBezTo>
                    <a:cubicBezTo>
                      <a:pt x="164" y="463"/>
                      <a:pt x="164" y="462"/>
                      <a:pt x="163" y="461"/>
                    </a:cubicBezTo>
                    <a:cubicBezTo>
                      <a:pt x="163" y="460"/>
                      <a:pt x="162" y="458"/>
                      <a:pt x="162" y="457"/>
                    </a:cubicBezTo>
                    <a:cubicBezTo>
                      <a:pt x="162" y="456"/>
                      <a:pt x="162" y="454"/>
                      <a:pt x="163" y="453"/>
                    </a:cubicBezTo>
                    <a:cubicBezTo>
                      <a:pt x="164" y="452"/>
                      <a:pt x="164" y="450"/>
                      <a:pt x="164" y="449"/>
                    </a:cubicBezTo>
                    <a:cubicBezTo>
                      <a:pt x="164" y="448"/>
                      <a:pt x="166" y="447"/>
                      <a:pt x="167" y="447"/>
                    </a:cubicBezTo>
                    <a:cubicBezTo>
                      <a:pt x="168" y="447"/>
                      <a:pt x="170" y="446"/>
                      <a:pt x="170" y="444"/>
                    </a:cubicBezTo>
                    <a:cubicBezTo>
                      <a:pt x="170" y="443"/>
                      <a:pt x="170" y="442"/>
                      <a:pt x="172" y="442"/>
                    </a:cubicBezTo>
                    <a:cubicBezTo>
                      <a:pt x="173" y="442"/>
                      <a:pt x="173" y="441"/>
                      <a:pt x="172" y="439"/>
                    </a:cubicBezTo>
                    <a:cubicBezTo>
                      <a:pt x="171" y="438"/>
                      <a:pt x="171" y="436"/>
                      <a:pt x="171" y="435"/>
                    </a:cubicBezTo>
                    <a:cubicBezTo>
                      <a:pt x="171" y="434"/>
                      <a:pt x="170" y="433"/>
                      <a:pt x="169" y="433"/>
                    </a:cubicBezTo>
                    <a:cubicBezTo>
                      <a:pt x="168" y="433"/>
                      <a:pt x="167" y="432"/>
                      <a:pt x="168" y="431"/>
                    </a:cubicBezTo>
                    <a:cubicBezTo>
                      <a:pt x="168" y="430"/>
                      <a:pt x="168" y="429"/>
                      <a:pt x="167" y="429"/>
                    </a:cubicBezTo>
                    <a:cubicBezTo>
                      <a:pt x="166" y="429"/>
                      <a:pt x="166" y="427"/>
                      <a:pt x="166" y="425"/>
                    </a:cubicBezTo>
                    <a:cubicBezTo>
                      <a:pt x="166" y="423"/>
                      <a:pt x="167" y="419"/>
                      <a:pt x="168" y="417"/>
                    </a:cubicBezTo>
                    <a:cubicBezTo>
                      <a:pt x="169" y="415"/>
                      <a:pt x="170" y="413"/>
                      <a:pt x="172" y="413"/>
                    </a:cubicBezTo>
                    <a:cubicBezTo>
                      <a:pt x="173" y="413"/>
                      <a:pt x="175" y="413"/>
                      <a:pt x="177" y="413"/>
                    </a:cubicBezTo>
                    <a:cubicBezTo>
                      <a:pt x="178" y="413"/>
                      <a:pt x="181" y="413"/>
                      <a:pt x="183" y="412"/>
                    </a:cubicBezTo>
                    <a:cubicBezTo>
                      <a:pt x="185" y="412"/>
                      <a:pt x="187" y="411"/>
                      <a:pt x="188" y="409"/>
                    </a:cubicBezTo>
                    <a:cubicBezTo>
                      <a:pt x="188" y="408"/>
                      <a:pt x="190" y="406"/>
                      <a:pt x="191" y="406"/>
                    </a:cubicBezTo>
                    <a:cubicBezTo>
                      <a:pt x="192" y="406"/>
                      <a:pt x="193" y="407"/>
                      <a:pt x="194" y="408"/>
                    </a:cubicBezTo>
                    <a:cubicBezTo>
                      <a:pt x="194" y="409"/>
                      <a:pt x="195" y="411"/>
                      <a:pt x="196" y="412"/>
                    </a:cubicBezTo>
                    <a:cubicBezTo>
                      <a:pt x="197" y="412"/>
                      <a:pt x="199" y="414"/>
                      <a:pt x="201" y="414"/>
                    </a:cubicBezTo>
                    <a:cubicBezTo>
                      <a:pt x="202" y="415"/>
                      <a:pt x="204" y="415"/>
                      <a:pt x="205" y="415"/>
                    </a:cubicBezTo>
                    <a:cubicBezTo>
                      <a:pt x="205" y="414"/>
                      <a:pt x="205" y="414"/>
                      <a:pt x="204" y="413"/>
                    </a:cubicBezTo>
                    <a:cubicBezTo>
                      <a:pt x="204" y="412"/>
                      <a:pt x="203" y="411"/>
                      <a:pt x="203" y="410"/>
                    </a:cubicBezTo>
                    <a:cubicBezTo>
                      <a:pt x="203" y="409"/>
                      <a:pt x="203" y="408"/>
                      <a:pt x="204" y="406"/>
                    </a:cubicBezTo>
                    <a:cubicBezTo>
                      <a:pt x="205" y="405"/>
                      <a:pt x="206" y="403"/>
                      <a:pt x="206" y="402"/>
                    </a:cubicBezTo>
                    <a:cubicBezTo>
                      <a:pt x="206" y="401"/>
                      <a:pt x="206" y="400"/>
                      <a:pt x="207" y="400"/>
                    </a:cubicBezTo>
                    <a:cubicBezTo>
                      <a:pt x="207" y="399"/>
                      <a:pt x="208" y="398"/>
                      <a:pt x="208" y="398"/>
                    </a:cubicBezTo>
                    <a:cubicBezTo>
                      <a:pt x="208" y="397"/>
                      <a:pt x="209" y="396"/>
                      <a:pt x="211" y="395"/>
                    </a:cubicBezTo>
                    <a:cubicBezTo>
                      <a:pt x="212" y="394"/>
                      <a:pt x="214" y="393"/>
                      <a:pt x="214" y="392"/>
                    </a:cubicBezTo>
                    <a:cubicBezTo>
                      <a:pt x="215" y="391"/>
                      <a:pt x="216" y="389"/>
                      <a:pt x="216" y="388"/>
                    </a:cubicBezTo>
                    <a:cubicBezTo>
                      <a:pt x="217" y="387"/>
                      <a:pt x="217" y="386"/>
                      <a:pt x="216" y="385"/>
                    </a:cubicBezTo>
                    <a:cubicBezTo>
                      <a:pt x="215" y="384"/>
                      <a:pt x="215" y="382"/>
                      <a:pt x="215" y="381"/>
                    </a:cubicBezTo>
                    <a:cubicBezTo>
                      <a:pt x="215" y="381"/>
                      <a:pt x="215" y="380"/>
                      <a:pt x="215" y="380"/>
                    </a:cubicBezTo>
                    <a:cubicBezTo>
                      <a:pt x="215" y="380"/>
                      <a:pt x="216" y="379"/>
                      <a:pt x="217" y="378"/>
                    </a:cubicBezTo>
                    <a:cubicBezTo>
                      <a:pt x="219" y="377"/>
                      <a:pt x="220" y="376"/>
                      <a:pt x="221" y="376"/>
                    </a:cubicBezTo>
                    <a:cubicBezTo>
                      <a:pt x="222" y="376"/>
                      <a:pt x="223" y="377"/>
                      <a:pt x="224" y="378"/>
                    </a:cubicBezTo>
                    <a:cubicBezTo>
                      <a:pt x="224" y="378"/>
                      <a:pt x="225" y="379"/>
                      <a:pt x="226" y="380"/>
                    </a:cubicBezTo>
                    <a:cubicBezTo>
                      <a:pt x="227" y="381"/>
                      <a:pt x="228" y="381"/>
                      <a:pt x="229" y="382"/>
                    </a:cubicBezTo>
                    <a:cubicBezTo>
                      <a:pt x="230" y="382"/>
                      <a:pt x="231" y="383"/>
                      <a:pt x="231" y="384"/>
                    </a:cubicBezTo>
                    <a:cubicBezTo>
                      <a:pt x="231" y="385"/>
                      <a:pt x="232" y="385"/>
                      <a:pt x="233" y="385"/>
                    </a:cubicBezTo>
                    <a:cubicBezTo>
                      <a:pt x="233" y="385"/>
                      <a:pt x="234" y="384"/>
                      <a:pt x="235" y="384"/>
                    </a:cubicBezTo>
                    <a:cubicBezTo>
                      <a:pt x="236" y="384"/>
                      <a:pt x="237" y="385"/>
                      <a:pt x="237" y="385"/>
                    </a:cubicBezTo>
                    <a:cubicBezTo>
                      <a:pt x="238" y="386"/>
                      <a:pt x="239" y="386"/>
                      <a:pt x="240" y="385"/>
                    </a:cubicBezTo>
                    <a:cubicBezTo>
                      <a:pt x="241" y="385"/>
                      <a:pt x="242" y="383"/>
                      <a:pt x="241" y="382"/>
                    </a:cubicBezTo>
                    <a:cubicBezTo>
                      <a:pt x="240" y="381"/>
                      <a:pt x="240" y="380"/>
                      <a:pt x="241" y="380"/>
                    </a:cubicBezTo>
                    <a:cubicBezTo>
                      <a:pt x="241" y="379"/>
                      <a:pt x="242" y="378"/>
                      <a:pt x="243" y="378"/>
                    </a:cubicBezTo>
                    <a:cubicBezTo>
                      <a:pt x="244" y="377"/>
                      <a:pt x="245" y="376"/>
                      <a:pt x="245" y="375"/>
                    </a:cubicBezTo>
                    <a:cubicBezTo>
                      <a:pt x="245" y="374"/>
                      <a:pt x="244" y="372"/>
                      <a:pt x="243" y="371"/>
                    </a:cubicBezTo>
                    <a:cubicBezTo>
                      <a:pt x="242" y="369"/>
                      <a:pt x="241" y="368"/>
                      <a:pt x="240" y="368"/>
                    </a:cubicBezTo>
                    <a:cubicBezTo>
                      <a:pt x="239" y="368"/>
                      <a:pt x="238" y="367"/>
                      <a:pt x="237" y="366"/>
                    </a:cubicBezTo>
                    <a:cubicBezTo>
                      <a:pt x="237" y="366"/>
                      <a:pt x="237" y="364"/>
                      <a:pt x="238" y="363"/>
                    </a:cubicBezTo>
                    <a:cubicBezTo>
                      <a:pt x="239" y="362"/>
                      <a:pt x="240" y="361"/>
                      <a:pt x="241" y="361"/>
                    </a:cubicBezTo>
                    <a:cubicBezTo>
                      <a:pt x="241" y="361"/>
                      <a:pt x="242" y="360"/>
                      <a:pt x="242" y="359"/>
                    </a:cubicBezTo>
                    <a:cubicBezTo>
                      <a:pt x="243" y="358"/>
                      <a:pt x="243" y="357"/>
                      <a:pt x="242" y="355"/>
                    </a:cubicBezTo>
                    <a:cubicBezTo>
                      <a:pt x="242" y="353"/>
                      <a:pt x="240" y="352"/>
                      <a:pt x="240" y="352"/>
                    </a:cubicBezTo>
                    <a:cubicBezTo>
                      <a:pt x="239" y="353"/>
                      <a:pt x="237" y="352"/>
                      <a:pt x="235" y="352"/>
                    </a:cubicBezTo>
                    <a:cubicBezTo>
                      <a:pt x="234" y="352"/>
                      <a:pt x="232" y="350"/>
                      <a:pt x="231" y="349"/>
                    </a:cubicBezTo>
                    <a:cubicBezTo>
                      <a:pt x="230" y="347"/>
                      <a:pt x="229" y="345"/>
                      <a:pt x="229" y="344"/>
                    </a:cubicBezTo>
                    <a:cubicBezTo>
                      <a:pt x="229" y="343"/>
                      <a:pt x="229" y="342"/>
                      <a:pt x="229" y="340"/>
                    </a:cubicBezTo>
                    <a:cubicBezTo>
                      <a:pt x="229" y="339"/>
                      <a:pt x="230" y="338"/>
                      <a:pt x="231" y="337"/>
                    </a:cubicBezTo>
                    <a:cubicBezTo>
                      <a:pt x="232" y="337"/>
                      <a:pt x="232" y="336"/>
                      <a:pt x="232" y="335"/>
                    </a:cubicBezTo>
                    <a:cubicBezTo>
                      <a:pt x="232" y="334"/>
                      <a:pt x="232" y="333"/>
                      <a:pt x="231" y="333"/>
                    </a:cubicBezTo>
                    <a:cubicBezTo>
                      <a:pt x="230" y="333"/>
                      <a:pt x="230" y="332"/>
                      <a:pt x="231" y="332"/>
                    </a:cubicBezTo>
                    <a:cubicBezTo>
                      <a:pt x="232" y="331"/>
                      <a:pt x="233" y="330"/>
                      <a:pt x="233" y="329"/>
                    </a:cubicBezTo>
                    <a:cubicBezTo>
                      <a:pt x="234" y="328"/>
                      <a:pt x="235" y="326"/>
                      <a:pt x="237" y="325"/>
                    </a:cubicBezTo>
                    <a:cubicBezTo>
                      <a:pt x="238" y="323"/>
                      <a:pt x="239" y="321"/>
                      <a:pt x="239" y="320"/>
                    </a:cubicBezTo>
                    <a:cubicBezTo>
                      <a:pt x="239" y="318"/>
                      <a:pt x="240" y="317"/>
                      <a:pt x="241" y="316"/>
                    </a:cubicBezTo>
                    <a:cubicBezTo>
                      <a:pt x="242" y="316"/>
                      <a:pt x="242" y="314"/>
                      <a:pt x="241" y="313"/>
                    </a:cubicBezTo>
                    <a:cubicBezTo>
                      <a:pt x="241" y="311"/>
                      <a:pt x="241" y="309"/>
                      <a:pt x="241" y="307"/>
                    </a:cubicBezTo>
                    <a:cubicBezTo>
                      <a:pt x="242" y="305"/>
                      <a:pt x="241" y="303"/>
                      <a:pt x="240" y="301"/>
                    </a:cubicBezTo>
                    <a:cubicBezTo>
                      <a:pt x="239" y="300"/>
                      <a:pt x="237" y="298"/>
                      <a:pt x="236" y="298"/>
                    </a:cubicBezTo>
                    <a:cubicBezTo>
                      <a:pt x="236" y="297"/>
                      <a:pt x="235" y="296"/>
                      <a:pt x="235" y="296"/>
                    </a:cubicBezTo>
                    <a:cubicBezTo>
                      <a:pt x="236" y="295"/>
                      <a:pt x="236" y="294"/>
                      <a:pt x="236" y="293"/>
                    </a:cubicBezTo>
                    <a:cubicBezTo>
                      <a:pt x="236" y="292"/>
                      <a:pt x="237" y="291"/>
                      <a:pt x="237" y="290"/>
                    </a:cubicBezTo>
                    <a:cubicBezTo>
                      <a:pt x="237" y="289"/>
                      <a:pt x="237" y="288"/>
                      <a:pt x="237" y="287"/>
                    </a:cubicBezTo>
                    <a:cubicBezTo>
                      <a:pt x="237" y="287"/>
                      <a:pt x="236" y="286"/>
                      <a:pt x="236" y="285"/>
                    </a:cubicBezTo>
                    <a:cubicBezTo>
                      <a:pt x="236" y="284"/>
                      <a:pt x="236" y="283"/>
                      <a:pt x="236" y="283"/>
                    </a:cubicBezTo>
                    <a:cubicBezTo>
                      <a:pt x="236" y="282"/>
                      <a:pt x="236" y="280"/>
                      <a:pt x="236" y="279"/>
                    </a:cubicBezTo>
                    <a:cubicBezTo>
                      <a:pt x="235" y="279"/>
                      <a:pt x="236" y="278"/>
                      <a:pt x="237" y="277"/>
                    </a:cubicBezTo>
                    <a:cubicBezTo>
                      <a:pt x="238" y="277"/>
                      <a:pt x="239" y="277"/>
                      <a:pt x="240" y="277"/>
                    </a:cubicBezTo>
                    <a:cubicBezTo>
                      <a:pt x="240" y="277"/>
                      <a:pt x="241" y="277"/>
                      <a:pt x="242" y="277"/>
                    </a:cubicBezTo>
                    <a:cubicBezTo>
                      <a:pt x="242" y="277"/>
                      <a:pt x="243" y="276"/>
                      <a:pt x="244" y="276"/>
                    </a:cubicBezTo>
                    <a:cubicBezTo>
                      <a:pt x="244" y="275"/>
                      <a:pt x="245" y="274"/>
                      <a:pt x="245" y="274"/>
                    </a:cubicBezTo>
                    <a:cubicBezTo>
                      <a:pt x="246" y="274"/>
                      <a:pt x="247" y="274"/>
                      <a:pt x="248" y="273"/>
                    </a:cubicBezTo>
                    <a:cubicBezTo>
                      <a:pt x="248" y="272"/>
                      <a:pt x="249" y="271"/>
                      <a:pt x="248" y="270"/>
                    </a:cubicBezTo>
                    <a:cubicBezTo>
                      <a:pt x="248" y="269"/>
                      <a:pt x="248" y="268"/>
                      <a:pt x="248" y="268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5" name="Freeform 51"/>
              <p:cNvSpPr>
                <a:spLocks/>
              </p:cNvSpPr>
              <p:nvPr/>
            </p:nvSpPr>
            <p:spPr bwMode="auto">
              <a:xfrm>
                <a:off x="2749500" y="2049875"/>
                <a:ext cx="3407" cy="21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6" name="Freeform 52"/>
              <p:cNvSpPr>
                <a:spLocks/>
              </p:cNvSpPr>
              <p:nvPr/>
            </p:nvSpPr>
            <p:spPr bwMode="auto">
              <a:xfrm>
                <a:off x="4077362" y="2989451"/>
                <a:ext cx="238538" cy="576705"/>
              </a:xfrm>
              <a:custGeom>
                <a:avLst/>
                <a:gdLst/>
                <a:ahLst/>
                <a:cxnLst>
                  <a:cxn ang="0">
                    <a:pos x="76" y="113"/>
                  </a:cxn>
                  <a:cxn ang="0">
                    <a:pos x="76" y="103"/>
                  </a:cxn>
                  <a:cxn ang="0">
                    <a:pos x="76" y="96"/>
                  </a:cxn>
                  <a:cxn ang="0">
                    <a:pos x="81" y="56"/>
                  </a:cxn>
                  <a:cxn ang="0">
                    <a:pos x="81" y="46"/>
                  </a:cxn>
                  <a:cxn ang="0">
                    <a:pos x="72" y="35"/>
                  </a:cxn>
                  <a:cxn ang="0">
                    <a:pos x="69" y="29"/>
                  </a:cxn>
                  <a:cxn ang="0">
                    <a:pos x="66" y="14"/>
                  </a:cxn>
                  <a:cxn ang="0">
                    <a:pos x="64" y="12"/>
                  </a:cxn>
                  <a:cxn ang="0">
                    <a:pos x="56" y="8"/>
                  </a:cxn>
                  <a:cxn ang="0">
                    <a:pos x="51" y="4"/>
                  </a:cxn>
                  <a:cxn ang="0">
                    <a:pos x="44" y="1"/>
                  </a:cxn>
                  <a:cxn ang="0">
                    <a:pos x="38" y="9"/>
                  </a:cxn>
                  <a:cxn ang="0">
                    <a:pos x="39" y="16"/>
                  </a:cxn>
                  <a:cxn ang="0">
                    <a:pos x="46" y="17"/>
                  </a:cxn>
                  <a:cxn ang="0">
                    <a:pos x="52" y="20"/>
                  </a:cxn>
                  <a:cxn ang="0">
                    <a:pos x="48" y="28"/>
                  </a:cxn>
                  <a:cxn ang="0">
                    <a:pos x="46" y="33"/>
                  </a:cxn>
                  <a:cxn ang="0">
                    <a:pos x="44" y="43"/>
                  </a:cxn>
                  <a:cxn ang="0">
                    <a:pos x="38" y="47"/>
                  </a:cxn>
                  <a:cxn ang="0">
                    <a:pos x="32" y="48"/>
                  </a:cxn>
                  <a:cxn ang="0">
                    <a:pos x="23" y="48"/>
                  </a:cxn>
                  <a:cxn ang="0">
                    <a:pos x="18" y="54"/>
                  </a:cxn>
                  <a:cxn ang="0">
                    <a:pos x="19" y="64"/>
                  </a:cxn>
                  <a:cxn ang="0">
                    <a:pos x="16" y="100"/>
                  </a:cxn>
                  <a:cxn ang="0">
                    <a:pos x="20" y="114"/>
                  </a:cxn>
                  <a:cxn ang="0">
                    <a:pos x="21" y="125"/>
                  </a:cxn>
                  <a:cxn ang="0">
                    <a:pos x="13" y="131"/>
                  </a:cxn>
                  <a:cxn ang="0">
                    <a:pos x="4" y="132"/>
                  </a:cxn>
                  <a:cxn ang="0">
                    <a:pos x="6" y="150"/>
                  </a:cxn>
                  <a:cxn ang="0">
                    <a:pos x="18" y="161"/>
                  </a:cxn>
                  <a:cxn ang="0">
                    <a:pos x="27" y="175"/>
                  </a:cxn>
                  <a:cxn ang="0">
                    <a:pos x="25" y="190"/>
                  </a:cxn>
                  <a:cxn ang="0">
                    <a:pos x="27" y="190"/>
                  </a:cxn>
                  <a:cxn ang="0">
                    <a:pos x="32" y="181"/>
                  </a:cxn>
                  <a:cxn ang="0">
                    <a:pos x="32" y="172"/>
                  </a:cxn>
                  <a:cxn ang="0">
                    <a:pos x="37" y="165"/>
                  </a:cxn>
                  <a:cxn ang="0">
                    <a:pos x="43" y="168"/>
                  </a:cxn>
                  <a:cxn ang="0">
                    <a:pos x="50" y="168"/>
                  </a:cxn>
                  <a:cxn ang="0">
                    <a:pos x="54" y="167"/>
                  </a:cxn>
                  <a:cxn ang="0">
                    <a:pos x="63" y="159"/>
                  </a:cxn>
                  <a:cxn ang="0">
                    <a:pos x="65" y="150"/>
                  </a:cxn>
                  <a:cxn ang="0">
                    <a:pos x="70" y="138"/>
                  </a:cxn>
                  <a:cxn ang="0">
                    <a:pos x="72" y="130"/>
                  </a:cxn>
                </a:cxnLst>
                <a:rect l="0" t="0" r="r" b="b"/>
                <a:pathLst>
                  <a:path w="81" h="193">
                    <a:moveTo>
                      <a:pt x="78" y="117"/>
                    </a:moveTo>
                    <a:cubicBezTo>
                      <a:pt x="77" y="116"/>
                      <a:pt x="77" y="114"/>
                      <a:pt x="76" y="113"/>
                    </a:cubicBezTo>
                    <a:cubicBezTo>
                      <a:pt x="76" y="112"/>
                      <a:pt x="76" y="110"/>
                      <a:pt x="75" y="108"/>
                    </a:cubicBezTo>
                    <a:cubicBezTo>
                      <a:pt x="75" y="107"/>
                      <a:pt x="75" y="104"/>
                      <a:pt x="76" y="103"/>
                    </a:cubicBezTo>
                    <a:cubicBezTo>
                      <a:pt x="77" y="102"/>
                      <a:pt x="77" y="100"/>
                      <a:pt x="77" y="99"/>
                    </a:cubicBezTo>
                    <a:cubicBezTo>
                      <a:pt x="76" y="99"/>
                      <a:pt x="76" y="97"/>
                      <a:pt x="76" y="96"/>
                    </a:cubicBezTo>
                    <a:cubicBezTo>
                      <a:pt x="76" y="95"/>
                      <a:pt x="81" y="82"/>
                      <a:pt x="81" y="80"/>
                    </a:cubicBezTo>
                    <a:cubicBezTo>
                      <a:pt x="81" y="77"/>
                      <a:pt x="81" y="57"/>
                      <a:pt x="81" y="56"/>
                    </a:cubicBezTo>
                    <a:cubicBezTo>
                      <a:pt x="81" y="54"/>
                      <a:pt x="81" y="52"/>
                      <a:pt x="81" y="51"/>
                    </a:cubicBezTo>
                    <a:cubicBezTo>
                      <a:pt x="81" y="50"/>
                      <a:pt x="81" y="47"/>
                      <a:pt x="81" y="46"/>
                    </a:cubicBezTo>
                    <a:cubicBezTo>
                      <a:pt x="81" y="44"/>
                      <a:pt x="74" y="43"/>
                      <a:pt x="74" y="40"/>
                    </a:cubicBezTo>
                    <a:cubicBezTo>
                      <a:pt x="74" y="38"/>
                      <a:pt x="72" y="36"/>
                      <a:pt x="72" y="35"/>
                    </a:cubicBezTo>
                    <a:cubicBezTo>
                      <a:pt x="72" y="34"/>
                      <a:pt x="70" y="33"/>
                      <a:pt x="70" y="32"/>
                    </a:cubicBezTo>
                    <a:cubicBezTo>
                      <a:pt x="69" y="31"/>
                      <a:pt x="69" y="30"/>
                      <a:pt x="69" y="29"/>
                    </a:cubicBezTo>
                    <a:cubicBezTo>
                      <a:pt x="69" y="28"/>
                      <a:pt x="68" y="25"/>
                      <a:pt x="67" y="22"/>
                    </a:cubicBezTo>
                    <a:cubicBezTo>
                      <a:pt x="66" y="19"/>
                      <a:pt x="66" y="17"/>
                      <a:pt x="66" y="14"/>
                    </a:cubicBezTo>
                    <a:cubicBezTo>
                      <a:pt x="66" y="13"/>
                      <a:pt x="66" y="12"/>
                      <a:pt x="66" y="11"/>
                    </a:cubicBezTo>
                    <a:cubicBezTo>
                      <a:pt x="66" y="11"/>
                      <a:pt x="65" y="11"/>
                      <a:pt x="64" y="12"/>
                    </a:cubicBezTo>
                    <a:cubicBezTo>
                      <a:pt x="63" y="12"/>
                      <a:pt x="58" y="13"/>
                      <a:pt x="57" y="12"/>
                    </a:cubicBezTo>
                    <a:cubicBezTo>
                      <a:pt x="57" y="12"/>
                      <a:pt x="56" y="10"/>
                      <a:pt x="56" y="8"/>
                    </a:cubicBezTo>
                    <a:cubicBezTo>
                      <a:pt x="56" y="7"/>
                      <a:pt x="56" y="6"/>
                      <a:pt x="55" y="6"/>
                    </a:cubicBezTo>
                    <a:cubicBezTo>
                      <a:pt x="53" y="6"/>
                      <a:pt x="52" y="5"/>
                      <a:pt x="51" y="4"/>
                    </a:cubicBezTo>
                    <a:cubicBezTo>
                      <a:pt x="51" y="3"/>
                      <a:pt x="49" y="2"/>
                      <a:pt x="48" y="1"/>
                    </a:cubicBezTo>
                    <a:cubicBezTo>
                      <a:pt x="47" y="1"/>
                      <a:pt x="45" y="0"/>
                      <a:pt x="44" y="1"/>
                    </a:cubicBezTo>
                    <a:cubicBezTo>
                      <a:pt x="43" y="1"/>
                      <a:pt x="42" y="3"/>
                      <a:pt x="41" y="5"/>
                    </a:cubicBezTo>
                    <a:cubicBezTo>
                      <a:pt x="41" y="7"/>
                      <a:pt x="40" y="9"/>
                      <a:pt x="38" y="9"/>
                    </a:cubicBezTo>
                    <a:cubicBezTo>
                      <a:pt x="37" y="10"/>
                      <a:pt x="36" y="12"/>
                      <a:pt x="37" y="13"/>
                    </a:cubicBezTo>
                    <a:cubicBezTo>
                      <a:pt x="37" y="14"/>
                      <a:pt x="38" y="16"/>
                      <a:pt x="39" y="16"/>
                    </a:cubicBezTo>
                    <a:cubicBezTo>
                      <a:pt x="41" y="17"/>
                      <a:pt x="42" y="17"/>
                      <a:pt x="42" y="18"/>
                    </a:cubicBezTo>
                    <a:cubicBezTo>
                      <a:pt x="43" y="18"/>
                      <a:pt x="44" y="18"/>
                      <a:pt x="46" y="17"/>
                    </a:cubicBezTo>
                    <a:cubicBezTo>
                      <a:pt x="48" y="17"/>
                      <a:pt x="50" y="17"/>
                      <a:pt x="51" y="17"/>
                    </a:cubicBezTo>
                    <a:cubicBezTo>
                      <a:pt x="52" y="18"/>
                      <a:pt x="52" y="19"/>
                      <a:pt x="52" y="20"/>
                    </a:cubicBezTo>
                    <a:cubicBezTo>
                      <a:pt x="52" y="21"/>
                      <a:pt x="52" y="23"/>
                      <a:pt x="51" y="25"/>
                    </a:cubicBezTo>
                    <a:cubicBezTo>
                      <a:pt x="51" y="27"/>
                      <a:pt x="49" y="28"/>
                      <a:pt x="48" y="28"/>
                    </a:cubicBezTo>
                    <a:cubicBezTo>
                      <a:pt x="46" y="28"/>
                      <a:pt x="45" y="29"/>
                      <a:pt x="45" y="30"/>
                    </a:cubicBezTo>
                    <a:cubicBezTo>
                      <a:pt x="45" y="31"/>
                      <a:pt x="45" y="32"/>
                      <a:pt x="46" y="33"/>
                    </a:cubicBezTo>
                    <a:cubicBezTo>
                      <a:pt x="46" y="34"/>
                      <a:pt x="47" y="37"/>
                      <a:pt x="46" y="38"/>
                    </a:cubicBezTo>
                    <a:cubicBezTo>
                      <a:pt x="46" y="39"/>
                      <a:pt x="45" y="42"/>
                      <a:pt x="44" y="43"/>
                    </a:cubicBezTo>
                    <a:cubicBezTo>
                      <a:pt x="43" y="44"/>
                      <a:pt x="42" y="45"/>
                      <a:pt x="41" y="45"/>
                    </a:cubicBezTo>
                    <a:cubicBezTo>
                      <a:pt x="40" y="46"/>
                      <a:pt x="39" y="46"/>
                      <a:pt x="38" y="47"/>
                    </a:cubicBezTo>
                    <a:cubicBezTo>
                      <a:pt x="38" y="47"/>
                      <a:pt x="37" y="48"/>
                      <a:pt x="36" y="48"/>
                    </a:cubicBezTo>
                    <a:cubicBezTo>
                      <a:pt x="35" y="47"/>
                      <a:pt x="33" y="48"/>
                      <a:pt x="32" y="48"/>
                    </a:cubicBezTo>
                    <a:cubicBezTo>
                      <a:pt x="31" y="49"/>
                      <a:pt x="29" y="49"/>
                      <a:pt x="27" y="48"/>
                    </a:cubicBezTo>
                    <a:cubicBezTo>
                      <a:pt x="25" y="47"/>
                      <a:pt x="24" y="47"/>
                      <a:pt x="23" y="48"/>
                    </a:cubicBezTo>
                    <a:cubicBezTo>
                      <a:pt x="22" y="49"/>
                      <a:pt x="21" y="50"/>
                      <a:pt x="20" y="51"/>
                    </a:cubicBezTo>
                    <a:cubicBezTo>
                      <a:pt x="19" y="51"/>
                      <a:pt x="18" y="53"/>
                      <a:pt x="18" y="54"/>
                    </a:cubicBezTo>
                    <a:cubicBezTo>
                      <a:pt x="18" y="56"/>
                      <a:pt x="19" y="58"/>
                      <a:pt x="20" y="59"/>
                    </a:cubicBezTo>
                    <a:cubicBezTo>
                      <a:pt x="21" y="61"/>
                      <a:pt x="20" y="63"/>
                      <a:pt x="19" y="64"/>
                    </a:cubicBezTo>
                    <a:cubicBezTo>
                      <a:pt x="18" y="65"/>
                      <a:pt x="7" y="68"/>
                      <a:pt x="7" y="68"/>
                    </a:cubicBezTo>
                    <a:cubicBezTo>
                      <a:pt x="7" y="70"/>
                      <a:pt x="16" y="98"/>
                      <a:pt x="16" y="100"/>
                    </a:cubicBezTo>
                    <a:cubicBezTo>
                      <a:pt x="17" y="102"/>
                      <a:pt x="18" y="106"/>
                      <a:pt x="18" y="107"/>
                    </a:cubicBezTo>
                    <a:cubicBezTo>
                      <a:pt x="18" y="109"/>
                      <a:pt x="19" y="112"/>
                      <a:pt x="20" y="114"/>
                    </a:cubicBezTo>
                    <a:cubicBezTo>
                      <a:pt x="21" y="116"/>
                      <a:pt x="21" y="118"/>
                      <a:pt x="20" y="119"/>
                    </a:cubicBezTo>
                    <a:cubicBezTo>
                      <a:pt x="20" y="120"/>
                      <a:pt x="20" y="122"/>
                      <a:pt x="21" y="125"/>
                    </a:cubicBezTo>
                    <a:cubicBezTo>
                      <a:pt x="22" y="127"/>
                      <a:pt x="19" y="141"/>
                      <a:pt x="18" y="142"/>
                    </a:cubicBezTo>
                    <a:cubicBezTo>
                      <a:pt x="18" y="143"/>
                      <a:pt x="16" y="135"/>
                      <a:pt x="13" y="131"/>
                    </a:cubicBezTo>
                    <a:cubicBezTo>
                      <a:pt x="11" y="128"/>
                      <a:pt x="5" y="128"/>
                      <a:pt x="5" y="128"/>
                    </a:cubicBezTo>
                    <a:cubicBezTo>
                      <a:pt x="4" y="129"/>
                      <a:pt x="4" y="130"/>
                      <a:pt x="4" y="132"/>
                    </a:cubicBezTo>
                    <a:cubicBezTo>
                      <a:pt x="4" y="133"/>
                      <a:pt x="3" y="136"/>
                      <a:pt x="1" y="138"/>
                    </a:cubicBezTo>
                    <a:cubicBezTo>
                      <a:pt x="0" y="140"/>
                      <a:pt x="5" y="149"/>
                      <a:pt x="6" y="150"/>
                    </a:cubicBezTo>
                    <a:cubicBezTo>
                      <a:pt x="8" y="151"/>
                      <a:pt x="11" y="153"/>
                      <a:pt x="13" y="155"/>
                    </a:cubicBezTo>
                    <a:cubicBezTo>
                      <a:pt x="15" y="156"/>
                      <a:pt x="17" y="159"/>
                      <a:pt x="18" y="161"/>
                    </a:cubicBezTo>
                    <a:cubicBezTo>
                      <a:pt x="19" y="164"/>
                      <a:pt x="22" y="167"/>
                      <a:pt x="23" y="168"/>
                    </a:cubicBezTo>
                    <a:cubicBezTo>
                      <a:pt x="25" y="168"/>
                      <a:pt x="27" y="172"/>
                      <a:pt x="27" y="175"/>
                    </a:cubicBezTo>
                    <a:cubicBezTo>
                      <a:pt x="27" y="178"/>
                      <a:pt x="26" y="182"/>
                      <a:pt x="25" y="183"/>
                    </a:cubicBezTo>
                    <a:cubicBezTo>
                      <a:pt x="24" y="184"/>
                      <a:pt x="24" y="187"/>
                      <a:pt x="25" y="190"/>
                    </a:cubicBezTo>
                    <a:cubicBezTo>
                      <a:pt x="27" y="192"/>
                      <a:pt x="28" y="193"/>
                      <a:pt x="28" y="193"/>
                    </a:cubicBezTo>
                    <a:cubicBezTo>
                      <a:pt x="28" y="193"/>
                      <a:pt x="27" y="192"/>
                      <a:pt x="27" y="190"/>
                    </a:cubicBezTo>
                    <a:cubicBezTo>
                      <a:pt x="27" y="188"/>
                      <a:pt x="27" y="186"/>
                      <a:pt x="29" y="185"/>
                    </a:cubicBezTo>
                    <a:cubicBezTo>
                      <a:pt x="30" y="184"/>
                      <a:pt x="32" y="182"/>
                      <a:pt x="32" y="181"/>
                    </a:cubicBezTo>
                    <a:cubicBezTo>
                      <a:pt x="32" y="180"/>
                      <a:pt x="32" y="178"/>
                      <a:pt x="32" y="176"/>
                    </a:cubicBezTo>
                    <a:cubicBezTo>
                      <a:pt x="32" y="175"/>
                      <a:pt x="32" y="173"/>
                      <a:pt x="32" y="172"/>
                    </a:cubicBezTo>
                    <a:cubicBezTo>
                      <a:pt x="32" y="171"/>
                      <a:pt x="32" y="169"/>
                      <a:pt x="33" y="168"/>
                    </a:cubicBezTo>
                    <a:cubicBezTo>
                      <a:pt x="33" y="167"/>
                      <a:pt x="35" y="166"/>
                      <a:pt x="37" y="165"/>
                    </a:cubicBezTo>
                    <a:cubicBezTo>
                      <a:pt x="39" y="164"/>
                      <a:pt x="41" y="164"/>
                      <a:pt x="41" y="166"/>
                    </a:cubicBezTo>
                    <a:cubicBezTo>
                      <a:pt x="41" y="167"/>
                      <a:pt x="42" y="168"/>
                      <a:pt x="43" y="168"/>
                    </a:cubicBezTo>
                    <a:cubicBezTo>
                      <a:pt x="45" y="168"/>
                      <a:pt x="46" y="168"/>
                      <a:pt x="47" y="168"/>
                    </a:cubicBezTo>
                    <a:cubicBezTo>
                      <a:pt x="48" y="168"/>
                      <a:pt x="49" y="168"/>
                      <a:pt x="50" y="168"/>
                    </a:cubicBezTo>
                    <a:cubicBezTo>
                      <a:pt x="50" y="168"/>
                      <a:pt x="51" y="168"/>
                      <a:pt x="52" y="167"/>
                    </a:cubicBezTo>
                    <a:cubicBezTo>
                      <a:pt x="52" y="167"/>
                      <a:pt x="54" y="167"/>
                      <a:pt x="54" y="167"/>
                    </a:cubicBezTo>
                    <a:cubicBezTo>
                      <a:pt x="55" y="167"/>
                      <a:pt x="57" y="165"/>
                      <a:pt x="58" y="164"/>
                    </a:cubicBezTo>
                    <a:cubicBezTo>
                      <a:pt x="60" y="162"/>
                      <a:pt x="62" y="160"/>
                      <a:pt x="63" y="159"/>
                    </a:cubicBezTo>
                    <a:cubicBezTo>
                      <a:pt x="64" y="157"/>
                      <a:pt x="65" y="155"/>
                      <a:pt x="65" y="154"/>
                    </a:cubicBezTo>
                    <a:cubicBezTo>
                      <a:pt x="64" y="152"/>
                      <a:pt x="65" y="150"/>
                      <a:pt x="65" y="150"/>
                    </a:cubicBezTo>
                    <a:cubicBezTo>
                      <a:pt x="66" y="149"/>
                      <a:pt x="67" y="146"/>
                      <a:pt x="68" y="144"/>
                    </a:cubicBezTo>
                    <a:cubicBezTo>
                      <a:pt x="68" y="142"/>
                      <a:pt x="69" y="139"/>
                      <a:pt x="70" y="138"/>
                    </a:cubicBezTo>
                    <a:cubicBezTo>
                      <a:pt x="71" y="136"/>
                      <a:pt x="71" y="134"/>
                      <a:pt x="71" y="133"/>
                    </a:cubicBezTo>
                    <a:cubicBezTo>
                      <a:pt x="71" y="132"/>
                      <a:pt x="72" y="131"/>
                      <a:pt x="72" y="130"/>
                    </a:cubicBezTo>
                    <a:cubicBezTo>
                      <a:pt x="73" y="129"/>
                      <a:pt x="79" y="119"/>
                      <a:pt x="78" y="117"/>
                    </a:cubicBezTo>
                    <a:close/>
                  </a:path>
                </a:pathLst>
              </a:custGeom>
              <a:solidFill>
                <a:srgbClr val="C2D1F0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7" name="Freeform 53"/>
              <p:cNvSpPr>
                <a:spLocks/>
              </p:cNvSpPr>
              <p:nvPr/>
            </p:nvSpPr>
            <p:spPr bwMode="auto">
              <a:xfrm>
                <a:off x="3651401" y="2229151"/>
                <a:ext cx="617927" cy="1033534"/>
              </a:xfrm>
              <a:custGeom>
                <a:avLst/>
                <a:gdLst/>
                <a:ahLst/>
                <a:cxnLst>
                  <a:cxn ang="0">
                    <a:pos x="173" y="304"/>
                  </a:cxn>
                  <a:cxn ang="0">
                    <a:pos x="190" y="299"/>
                  </a:cxn>
                  <a:cxn ang="0">
                    <a:pos x="197" y="281"/>
                  </a:cxn>
                  <a:cxn ang="0">
                    <a:pos x="185" y="272"/>
                  </a:cxn>
                  <a:cxn ang="0">
                    <a:pos x="194" y="257"/>
                  </a:cxn>
                  <a:cxn ang="0">
                    <a:pos x="210" y="268"/>
                  </a:cxn>
                  <a:cxn ang="0">
                    <a:pos x="206" y="240"/>
                  </a:cxn>
                  <a:cxn ang="0">
                    <a:pos x="185" y="211"/>
                  </a:cxn>
                  <a:cxn ang="0">
                    <a:pos x="176" y="193"/>
                  </a:cxn>
                  <a:cxn ang="0">
                    <a:pos x="161" y="176"/>
                  </a:cxn>
                  <a:cxn ang="0">
                    <a:pos x="152" y="166"/>
                  </a:cxn>
                  <a:cxn ang="0">
                    <a:pos x="136" y="171"/>
                  </a:cxn>
                  <a:cxn ang="0">
                    <a:pos x="123" y="173"/>
                  </a:cxn>
                  <a:cxn ang="0">
                    <a:pos x="123" y="189"/>
                  </a:cxn>
                  <a:cxn ang="0">
                    <a:pos x="118" y="190"/>
                  </a:cxn>
                  <a:cxn ang="0">
                    <a:pos x="112" y="191"/>
                  </a:cxn>
                  <a:cxn ang="0">
                    <a:pos x="106" y="184"/>
                  </a:cxn>
                  <a:cxn ang="0">
                    <a:pos x="106" y="194"/>
                  </a:cxn>
                  <a:cxn ang="0">
                    <a:pos x="92" y="175"/>
                  </a:cxn>
                  <a:cxn ang="0">
                    <a:pos x="74" y="182"/>
                  </a:cxn>
                  <a:cxn ang="0">
                    <a:pos x="75" y="167"/>
                  </a:cxn>
                  <a:cxn ang="0">
                    <a:pos x="79" y="139"/>
                  </a:cxn>
                  <a:cxn ang="0">
                    <a:pos x="84" y="121"/>
                  </a:cxn>
                  <a:cxn ang="0">
                    <a:pos x="86" y="104"/>
                  </a:cxn>
                  <a:cxn ang="0">
                    <a:pos x="78" y="73"/>
                  </a:cxn>
                  <a:cxn ang="0">
                    <a:pos x="95" y="53"/>
                  </a:cxn>
                  <a:cxn ang="0">
                    <a:pos x="110" y="41"/>
                  </a:cxn>
                  <a:cxn ang="0">
                    <a:pos x="105" y="22"/>
                  </a:cxn>
                  <a:cxn ang="0">
                    <a:pos x="85" y="26"/>
                  </a:cxn>
                  <a:cxn ang="0">
                    <a:pos x="83" y="7"/>
                  </a:cxn>
                  <a:cxn ang="0">
                    <a:pos x="54" y="6"/>
                  </a:cxn>
                  <a:cxn ang="0">
                    <a:pos x="47" y="17"/>
                  </a:cxn>
                  <a:cxn ang="0">
                    <a:pos x="32" y="27"/>
                  </a:cxn>
                  <a:cxn ang="0">
                    <a:pos x="19" y="33"/>
                  </a:cxn>
                  <a:cxn ang="0">
                    <a:pos x="23" y="50"/>
                  </a:cxn>
                  <a:cxn ang="0">
                    <a:pos x="25" y="68"/>
                  </a:cxn>
                  <a:cxn ang="0">
                    <a:pos x="35" y="86"/>
                  </a:cxn>
                  <a:cxn ang="0">
                    <a:pos x="22" y="103"/>
                  </a:cxn>
                  <a:cxn ang="0">
                    <a:pos x="7" y="120"/>
                  </a:cxn>
                  <a:cxn ang="0">
                    <a:pos x="1" y="133"/>
                  </a:cxn>
                  <a:cxn ang="0">
                    <a:pos x="1" y="153"/>
                  </a:cxn>
                  <a:cxn ang="0">
                    <a:pos x="7" y="169"/>
                  </a:cxn>
                  <a:cxn ang="0">
                    <a:pos x="16" y="184"/>
                  </a:cxn>
                  <a:cxn ang="0">
                    <a:pos x="27" y="194"/>
                  </a:cxn>
                  <a:cxn ang="0">
                    <a:pos x="39" y="187"/>
                  </a:cxn>
                  <a:cxn ang="0">
                    <a:pos x="42" y="198"/>
                  </a:cxn>
                  <a:cxn ang="0">
                    <a:pos x="38" y="214"/>
                  </a:cxn>
                  <a:cxn ang="0">
                    <a:pos x="43" y="226"/>
                  </a:cxn>
                  <a:cxn ang="0">
                    <a:pos x="60" y="231"/>
                  </a:cxn>
                  <a:cxn ang="0">
                    <a:pos x="72" y="215"/>
                  </a:cxn>
                  <a:cxn ang="0">
                    <a:pos x="92" y="213"/>
                  </a:cxn>
                  <a:cxn ang="0">
                    <a:pos x="83" y="229"/>
                  </a:cxn>
                  <a:cxn ang="0">
                    <a:pos x="82" y="245"/>
                  </a:cxn>
                  <a:cxn ang="0">
                    <a:pos x="75" y="270"/>
                  </a:cxn>
                  <a:cxn ang="0">
                    <a:pos x="90" y="284"/>
                  </a:cxn>
                  <a:cxn ang="0">
                    <a:pos x="101" y="299"/>
                  </a:cxn>
                  <a:cxn ang="0">
                    <a:pos x="102" y="328"/>
                  </a:cxn>
                  <a:cxn ang="0">
                    <a:pos x="125" y="341"/>
                  </a:cxn>
                  <a:cxn ang="0">
                    <a:pos x="139" y="324"/>
                  </a:cxn>
                  <a:cxn ang="0">
                    <a:pos x="154" y="311"/>
                  </a:cxn>
                  <a:cxn ang="0">
                    <a:pos x="165" y="320"/>
                  </a:cxn>
                </a:cxnLst>
                <a:rect l="0" t="0" r="r" b="b"/>
                <a:pathLst>
                  <a:path w="212" h="347">
                    <a:moveTo>
                      <a:pt x="166" y="315"/>
                    </a:moveTo>
                    <a:cubicBezTo>
                      <a:pt x="165" y="314"/>
                      <a:pt x="164" y="312"/>
                      <a:pt x="164" y="310"/>
                    </a:cubicBezTo>
                    <a:cubicBezTo>
                      <a:pt x="164" y="309"/>
                      <a:pt x="165" y="307"/>
                      <a:pt x="166" y="307"/>
                    </a:cubicBezTo>
                    <a:cubicBezTo>
                      <a:pt x="167" y="306"/>
                      <a:pt x="168" y="305"/>
                      <a:pt x="169" y="304"/>
                    </a:cubicBezTo>
                    <a:cubicBezTo>
                      <a:pt x="170" y="303"/>
                      <a:pt x="171" y="303"/>
                      <a:pt x="173" y="304"/>
                    </a:cubicBezTo>
                    <a:cubicBezTo>
                      <a:pt x="175" y="305"/>
                      <a:pt x="177" y="305"/>
                      <a:pt x="178" y="304"/>
                    </a:cubicBezTo>
                    <a:cubicBezTo>
                      <a:pt x="179" y="304"/>
                      <a:pt x="181" y="303"/>
                      <a:pt x="182" y="304"/>
                    </a:cubicBezTo>
                    <a:cubicBezTo>
                      <a:pt x="183" y="304"/>
                      <a:pt x="184" y="303"/>
                      <a:pt x="184" y="303"/>
                    </a:cubicBezTo>
                    <a:cubicBezTo>
                      <a:pt x="185" y="302"/>
                      <a:pt x="186" y="302"/>
                      <a:pt x="187" y="301"/>
                    </a:cubicBezTo>
                    <a:cubicBezTo>
                      <a:pt x="188" y="301"/>
                      <a:pt x="189" y="300"/>
                      <a:pt x="190" y="299"/>
                    </a:cubicBezTo>
                    <a:cubicBezTo>
                      <a:pt x="191" y="298"/>
                      <a:pt x="192" y="295"/>
                      <a:pt x="192" y="294"/>
                    </a:cubicBezTo>
                    <a:cubicBezTo>
                      <a:pt x="193" y="293"/>
                      <a:pt x="192" y="290"/>
                      <a:pt x="192" y="289"/>
                    </a:cubicBezTo>
                    <a:cubicBezTo>
                      <a:pt x="191" y="288"/>
                      <a:pt x="191" y="287"/>
                      <a:pt x="191" y="286"/>
                    </a:cubicBezTo>
                    <a:cubicBezTo>
                      <a:pt x="191" y="285"/>
                      <a:pt x="192" y="284"/>
                      <a:pt x="194" y="284"/>
                    </a:cubicBezTo>
                    <a:cubicBezTo>
                      <a:pt x="195" y="284"/>
                      <a:pt x="197" y="283"/>
                      <a:pt x="197" y="281"/>
                    </a:cubicBezTo>
                    <a:cubicBezTo>
                      <a:pt x="198" y="279"/>
                      <a:pt x="198" y="277"/>
                      <a:pt x="198" y="276"/>
                    </a:cubicBezTo>
                    <a:cubicBezTo>
                      <a:pt x="198" y="275"/>
                      <a:pt x="198" y="274"/>
                      <a:pt x="197" y="273"/>
                    </a:cubicBezTo>
                    <a:cubicBezTo>
                      <a:pt x="196" y="273"/>
                      <a:pt x="194" y="273"/>
                      <a:pt x="192" y="273"/>
                    </a:cubicBezTo>
                    <a:cubicBezTo>
                      <a:pt x="190" y="274"/>
                      <a:pt x="189" y="274"/>
                      <a:pt x="188" y="274"/>
                    </a:cubicBezTo>
                    <a:cubicBezTo>
                      <a:pt x="188" y="273"/>
                      <a:pt x="187" y="273"/>
                      <a:pt x="185" y="272"/>
                    </a:cubicBezTo>
                    <a:cubicBezTo>
                      <a:pt x="184" y="272"/>
                      <a:pt x="183" y="270"/>
                      <a:pt x="183" y="269"/>
                    </a:cubicBezTo>
                    <a:cubicBezTo>
                      <a:pt x="182" y="268"/>
                      <a:pt x="183" y="266"/>
                      <a:pt x="184" y="265"/>
                    </a:cubicBezTo>
                    <a:cubicBezTo>
                      <a:pt x="186" y="265"/>
                      <a:pt x="187" y="263"/>
                      <a:pt x="187" y="261"/>
                    </a:cubicBezTo>
                    <a:cubicBezTo>
                      <a:pt x="188" y="259"/>
                      <a:pt x="189" y="257"/>
                      <a:pt x="190" y="257"/>
                    </a:cubicBezTo>
                    <a:cubicBezTo>
                      <a:pt x="191" y="256"/>
                      <a:pt x="193" y="257"/>
                      <a:pt x="194" y="257"/>
                    </a:cubicBezTo>
                    <a:cubicBezTo>
                      <a:pt x="195" y="258"/>
                      <a:pt x="197" y="259"/>
                      <a:pt x="197" y="260"/>
                    </a:cubicBezTo>
                    <a:cubicBezTo>
                      <a:pt x="198" y="261"/>
                      <a:pt x="199" y="262"/>
                      <a:pt x="201" y="262"/>
                    </a:cubicBezTo>
                    <a:cubicBezTo>
                      <a:pt x="202" y="262"/>
                      <a:pt x="202" y="263"/>
                      <a:pt x="202" y="264"/>
                    </a:cubicBezTo>
                    <a:cubicBezTo>
                      <a:pt x="202" y="266"/>
                      <a:pt x="203" y="268"/>
                      <a:pt x="203" y="268"/>
                    </a:cubicBezTo>
                    <a:cubicBezTo>
                      <a:pt x="204" y="269"/>
                      <a:pt x="209" y="268"/>
                      <a:pt x="210" y="268"/>
                    </a:cubicBezTo>
                    <a:cubicBezTo>
                      <a:pt x="211" y="267"/>
                      <a:pt x="212" y="267"/>
                      <a:pt x="212" y="267"/>
                    </a:cubicBezTo>
                    <a:cubicBezTo>
                      <a:pt x="212" y="265"/>
                      <a:pt x="211" y="263"/>
                      <a:pt x="211" y="261"/>
                    </a:cubicBezTo>
                    <a:cubicBezTo>
                      <a:pt x="210" y="259"/>
                      <a:pt x="210" y="255"/>
                      <a:pt x="210" y="253"/>
                    </a:cubicBezTo>
                    <a:cubicBezTo>
                      <a:pt x="210" y="251"/>
                      <a:pt x="211" y="248"/>
                      <a:pt x="211" y="246"/>
                    </a:cubicBezTo>
                    <a:cubicBezTo>
                      <a:pt x="211" y="244"/>
                      <a:pt x="207" y="242"/>
                      <a:pt x="206" y="240"/>
                    </a:cubicBezTo>
                    <a:cubicBezTo>
                      <a:pt x="205" y="238"/>
                      <a:pt x="203" y="236"/>
                      <a:pt x="203" y="234"/>
                    </a:cubicBezTo>
                    <a:cubicBezTo>
                      <a:pt x="202" y="233"/>
                      <a:pt x="201" y="229"/>
                      <a:pt x="200" y="227"/>
                    </a:cubicBezTo>
                    <a:cubicBezTo>
                      <a:pt x="198" y="225"/>
                      <a:pt x="196" y="222"/>
                      <a:pt x="195" y="221"/>
                    </a:cubicBezTo>
                    <a:cubicBezTo>
                      <a:pt x="194" y="220"/>
                      <a:pt x="192" y="218"/>
                      <a:pt x="191" y="217"/>
                    </a:cubicBezTo>
                    <a:cubicBezTo>
                      <a:pt x="190" y="216"/>
                      <a:pt x="187" y="213"/>
                      <a:pt x="185" y="211"/>
                    </a:cubicBezTo>
                    <a:cubicBezTo>
                      <a:pt x="182" y="209"/>
                      <a:pt x="180" y="206"/>
                      <a:pt x="179" y="204"/>
                    </a:cubicBezTo>
                    <a:cubicBezTo>
                      <a:pt x="178" y="203"/>
                      <a:pt x="178" y="201"/>
                      <a:pt x="178" y="201"/>
                    </a:cubicBezTo>
                    <a:cubicBezTo>
                      <a:pt x="178" y="200"/>
                      <a:pt x="177" y="199"/>
                      <a:pt x="175" y="197"/>
                    </a:cubicBezTo>
                    <a:cubicBezTo>
                      <a:pt x="174" y="196"/>
                      <a:pt x="177" y="198"/>
                      <a:pt x="177" y="197"/>
                    </a:cubicBezTo>
                    <a:cubicBezTo>
                      <a:pt x="177" y="196"/>
                      <a:pt x="177" y="194"/>
                      <a:pt x="176" y="193"/>
                    </a:cubicBezTo>
                    <a:cubicBezTo>
                      <a:pt x="175" y="192"/>
                      <a:pt x="175" y="190"/>
                      <a:pt x="175" y="188"/>
                    </a:cubicBezTo>
                    <a:cubicBezTo>
                      <a:pt x="175" y="187"/>
                      <a:pt x="175" y="185"/>
                      <a:pt x="175" y="184"/>
                    </a:cubicBezTo>
                    <a:cubicBezTo>
                      <a:pt x="175" y="183"/>
                      <a:pt x="171" y="184"/>
                      <a:pt x="171" y="184"/>
                    </a:cubicBezTo>
                    <a:cubicBezTo>
                      <a:pt x="170" y="183"/>
                      <a:pt x="170" y="182"/>
                      <a:pt x="169" y="181"/>
                    </a:cubicBezTo>
                    <a:cubicBezTo>
                      <a:pt x="169" y="180"/>
                      <a:pt x="161" y="176"/>
                      <a:pt x="161" y="176"/>
                    </a:cubicBezTo>
                    <a:cubicBezTo>
                      <a:pt x="161" y="176"/>
                      <a:pt x="159" y="176"/>
                      <a:pt x="159" y="176"/>
                    </a:cubicBezTo>
                    <a:cubicBezTo>
                      <a:pt x="158" y="176"/>
                      <a:pt x="157" y="176"/>
                      <a:pt x="157" y="176"/>
                    </a:cubicBezTo>
                    <a:cubicBezTo>
                      <a:pt x="157" y="176"/>
                      <a:pt x="158" y="176"/>
                      <a:pt x="159" y="175"/>
                    </a:cubicBezTo>
                    <a:cubicBezTo>
                      <a:pt x="160" y="175"/>
                      <a:pt x="161" y="173"/>
                      <a:pt x="161" y="172"/>
                    </a:cubicBezTo>
                    <a:cubicBezTo>
                      <a:pt x="161" y="171"/>
                      <a:pt x="152" y="167"/>
                      <a:pt x="152" y="166"/>
                    </a:cubicBezTo>
                    <a:cubicBezTo>
                      <a:pt x="151" y="166"/>
                      <a:pt x="150" y="166"/>
                      <a:pt x="149" y="166"/>
                    </a:cubicBezTo>
                    <a:cubicBezTo>
                      <a:pt x="149" y="166"/>
                      <a:pt x="147" y="166"/>
                      <a:pt x="145" y="166"/>
                    </a:cubicBezTo>
                    <a:cubicBezTo>
                      <a:pt x="143" y="166"/>
                      <a:pt x="144" y="169"/>
                      <a:pt x="144" y="169"/>
                    </a:cubicBezTo>
                    <a:cubicBezTo>
                      <a:pt x="143" y="169"/>
                      <a:pt x="142" y="172"/>
                      <a:pt x="140" y="172"/>
                    </a:cubicBezTo>
                    <a:cubicBezTo>
                      <a:pt x="139" y="172"/>
                      <a:pt x="137" y="171"/>
                      <a:pt x="136" y="171"/>
                    </a:cubicBezTo>
                    <a:cubicBezTo>
                      <a:pt x="135" y="170"/>
                      <a:pt x="139" y="167"/>
                      <a:pt x="137" y="167"/>
                    </a:cubicBezTo>
                    <a:cubicBezTo>
                      <a:pt x="136" y="167"/>
                      <a:pt x="134" y="167"/>
                      <a:pt x="133" y="166"/>
                    </a:cubicBezTo>
                    <a:cubicBezTo>
                      <a:pt x="132" y="166"/>
                      <a:pt x="130" y="167"/>
                      <a:pt x="129" y="168"/>
                    </a:cubicBezTo>
                    <a:cubicBezTo>
                      <a:pt x="128" y="169"/>
                      <a:pt x="127" y="171"/>
                      <a:pt x="127" y="171"/>
                    </a:cubicBezTo>
                    <a:cubicBezTo>
                      <a:pt x="126" y="172"/>
                      <a:pt x="125" y="173"/>
                      <a:pt x="123" y="173"/>
                    </a:cubicBezTo>
                    <a:cubicBezTo>
                      <a:pt x="122" y="173"/>
                      <a:pt x="121" y="174"/>
                      <a:pt x="121" y="175"/>
                    </a:cubicBezTo>
                    <a:cubicBezTo>
                      <a:pt x="122" y="175"/>
                      <a:pt x="118" y="178"/>
                      <a:pt x="119" y="178"/>
                    </a:cubicBezTo>
                    <a:cubicBezTo>
                      <a:pt x="120" y="179"/>
                      <a:pt x="121" y="180"/>
                      <a:pt x="122" y="181"/>
                    </a:cubicBezTo>
                    <a:cubicBezTo>
                      <a:pt x="122" y="183"/>
                      <a:pt x="123" y="185"/>
                      <a:pt x="123" y="186"/>
                    </a:cubicBezTo>
                    <a:cubicBezTo>
                      <a:pt x="124" y="188"/>
                      <a:pt x="123" y="189"/>
                      <a:pt x="123" y="189"/>
                    </a:cubicBezTo>
                    <a:cubicBezTo>
                      <a:pt x="122" y="190"/>
                      <a:pt x="121" y="189"/>
                      <a:pt x="121" y="187"/>
                    </a:cubicBezTo>
                    <a:cubicBezTo>
                      <a:pt x="122" y="186"/>
                      <a:pt x="121" y="184"/>
                      <a:pt x="120" y="183"/>
                    </a:cubicBezTo>
                    <a:cubicBezTo>
                      <a:pt x="120" y="181"/>
                      <a:pt x="119" y="181"/>
                      <a:pt x="119" y="182"/>
                    </a:cubicBezTo>
                    <a:cubicBezTo>
                      <a:pt x="118" y="183"/>
                      <a:pt x="119" y="185"/>
                      <a:pt x="119" y="186"/>
                    </a:cubicBezTo>
                    <a:cubicBezTo>
                      <a:pt x="119" y="187"/>
                      <a:pt x="119" y="189"/>
                      <a:pt x="118" y="190"/>
                    </a:cubicBezTo>
                    <a:cubicBezTo>
                      <a:pt x="118" y="191"/>
                      <a:pt x="117" y="193"/>
                      <a:pt x="116" y="194"/>
                    </a:cubicBezTo>
                    <a:cubicBezTo>
                      <a:pt x="116" y="194"/>
                      <a:pt x="111" y="192"/>
                      <a:pt x="110" y="192"/>
                    </a:cubicBezTo>
                    <a:cubicBezTo>
                      <a:pt x="110" y="192"/>
                      <a:pt x="109" y="193"/>
                      <a:pt x="108" y="193"/>
                    </a:cubicBezTo>
                    <a:cubicBezTo>
                      <a:pt x="108" y="193"/>
                      <a:pt x="112" y="196"/>
                      <a:pt x="112" y="195"/>
                    </a:cubicBezTo>
                    <a:cubicBezTo>
                      <a:pt x="112" y="194"/>
                      <a:pt x="112" y="192"/>
                      <a:pt x="112" y="191"/>
                    </a:cubicBezTo>
                    <a:cubicBezTo>
                      <a:pt x="112" y="190"/>
                      <a:pt x="112" y="189"/>
                      <a:pt x="112" y="188"/>
                    </a:cubicBezTo>
                    <a:cubicBezTo>
                      <a:pt x="112" y="187"/>
                      <a:pt x="111" y="187"/>
                      <a:pt x="110" y="187"/>
                    </a:cubicBezTo>
                    <a:cubicBezTo>
                      <a:pt x="109" y="188"/>
                      <a:pt x="108" y="188"/>
                      <a:pt x="107" y="188"/>
                    </a:cubicBezTo>
                    <a:cubicBezTo>
                      <a:pt x="106" y="187"/>
                      <a:pt x="106" y="186"/>
                      <a:pt x="106" y="185"/>
                    </a:cubicBezTo>
                    <a:cubicBezTo>
                      <a:pt x="106" y="185"/>
                      <a:pt x="106" y="184"/>
                      <a:pt x="106" y="184"/>
                    </a:cubicBezTo>
                    <a:cubicBezTo>
                      <a:pt x="106" y="184"/>
                      <a:pt x="101" y="180"/>
                      <a:pt x="100" y="181"/>
                    </a:cubicBezTo>
                    <a:cubicBezTo>
                      <a:pt x="99" y="182"/>
                      <a:pt x="99" y="184"/>
                      <a:pt x="99" y="185"/>
                    </a:cubicBezTo>
                    <a:cubicBezTo>
                      <a:pt x="99" y="186"/>
                      <a:pt x="104" y="190"/>
                      <a:pt x="104" y="190"/>
                    </a:cubicBezTo>
                    <a:cubicBezTo>
                      <a:pt x="105" y="190"/>
                      <a:pt x="106" y="191"/>
                      <a:pt x="106" y="192"/>
                    </a:cubicBezTo>
                    <a:cubicBezTo>
                      <a:pt x="107" y="193"/>
                      <a:pt x="106" y="194"/>
                      <a:pt x="106" y="194"/>
                    </a:cubicBezTo>
                    <a:cubicBezTo>
                      <a:pt x="105" y="195"/>
                      <a:pt x="101" y="192"/>
                      <a:pt x="100" y="193"/>
                    </a:cubicBezTo>
                    <a:cubicBezTo>
                      <a:pt x="100" y="193"/>
                      <a:pt x="99" y="193"/>
                      <a:pt x="98" y="193"/>
                    </a:cubicBezTo>
                    <a:cubicBezTo>
                      <a:pt x="98" y="192"/>
                      <a:pt x="97" y="191"/>
                      <a:pt x="97" y="189"/>
                    </a:cubicBezTo>
                    <a:cubicBezTo>
                      <a:pt x="96" y="188"/>
                      <a:pt x="95" y="186"/>
                      <a:pt x="94" y="185"/>
                    </a:cubicBezTo>
                    <a:cubicBezTo>
                      <a:pt x="93" y="184"/>
                      <a:pt x="93" y="176"/>
                      <a:pt x="92" y="175"/>
                    </a:cubicBezTo>
                    <a:cubicBezTo>
                      <a:pt x="91" y="174"/>
                      <a:pt x="89" y="174"/>
                      <a:pt x="88" y="175"/>
                    </a:cubicBezTo>
                    <a:cubicBezTo>
                      <a:pt x="88" y="176"/>
                      <a:pt x="86" y="177"/>
                      <a:pt x="85" y="177"/>
                    </a:cubicBezTo>
                    <a:cubicBezTo>
                      <a:pt x="84" y="178"/>
                      <a:pt x="83" y="179"/>
                      <a:pt x="83" y="179"/>
                    </a:cubicBezTo>
                    <a:cubicBezTo>
                      <a:pt x="82" y="180"/>
                      <a:pt x="81" y="181"/>
                      <a:pt x="79" y="181"/>
                    </a:cubicBezTo>
                    <a:cubicBezTo>
                      <a:pt x="77" y="181"/>
                      <a:pt x="75" y="182"/>
                      <a:pt x="74" y="182"/>
                    </a:cubicBezTo>
                    <a:cubicBezTo>
                      <a:pt x="74" y="183"/>
                      <a:pt x="73" y="182"/>
                      <a:pt x="72" y="181"/>
                    </a:cubicBezTo>
                    <a:cubicBezTo>
                      <a:pt x="72" y="180"/>
                      <a:pt x="72" y="178"/>
                      <a:pt x="72" y="177"/>
                    </a:cubicBezTo>
                    <a:cubicBezTo>
                      <a:pt x="72" y="175"/>
                      <a:pt x="73" y="173"/>
                      <a:pt x="73" y="172"/>
                    </a:cubicBezTo>
                    <a:cubicBezTo>
                      <a:pt x="73" y="172"/>
                      <a:pt x="74" y="171"/>
                      <a:pt x="74" y="170"/>
                    </a:cubicBezTo>
                    <a:cubicBezTo>
                      <a:pt x="74" y="169"/>
                      <a:pt x="74" y="168"/>
                      <a:pt x="75" y="167"/>
                    </a:cubicBezTo>
                    <a:cubicBezTo>
                      <a:pt x="75" y="167"/>
                      <a:pt x="75" y="165"/>
                      <a:pt x="75" y="164"/>
                    </a:cubicBezTo>
                    <a:cubicBezTo>
                      <a:pt x="75" y="163"/>
                      <a:pt x="75" y="161"/>
                      <a:pt x="76" y="160"/>
                    </a:cubicBezTo>
                    <a:cubicBezTo>
                      <a:pt x="76" y="159"/>
                      <a:pt x="77" y="155"/>
                      <a:pt x="77" y="152"/>
                    </a:cubicBezTo>
                    <a:cubicBezTo>
                      <a:pt x="78" y="148"/>
                      <a:pt x="78" y="145"/>
                      <a:pt x="79" y="144"/>
                    </a:cubicBezTo>
                    <a:cubicBezTo>
                      <a:pt x="79" y="144"/>
                      <a:pt x="79" y="141"/>
                      <a:pt x="79" y="139"/>
                    </a:cubicBezTo>
                    <a:cubicBezTo>
                      <a:pt x="79" y="137"/>
                      <a:pt x="79" y="134"/>
                      <a:pt x="78" y="133"/>
                    </a:cubicBezTo>
                    <a:cubicBezTo>
                      <a:pt x="78" y="132"/>
                      <a:pt x="78" y="130"/>
                      <a:pt x="78" y="129"/>
                    </a:cubicBezTo>
                    <a:cubicBezTo>
                      <a:pt x="78" y="128"/>
                      <a:pt x="77" y="126"/>
                      <a:pt x="77" y="124"/>
                    </a:cubicBezTo>
                    <a:cubicBezTo>
                      <a:pt x="77" y="123"/>
                      <a:pt x="77" y="121"/>
                      <a:pt x="77" y="120"/>
                    </a:cubicBezTo>
                    <a:cubicBezTo>
                      <a:pt x="77" y="120"/>
                      <a:pt x="84" y="121"/>
                      <a:pt x="84" y="121"/>
                    </a:cubicBezTo>
                    <a:cubicBezTo>
                      <a:pt x="84" y="120"/>
                      <a:pt x="84" y="118"/>
                      <a:pt x="85" y="118"/>
                    </a:cubicBezTo>
                    <a:cubicBezTo>
                      <a:pt x="86" y="117"/>
                      <a:pt x="86" y="115"/>
                      <a:pt x="86" y="115"/>
                    </a:cubicBezTo>
                    <a:cubicBezTo>
                      <a:pt x="86" y="114"/>
                      <a:pt x="86" y="113"/>
                      <a:pt x="86" y="112"/>
                    </a:cubicBezTo>
                    <a:cubicBezTo>
                      <a:pt x="86" y="111"/>
                      <a:pt x="86" y="109"/>
                      <a:pt x="86" y="108"/>
                    </a:cubicBezTo>
                    <a:cubicBezTo>
                      <a:pt x="86" y="107"/>
                      <a:pt x="86" y="105"/>
                      <a:pt x="86" y="104"/>
                    </a:cubicBezTo>
                    <a:cubicBezTo>
                      <a:pt x="87" y="102"/>
                      <a:pt x="86" y="100"/>
                      <a:pt x="86" y="99"/>
                    </a:cubicBezTo>
                    <a:cubicBezTo>
                      <a:pt x="85" y="97"/>
                      <a:pt x="84" y="94"/>
                      <a:pt x="84" y="93"/>
                    </a:cubicBezTo>
                    <a:cubicBezTo>
                      <a:pt x="83" y="91"/>
                      <a:pt x="84" y="88"/>
                      <a:pt x="84" y="87"/>
                    </a:cubicBezTo>
                    <a:cubicBezTo>
                      <a:pt x="85" y="85"/>
                      <a:pt x="85" y="83"/>
                      <a:pt x="85" y="82"/>
                    </a:cubicBezTo>
                    <a:cubicBezTo>
                      <a:pt x="85" y="81"/>
                      <a:pt x="78" y="75"/>
                      <a:pt x="78" y="73"/>
                    </a:cubicBezTo>
                    <a:cubicBezTo>
                      <a:pt x="77" y="71"/>
                      <a:pt x="77" y="68"/>
                      <a:pt x="78" y="66"/>
                    </a:cubicBezTo>
                    <a:cubicBezTo>
                      <a:pt x="78" y="64"/>
                      <a:pt x="78" y="61"/>
                      <a:pt x="79" y="60"/>
                    </a:cubicBezTo>
                    <a:cubicBezTo>
                      <a:pt x="79" y="59"/>
                      <a:pt x="84" y="63"/>
                      <a:pt x="85" y="61"/>
                    </a:cubicBezTo>
                    <a:cubicBezTo>
                      <a:pt x="86" y="60"/>
                      <a:pt x="88" y="58"/>
                      <a:pt x="89" y="57"/>
                    </a:cubicBezTo>
                    <a:cubicBezTo>
                      <a:pt x="91" y="56"/>
                      <a:pt x="93" y="54"/>
                      <a:pt x="95" y="53"/>
                    </a:cubicBezTo>
                    <a:cubicBezTo>
                      <a:pt x="97" y="51"/>
                      <a:pt x="99" y="49"/>
                      <a:pt x="100" y="48"/>
                    </a:cubicBezTo>
                    <a:cubicBezTo>
                      <a:pt x="101" y="47"/>
                      <a:pt x="102" y="45"/>
                      <a:pt x="103" y="45"/>
                    </a:cubicBezTo>
                    <a:cubicBezTo>
                      <a:pt x="103" y="44"/>
                      <a:pt x="105" y="44"/>
                      <a:pt x="105" y="45"/>
                    </a:cubicBezTo>
                    <a:cubicBezTo>
                      <a:pt x="106" y="45"/>
                      <a:pt x="108" y="45"/>
                      <a:pt x="109" y="44"/>
                    </a:cubicBezTo>
                    <a:cubicBezTo>
                      <a:pt x="110" y="43"/>
                      <a:pt x="111" y="42"/>
                      <a:pt x="110" y="41"/>
                    </a:cubicBezTo>
                    <a:cubicBezTo>
                      <a:pt x="109" y="41"/>
                      <a:pt x="109" y="39"/>
                      <a:pt x="109" y="39"/>
                    </a:cubicBezTo>
                    <a:cubicBezTo>
                      <a:pt x="109" y="38"/>
                      <a:pt x="110" y="37"/>
                      <a:pt x="111" y="36"/>
                    </a:cubicBezTo>
                    <a:cubicBezTo>
                      <a:pt x="113" y="36"/>
                      <a:pt x="119" y="41"/>
                      <a:pt x="120" y="40"/>
                    </a:cubicBezTo>
                    <a:cubicBezTo>
                      <a:pt x="120" y="40"/>
                      <a:pt x="110" y="27"/>
                      <a:pt x="109" y="26"/>
                    </a:cubicBezTo>
                    <a:cubicBezTo>
                      <a:pt x="107" y="24"/>
                      <a:pt x="106" y="23"/>
                      <a:pt x="105" y="22"/>
                    </a:cubicBezTo>
                    <a:cubicBezTo>
                      <a:pt x="104" y="22"/>
                      <a:pt x="103" y="22"/>
                      <a:pt x="102" y="22"/>
                    </a:cubicBezTo>
                    <a:cubicBezTo>
                      <a:pt x="101" y="23"/>
                      <a:pt x="99" y="23"/>
                      <a:pt x="98" y="22"/>
                    </a:cubicBezTo>
                    <a:cubicBezTo>
                      <a:pt x="97" y="22"/>
                      <a:pt x="95" y="22"/>
                      <a:pt x="94" y="22"/>
                    </a:cubicBezTo>
                    <a:cubicBezTo>
                      <a:pt x="93" y="22"/>
                      <a:pt x="91" y="23"/>
                      <a:pt x="89" y="25"/>
                    </a:cubicBezTo>
                    <a:cubicBezTo>
                      <a:pt x="88" y="26"/>
                      <a:pt x="86" y="26"/>
                      <a:pt x="85" y="26"/>
                    </a:cubicBezTo>
                    <a:cubicBezTo>
                      <a:pt x="84" y="26"/>
                      <a:pt x="84" y="24"/>
                      <a:pt x="83" y="22"/>
                    </a:cubicBezTo>
                    <a:cubicBezTo>
                      <a:pt x="83" y="20"/>
                      <a:pt x="84" y="17"/>
                      <a:pt x="84" y="16"/>
                    </a:cubicBezTo>
                    <a:cubicBezTo>
                      <a:pt x="85" y="15"/>
                      <a:pt x="85" y="14"/>
                      <a:pt x="84" y="13"/>
                    </a:cubicBezTo>
                    <a:cubicBezTo>
                      <a:pt x="83" y="12"/>
                      <a:pt x="83" y="11"/>
                      <a:pt x="83" y="10"/>
                    </a:cubicBezTo>
                    <a:cubicBezTo>
                      <a:pt x="84" y="10"/>
                      <a:pt x="84" y="8"/>
                      <a:pt x="83" y="7"/>
                    </a:cubicBezTo>
                    <a:cubicBezTo>
                      <a:pt x="81" y="6"/>
                      <a:pt x="78" y="4"/>
                      <a:pt x="76" y="3"/>
                    </a:cubicBezTo>
                    <a:cubicBezTo>
                      <a:pt x="73" y="1"/>
                      <a:pt x="69" y="0"/>
                      <a:pt x="67" y="0"/>
                    </a:cubicBezTo>
                    <a:cubicBezTo>
                      <a:pt x="64" y="0"/>
                      <a:pt x="61" y="1"/>
                      <a:pt x="60" y="3"/>
                    </a:cubicBezTo>
                    <a:cubicBezTo>
                      <a:pt x="59" y="4"/>
                      <a:pt x="57" y="6"/>
                      <a:pt x="56" y="6"/>
                    </a:cubicBezTo>
                    <a:cubicBezTo>
                      <a:pt x="55" y="6"/>
                      <a:pt x="54" y="6"/>
                      <a:pt x="54" y="6"/>
                    </a:cubicBezTo>
                    <a:cubicBezTo>
                      <a:pt x="54" y="6"/>
                      <a:pt x="54" y="8"/>
                      <a:pt x="54" y="10"/>
                    </a:cubicBezTo>
                    <a:cubicBezTo>
                      <a:pt x="55" y="12"/>
                      <a:pt x="55" y="15"/>
                      <a:pt x="54" y="15"/>
                    </a:cubicBezTo>
                    <a:cubicBezTo>
                      <a:pt x="53" y="15"/>
                      <a:pt x="52" y="16"/>
                      <a:pt x="51" y="16"/>
                    </a:cubicBezTo>
                    <a:cubicBezTo>
                      <a:pt x="50" y="16"/>
                      <a:pt x="49" y="16"/>
                      <a:pt x="49" y="17"/>
                    </a:cubicBezTo>
                    <a:cubicBezTo>
                      <a:pt x="49" y="18"/>
                      <a:pt x="48" y="18"/>
                      <a:pt x="47" y="17"/>
                    </a:cubicBezTo>
                    <a:cubicBezTo>
                      <a:pt x="47" y="17"/>
                      <a:pt x="45" y="17"/>
                      <a:pt x="44" y="17"/>
                    </a:cubicBezTo>
                    <a:cubicBezTo>
                      <a:pt x="44" y="18"/>
                      <a:pt x="42" y="20"/>
                      <a:pt x="42" y="21"/>
                    </a:cubicBezTo>
                    <a:cubicBezTo>
                      <a:pt x="41" y="23"/>
                      <a:pt x="40" y="24"/>
                      <a:pt x="39" y="25"/>
                    </a:cubicBezTo>
                    <a:cubicBezTo>
                      <a:pt x="38" y="25"/>
                      <a:pt x="36" y="25"/>
                      <a:pt x="35" y="25"/>
                    </a:cubicBezTo>
                    <a:cubicBezTo>
                      <a:pt x="35" y="25"/>
                      <a:pt x="33" y="26"/>
                      <a:pt x="32" y="27"/>
                    </a:cubicBezTo>
                    <a:cubicBezTo>
                      <a:pt x="31" y="27"/>
                      <a:pt x="29" y="27"/>
                      <a:pt x="27" y="26"/>
                    </a:cubicBezTo>
                    <a:cubicBezTo>
                      <a:pt x="25" y="25"/>
                      <a:pt x="23" y="25"/>
                      <a:pt x="21" y="25"/>
                    </a:cubicBezTo>
                    <a:cubicBezTo>
                      <a:pt x="19" y="26"/>
                      <a:pt x="18" y="26"/>
                      <a:pt x="18" y="27"/>
                    </a:cubicBezTo>
                    <a:cubicBezTo>
                      <a:pt x="18" y="28"/>
                      <a:pt x="18" y="29"/>
                      <a:pt x="18" y="29"/>
                    </a:cubicBezTo>
                    <a:cubicBezTo>
                      <a:pt x="18" y="30"/>
                      <a:pt x="18" y="31"/>
                      <a:pt x="19" y="33"/>
                    </a:cubicBezTo>
                    <a:cubicBezTo>
                      <a:pt x="20" y="34"/>
                      <a:pt x="21" y="36"/>
                      <a:pt x="21" y="37"/>
                    </a:cubicBezTo>
                    <a:cubicBezTo>
                      <a:pt x="20" y="38"/>
                      <a:pt x="21" y="39"/>
                      <a:pt x="22" y="40"/>
                    </a:cubicBezTo>
                    <a:cubicBezTo>
                      <a:pt x="22" y="41"/>
                      <a:pt x="23" y="42"/>
                      <a:pt x="23" y="43"/>
                    </a:cubicBezTo>
                    <a:cubicBezTo>
                      <a:pt x="23" y="44"/>
                      <a:pt x="23" y="46"/>
                      <a:pt x="23" y="47"/>
                    </a:cubicBezTo>
                    <a:cubicBezTo>
                      <a:pt x="24" y="48"/>
                      <a:pt x="23" y="49"/>
                      <a:pt x="23" y="50"/>
                    </a:cubicBezTo>
                    <a:cubicBezTo>
                      <a:pt x="22" y="51"/>
                      <a:pt x="22" y="53"/>
                      <a:pt x="21" y="55"/>
                    </a:cubicBezTo>
                    <a:cubicBezTo>
                      <a:pt x="20" y="56"/>
                      <a:pt x="20" y="58"/>
                      <a:pt x="20" y="58"/>
                    </a:cubicBezTo>
                    <a:cubicBezTo>
                      <a:pt x="21" y="59"/>
                      <a:pt x="20" y="60"/>
                      <a:pt x="20" y="61"/>
                    </a:cubicBezTo>
                    <a:cubicBezTo>
                      <a:pt x="19" y="62"/>
                      <a:pt x="20" y="64"/>
                      <a:pt x="21" y="65"/>
                    </a:cubicBezTo>
                    <a:cubicBezTo>
                      <a:pt x="21" y="66"/>
                      <a:pt x="23" y="68"/>
                      <a:pt x="25" y="68"/>
                    </a:cubicBezTo>
                    <a:cubicBezTo>
                      <a:pt x="26" y="69"/>
                      <a:pt x="28" y="71"/>
                      <a:pt x="28" y="71"/>
                    </a:cubicBezTo>
                    <a:cubicBezTo>
                      <a:pt x="28" y="72"/>
                      <a:pt x="28" y="73"/>
                      <a:pt x="29" y="74"/>
                    </a:cubicBezTo>
                    <a:cubicBezTo>
                      <a:pt x="29" y="74"/>
                      <a:pt x="30" y="75"/>
                      <a:pt x="30" y="77"/>
                    </a:cubicBezTo>
                    <a:cubicBezTo>
                      <a:pt x="31" y="78"/>
                      <a:pt x="33" y="80"/>
                      <a:pt x="34" y="82"/>
                    </a:cubicBezTo>
                    <a:cubicBezTo>
                      <a:pt x="36" y="84"/>
                      <a:pt x="36" y="85"/>
                      <a:pt x="35" y="86"/>
                    </a:cubicBezTo>
                    <a:cubicBezTo>
                      <a:pt x="34" y="86"/>
                      <a:pt x="33" y="88"/>
                      <a:pt x="32" y="91"/>
                    </a:cubicBezTo>
                    <a:cubicBezTo>
                      <a:pt x="32" y="93"/>
                      <a:pt x="32" y="96"/>
                      <a:pt x="31" y="97"/>
                    </a:cubicBezTo>
                    <a:cubicBezTo>
                      <a:pt x="31" y="98"/>
                      <a:pt x="28" y="100"/>
                      <a:pt x="26" y="102"/>
                    </a:cubicBezTo>
                    <a:cubicBezTo>
                      <a:pt x="26" y="102"/>
                      <a:pt x="26" y="102"/>
                      <a:pt x="24" y="102"/>
                    </a:cubicBezTo>
                    <a:cubicBezTo>
                      <a:pt x="22" y="103"/>
                      <a:pt x="22" y="103"/>
                      <a:pt x="22" y="103"/>
                    </a:cubicBezTo>
                    <a:cubicBezTo>
                      <a:pt x="20" y="102"/>
                      <a:pt x="19" y="103"/>
                      <a:pt x="19" y="105"/>
                    </a:cubicBezTo>
                    <a:cubicBezTo>
                      <a:pt x="19" y="107"/>
                      <a:pt x="20" y="110"/>
                      <a:pt x="20" y="112"/>
                    </a:cubicBezTo>
                    <a:cubicBezTo>
                      <a:pt x="20" y="113"/>
                      <a:pt x="18" y="115"/>
                      <a:pt x="16" y="116"/>
                    </a:cubicBezTo>
                    <a:cubicBezTo>
                      <a:pt x="14" y="117"/>
                      <a:pt x="11" y="118"/>
                      <a:pt x="10" y="118"/>
                    </a:cubicBezTo>
                    <a:cubicBezTo>
                      <a:pt x="9" y="118"/>
                      <a:pt x="7" y="119"/>
                      <a:pt x="7" y="120"/>
                    </a:cubicBezTo>
                    <a:cubicBezTo>
                      <a:pt x="6" y="120"/>
                      <a:pt x="5" y="121"/>
                      <a:pt x="4" y="121"/>
                    </a:cubicBezTo>
                    <a:cubicBezTo>
                      <a:pt x="3" y="122"/>
                      <a:pt x="1" y="123"/>
                      <a:pt x="1" y="124"/>
                    </a:cubicBezTo>
                    <a:cubicBezTo>
                      <a:pt x="1" y="126"/>
                      <a:pt x="0" y="127"/>
                      <a:pt x="1" y="128"/>
                    </a:cubicBezTo>
                    <a:cubicBezTo>
                      <a:pt x="1" y="129"/>
                      <a:pt x="1" y="130"/>
                      <a:pt x="0" y="131"/>
                    </a:cubicBezTo>
                    <a:cubicBezTo>
                      <a:pt x="0" y="131"/>
                      <a:pt x="0" y="132"/>
                      <a:pt x="1" y="133"/>
                    </a:cubicBezTo>
                    <a:cubicBezTo>
                      <a:pt x="1" y="134"/>
                      <a:pt x="1" y="136"/>
                      <a:pt x="1" y="138"/>
                    </a:cubicBezTo>
                    <a:cubicBezTo>
                      <a:pt x="1" y="139"/>
                      <a:pt x="2" y="141"/>
                      <a:pt x="2" y="143"/>
                    </a:cubicBezTo>
                    <a:cubicBezTo>
                      <a:pt x="3" y="144"/>
                      <a:pt x="3" y="146"/>
                      <a:pt x="3" y="147"/>
                    </a:cubicBezTo>
                    <a:cubicBezTo>
                      <a:pt x="3" y="149"/>
                      <a:pt x="2" y="150"/>
                      <a:pt x="1" y="150"/>
                    </a:cubicBezTo>
                    <a:cubicBezTo>
                      <a:pt x="0" y="151"/>
                      <a:pt x="0" y="152"/>
                      <a:pt x="1" y="153"/>
                    </a:cubicBezTo>
                    <a:cubicBezTo>
                      <a:pt x="2" y="154"/>
                      <a:pt x="4" y="155"/>
                      <a:pt x="6" y="155"/>
                    </a:cubicBezTo>
                    <a:cubicBezTo>
                      <a:pt x="7" y="155"/>
                      <a:pt x="8" y="156"/>
                      <a:pt x="8" y="157"/>
                    </a:cubicBezTo>
                    <a:cubicBezTo>
                      <a:pt x="8" y="158"/>
                      <a:pt x="9" y="160"/>
                      <a:pt x="9" y="162"/>
                    </a:cubicBezTo>
                    <a:cubicBezTo>
                      <a:pt x="9" y="163"/>
                      <a:pt x="9" y="165"/>
                      <a:pt x="8" y="166"/>
                    </a:cubicBezTo>
                    <a:cubicBezTo>
                      <a:pt x="7" y="167"/>
                      <a:pt x="6" y="168"/>
                      <a:pt x="7" y="169"/>
                    </a:cubicBezTo>
                    <a:cubicBezTo>
                      <a:pt x="8" y="169"/>
                      <a:pt x="9" y="170"/>
                      <a:pt x="11" y="170"/>
                    </a:cubicBezTo>
                    <a:cubicBezTo>
                      <a:pt x="12" y="171"/>
                      <a:pt x="14" y="171"/>
                      <a:pt x="16" y="172"/>
                    </a:cubicBezTo>
                    <a:cubicBezTo>
                      <a:pt x="17" y="172"/>
                      <a:pt x="19" y="174"/>
                      <a:pt x="19" y="175"/>
                    </a:cubicBezTo>
                    <a:cubicBezTo>
                      <a:pt x="19" y="176"/>
                      <a:pt x="19" y="178"/>
                      <a:pt x="17" y="179"/>
                    </a:cubicBezTo>
                    <a:cubicBezTo>
                      <a:pt x="16" y="181"/>
                      <a:pt x="16" y="183"/>
                      <a:pt x="16" y="184"/>
                    </a:cubicBezTo>
                    <a:cubicBezTo>
                      <a:pt x="16" y="184"/>
                      <a:pt x="17" y="186"/>
                      <a:pt x="17" y="188"/>
                    </a:cubicBezTo>
                    <a:cubicBezTo>
                      <a:pt x="18" y="190"/>
                      <a:pt x="19" y="192"/>
                      <a:pt x="19" y="193"/>
                    </a:cubicBezTo>
                    <a:cubicBezTo>
                      <a:pt x="20" y="194"/>
                      <a:pt x="21" y="195"/>
                      <a:pt x="21" y="195"/>
                    </a:cubicBezTo>
                    <a:cubicBezTo>
                      <a:pt x="21" y="195"/>
                      <a:pt x="22" y="195"/>
                      <a:pt x="23" y="195"/>
                    </a:cubicBezTo>
                    <a:cubicBezTo>
                      <a:pt x="24" y="195"/>
                      <a:pt x="26" y="195"/>
                      <a:pt x="27" y="194"/>
                    </a:cubicBezTo>
                    <a:cubicBezTo>
                      <a:pt x="28" y="193"/>
                      <a:pt x="29" y="192"/>
                      <a:pt x="30" y="192"/>
                    </a:cubicBezTo>
                    <a:cubicBezTo>
                      <a:pt x="30" y="192"/>
                      <a:pt x="32" y="191"/>
                      <a:pt x="32" y="190"/>
                    </a:cubicBezTo>
                    <a:cubicBezTo>
                      <a:pt x="33" y="190"/>
                      <a:pt x="34" y="188"/>
                      <a:pt x="35" y="188"/>
                    </a:cubicBezTo>
                    <a:cubicBezTo>
                      <a:pt x="35" y="187"/>
                      <a:pt x="36" y="186"/>
                      <a:pt x="37" y="186"/>
                    </a:cubicBezTo>
                    <a:cubicBezTo>
                      <a:pt x="37" y="186"/>
                      <a:pt x="38" y="186"/>
                      <a:pt x="39" y="187"/>
                    </a:cubicBezTo>
                    <a:cubicBezTo>
                      <a:pt x="40" y="187"/>
                      <a:pt x="41" y="188"/>
                      <a:pt x="42" y="188"/>
                    </a:cubicBezTo>
                    <a:cubicBezTo>
                      <a:pt x="43" y="189"/>
                      <a:pt x="44" y="189"/>
                      <a:pt x="44" y="190"/>
                    </a:cubicBezTo>
                    <a:cubicBezTo>
                      <a:pt x="44" y="191"/>
                      <a:pt x="44" y="192"/>
                      <a:pt x="43" y="193"/>
                    </a:cubicBezTo>
                    <a:cubicBezTo>
                      <a:pt x="43" y="193"/>
                      <a:pt x="43" y="194"/>
                      <a:pt x="43" y="195"/>
                    </a:cubicBezTo>
                    <a:cubicBezTo>
                      <a:pt x="44" y="196"/>
                      <a:pt x="43" y="197"/>
                      <a:pt x="42" y="198"/>
                    </a:cubicBezTo>
                    <a:cubicBezTo>
                      <a:pt x="41" y="199"/>
                      <a:pt x="41" y="201"/>
                      <a:pt x="41" y="201"/>
                    </a:cubicBezTo>
                    <a:cubicBezTo>
                      <a:pt x="42" y="201"/>
                      <a:pt x="42" y="202"/>
                      <a:pt x="41" y="203"/>
                    </a:cubicBezTo>
                    <a:cubicBezTo>
                      <a:pt x="40" y="203"/>
                      <a:pt x="40" y="205"/>
                      <a:pt x="40" y="205"/>
                    </a:cubicBezTo>
                    <a:cubicBezTo>
                      <a:pt x="40" y="206"/>
                      <a:pt x="39" y="208"/>
                      <a:pt x="38" y="209"/>
                    </a:cubicBezTo>
                    <a:cubicBezTo>
                      <a:pt x="38" y="210"/>
                      <a:pt x="38" y="212"/>
                      <a:pt x="38" y="214"/>
                    </a:cubicBezTo>
                    <a:cubicBezTo>
                      <a:pt x="39" y="216"/>
                      <a:pt x="39" y="219"/>
                      <a:pt x="38" y="219"/>
                    </a:cubicBezTo>
                    <a:cubicBezTo>
                      <a:pt x="37" y="220"/>
                      <a:pt x="36" y="221"/>
                      <a:pt x="36" y="222"/>
                    </a:cubicBezTo>
                    <a:cubicBezTo>
                      <a:pt x="36" y="223"/>
                      <a:pt x="36" y="224"/>
                      <a:pt x="37" y="225"/>
                    </a:cubicBezTo>
                    <a:cubicBezTo>
                      <a:pt x="38" y="226"/>
                      <a:pt x="39" y="227"/>
                      <a:pt x="40" y="227"/>
                    </a:cubicBezTo>
                    <a:cubicBezTo>
                      <a:pt x="41" y="226"/>
                      <a:pt x="42" y="226"/>
                      <a:pt x="43" y="226"/>
                    </a:cubicBezTo>
                    <a:cubicBezTo>
                      <a:pt x="44" y="226"/>
                      <a:pt x="45" y="226"/>
                      <a:pt x="46" y="225"/>
                    </a:cubicBezTo>
                    <a:cubicBezTo>
                      <a:pt x="47" y="225"/>
                      <a:pt x="49" y="224"/>
                      <a:pt x="49" y="225"/>
                    </a:cubicBezTo>
                    <a:cubicBezTo>
                      <a:pt x="50" y="225"/>
                      <a:pt x="52" y="227"/>
                      <a:pt x="53" y="229"/>
                    </a:cubicBezTo>
                    <a:cubicBezTo>
                      <a:pt x="55" y="231"/>
                      <a:pt x="57" y="232"/>
                      <a:pt x="58" y="231"/>
                    </a:cubicBezTo>
                    <a:cubicBezTo>
                      <a:pt x="59" y="231"/>
                      <a:pt x="60" y="230"/>
                      <a:pt x="60" y="231"/>
                    </a:cubicBezTo>
                    <a:cubicBezTo>
                      <a:pt x="60" y="231"/>
                      <a:pt x="61" y="230"/>
                      <a:pt x="63" y="229"/>
                    </a:cubicBezTo>
                    <a:cubicBezTo>
                      <a:pt x="64" y="228"/>
                      <a:pt x="65" y="226"/>
                      <a:pt x="67" y="225"/>
                    </a:cubicBezTo>
                    <a:cubicBezTo>
                      <a:pt x="68" y="225"/>
                      <a:pt x="70" y="223"/>
                      <a:pt x="71" y="222"/>
                    </a:cubicBezTo>
                    <a:cubicBezTo>
                      <a:pt x="72" y="221"/>
                      <a:pt x="72" y="220"/>
                      <a:pt x="72" y="219"/>
                    </a:cubicBezTo>
                    <a:cubicBezTo>
                      <a:pt x="72" y="218"/>
                      <a:pt x="72" y="216"/>
                      <a:pt x="72" y="215"/>
                    </a:cubicBezTo>
                    <a:cubicBezTo>
                      <a:pt x="73" y="214"/>
                      <a:pt x="75" y="213"/>
                      <a:pt x="76" y="213"/>
                    </a:cubicBezTo>
                    <a:cubicBezTo>
                      <a:pt x="78" y="213"/>
                      <a:pt x="80" y="211"/>
                      <a:pt x="81" y="209"/>
                    </a:cubicBezTo>
                    <a:cubicBezTo>
                      <a:pt x="82" y="207"/>
                      <a:pt x="84" y="205"/>
                      <a:pt x="85" y="205"/>
                    </a:cubicBezTo>
                    <a:cubicBezTo>
                      <a:pt x="87" y="206"/>
                      <a:pt x="88" y="207"/>
                      <a:pt x="89" y="207"/>
                    </a:cubicBezTo>
                    <a:cubicBezTo>
                      <a:pt x="90" y="208"/>
                      <a:pt x="92" y="211"/>
                      <a:pt x="92" y="213"/>
                    </a:cubicBezTo>
                    <a:cubicBezTo>
                      <a:pt x="92" y="215"/>
                      <a:pt x="94" y="218"/>
                      <a:pt x="95" y="218"/>
                    </a:cubicBezTo>
                    <a:cubicBezTo>
                      <a:pt x="96" y="218"/>
                      <a:pt x="97" y="220"/>
                      <a:pt x="97" y="221"/>
                    </a:cubicBezTo>
                    <a:cubicBezTo>
                      <a:pt x="97" y="223"/>
                      <a:pt x="95" y="224"/>
                      <a:pt x="94" y="225"/>
                    </a:cubicBezTo>
                    <a:cubicBezTo>
                      <a:pt x="92" y="226"/>
                      <a:pt x="89" y="227"/>
                      <a:pt x="88" y="227"/>
                    </a:cubicBezTo>
                    <a:cubicBezTo>
                      <a:pt x="86" y="228"/>
                      <a:pt x="84" y="229"/>
                      <a:pt x="83" y="229"/>
                    </a:cubicBezTo>
                    <a:cubicBezTo>
                      <a:pt x="82" y="229"/>
                      <a:pt x="82" y="230"/>
                      <a:pt x="82" y="231"/>
                    </a:cubicBezTo>
                    <a:cubicBezTo>
                      <a:pt x="83" y="232"/>
                      <a:pt x="84" y="233"/>
                      <a:pt x="85" y="234"/>
                    </a:cubicBezTo>
                    <a:cubicBezTo>
                      <a:pt x="86" y="234"/>
                      <a:pt x="86" y="235"/>
                      <a:pt x="86" y="236"/>
                    </a:cubicBezTo>
                    <a:cubicBezTo>
                      <a:pt x="85" y="237"/>
                      <a:pt x="84" y="239"/>
                      <a:pt x="84" y="240"/>
                    </a:cubicBezTo>
                    <a:cubicBezTo>
                      <a:pt x="83" y="241"/>
                      <a:pt x="82" y="243"/>
                      <a:pt x="82" y="245"/>
                    </a:cubicBezTo>
                    <a:cubicBezTo>
                      <a:pt x="81" y="247"/>
                      <a:pt x="80" y="250"/>
                      <a:pt x="79" y="251"/>
                    </a:cubicBezTo>
                    <a:cubicBezTo>
                      <a:pt x="78" y="252"/>
                      <a:pt x="77" y="254"/>
                      <a:pt x="76" y="255"/>
                    </a:cubicBezTo>
                    <a:cubicBezTo>
                      <a:pt x="75" y="257"/>
                      <a:pt x="74" y="259"/>
                      <a:pt x="75" y="260"/>
                    </a:cubicBezTo>
                    <a:cubicBezTo>
                      <a:pt x="76" y="262"/>
                      <a:pt x="76" y="264"/>
                      <a:pt x="76" y="265"/>
                    </a:cubicBezTo>
                    <a:cubicBezTo>
                      <a:pt x="75" y="267"/>
                      <a:pt x="75" y="269"/>
                      <a:pt x="75" y="270"/>
                    </a:cubicBezTo>
                    <a:cubicBezTo>
                      <a:pt x="75" y="272"/>
                      <a:pt x="75" y="274"/>
                      <a:pt x="75" y="275"/>
                    </a:cubicBezTo>
                    <a:cubicBezTo>
                      <a:pt x="75" y="276"/>
                      <a:pt x="75" y="278"/>
                      <a:pt x="76" y="279"/>
                    </a:cubicBezTo>
                    <a:cubicBezTo>
                      <a:pt x="77" y="279"/>
                      <a:pt x="78" y="280"/>
                      <a:pt x="79" y="281"/>
                    </a:cubicBezTo>
                    <a:cubicBezTo>
                      <a:pt x="81" y="282"/>
                      <a:pt x="83" y="282"/>
                      <a:pt x="85" y="282"/>
                    </a:cubicBezTo>
                    <a:cubicBezTo>
                      <a:pt x="87" y="282"/>
                      <a:pt x="89" y="283"/>
                      <a:pt x="90" y="284"/>
                    </a:cubicBezTo>
                    <a:cubicBezTo>
                      <a:pt x="91" y="285"/>
                      <a:pt x="93" y="286"/>
                      <a:pt x="94" y="287"/>
                    </a:cubicBezTo>
                    <a:cubicBezTo>
                      <a:pt x="95" y="287"/>
                      <a:pt x="96" y="289"/>
                      <a:pt x="96" y="290"/>
                    </a:cubicBezTo>
                    <a:cubicBezTo>
                      <a:pt x="97" y="291"/>
                      <a:pt x="98" y="292"/>
                      <a:pt x="99" y="292"/>
                    </a:cubicBezTo>
                    <a:cubicBezTo>
                      <a:pt x="100" y="293"/>
                      <a:pt x="101" y="294"/>
                      <a:pt x="101" y="296"/>
                    </a:cubicBezTo>
                    <a:cubicBezTo>
                      <a:pt x="101" y="298"/>
                      <a:pt x="101" y="299"/>
                      <a:pt x="101" y="299"/>
                    </a:cubicBezTo>
                    <a:cubicBezTo>
                      <a:pt x="101" y="299"/>
                      <a:pt x="100" y="300"/>
                      <a:pt x="100" y="300"/>
                    </a:cubicBezTo>
                    <a:cubicBezTo>
                      <a:pt x="100" y="301"/>
                      <a:pt x="99" y="303"/>
                      <a:pt x="100" y="304"/>
                    </a:cubicBezTo>
                    <a:cubicBezTo>
                      <a:pt x="100" y="305"/>
                      <a:pt x="99" y="308"/>
                      <a:pt x="98" y="309"/>
                    </a:cubicBezTo>
                    <a:cubicBezTo>
                      <a:pt x="96" y="311"/>
                      <a:pt x="91" y="330"/>
                      <a:pt x="91" y="330"/>
                    </a:cubicBezTo>
                    <a:cubicBezTo>
                      <a:pt x="92" y="330"/>
                      <a:pt x="102" y="328"/>
                      <a:pt x="102" y="328"/>
                    </a:cubicBezTo>
                    <a:cubicBezTo>
                      <a:pt x="104" y="330"/>
                      <a:pt x="103" y="336"/>
                      <a:pt x="105" y="337"/>
                    </a:cubicBezTo>
                    <a:cubicBezTo>
                      <a:pt x="106" y="337"/>
                      <a:pt x="107" y="339"/>
                      <a:pt x="108" y="341"/>
                    </a:cubicBezTo>
                    <a:cubicBezTo>
                      <a:pt x="108" y="343"/>
                      <a:pt x="111" y="345"/>
                      <a:pt x="113" y="346"/>
                    </a:cubicBezTo>
                    <a:cubicBezTo>
                      <a:pt x="116" y="347"/>
                      <a:pt x="119" y="346"/>
                      <a:pt x="120" y="345"/>
                    </a:cubicBezTo>
                    <a:cubicBezTo>
                      <a:pt x="121" y="343"/>
                      <a:pt x="124" y="342"/>
                      <a:pt x="125" y="341"/>
                    </a:cubicBezTo>
                    <a:cubicBezTo>
                      <a:pt x="127" y="341"/>
                      <a:pt x="130" y="339"/>
                      <a:pt x="132" y="338"/>
                    </a:cubicBezTo>
                    <a:cubicBezTo>
                      <a:pt x="133" y="337"/>
                      <a:pt x="135" y="336"/>
                      <a:pt x="135" y="336"/>
                    </a:cubicBezTo>
                    <a:cubicBezTo>
                      <a:pt x="135" y="336"/>
                      <a:pt x="135" y="335"/>
                      <a:pt x="134" y="334"/>
                    </a:cubicBezTo>
                    <a:cubicBezTo>
                      <a:pt x="134" y="332"/>
                      <a:pt x="134" y="330"/>
                      <a:pt x="135" y="328"/>
                    </a:cubicBezTo>
                    <a:cubicBezTo>
                      <a:pt x="136" y="326"/>
                      <a:pt x="138" y="324"/>
                      <a:pt x="139" y="324"/>
                    </a:cubicBezTo>
                    <a:cubicBezTo>
                      <a:pt x="140" y="323"/>
                      <a:pt x="141" y="321"/>
                      <a:pt x="142" y="319"/>
                    </a:cubicBezTo>
                    <a:cubicBezTo>
                      <a:pt x="142" y="316"/>
                      <a:pt x="144" y="314"/>
                      <a:pt x="145" y="312"/>
                    </a:cubicBezTo>
                    <a:cubicBezTo>
                      <a:pt x="146" y="311"/>
                      <a:pt x="148" y="309"/>
                      <a:pt x="150" y="308"/>
                    </a:cubicBezTo>
                    <a:cubicBezTo>
                      <a:pt x="152" y="307"/>
                      <a:pt x="153" y="306"/>
                      <a:pt x="153" y="306"/>
                    </a:cubicBezTo>
                    <a:cubicBezTo>
                      <a:pt x="153" y="306"/>
                      <a:pt x="154" y="308"/>
                      <a:pt x="154" y="311"/>
                    </a:cubicBezTo>
                    <a:cubicBezTo>
                      <a:pt x="155" y="313"/>
                      <a:pt x="153" y="315"/>
                      <a:pt x="154" y="316"/>
                    </a:cubicBezTo>
                    <a:cubicBezTo>
                      <a:pt x="155" y="317"/>
                      <a:pt x="153" y="323"/>
                      <a:pt x="153" y="324"/>
                    </a:cubicBezTo>
                    <a:cubicBezTo>
                      <a:pt x="153" y="326"/>
                      <a:pt x="157" y="324"/>
                      <a:pt x="158" y="323"/>
                    </a:cubicBezTo>
                    <a:cubicBezTo>
                      <a:pt x="160" y="323"/>
                      <a:pt x="163" y="321"/>
                      <a:pt x="163" y="321"/>
                    </a:cubicBezTo>
                    <a:cubicBezTo>
                      <a:pt x="163" y="321"/>
                      <a:pt x="164" y="321"/>
                      <a:pt x="165" y="320"/>
                    </a:cubicBezTo>
                    <a:cubicBezTo>
                      <a:pt x="166" y="319"/>
                      <a:pt x="167" y="317"/>
                      <a:pt x="166" y="315"/>
                    </a:cubicBezTo>
                    <a:close/>
                  </a:path>
                </a:pathLst>
              </a:custGeom>
              <a:solidFill>
                <a:srgbClr val="C2D1F0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8" name="Freeform 54"/>
              <p:cNvSpPr>
                <a:spLocks/>
              </p:cNvSpPr>
              <p:nvPr/>
            </p:nvSpPr>
            <p:spPr bwMode="auto">
              <a:xfrm>
                <a:off x="2201998" y="1704284"/>
                <a:ext cx="12494" cy="10800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4" y="2"/>
                  </a:cxn>
                  <a:cxn ang="0">
                    <a:pos x="1" y="0"/>
                  </a:cxn>
                  <a:cxn ang="0">
                    <a:pos x="2" y="2"/>
                  </a:cxn>
                </a:cxnLst>
                <a:rect l="0" t="0" r="r" b="b"/>
                <a:pathLst>
                  <a:path w="4" h="3">
                    <a:moveTo>
                      <a:pt x="2" y="2"/>
                    </a:moveTo>
                    <a:cubicBezTo>
                      <a:pt x="4" y="3"/>
                      <a:pt x="4" y="3"/>
                      <a:pt x="4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1" y="1"/>
                      <a:pt x="2" y="2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9" name="Freeform 55"/>
              <p:cNvSpPr>
                <a:spLocks/>
              </p:cNvSpPr>
              <p:nvPr/>
            </p:nvSpPr>
            <p:spPr bwMode="auto">
              <a:xfrm>
                <a:off x="2251978" y="1617886"/>
                <a:ext cx="14766" cy="9720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5" y="1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1" y="2"/>
                  </a:cxn>
                  <a:cxn ang="0">
                    <a:pos x="4" y="3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cubicBezTo>
                      <a:pt x="5" y="2"/>
                      <a:pt x="5" y="2"/>
                      <a:pt x="5" y="1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2" y="3"/>
                      <a:pt x="3" y="3"/>
                      <a:pt x="4" y="3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0" name="Freeform 56"/>
              <p:cNvSpPr>
                <a:spLocks/>
              </p:cNvSpPr>
              <p:nvPr/>
            </p:nvSpPr>
            <p:spPr bwMode="auto">
              <a:xfrm>
                <a:off x="2407595" y="1644886"/>
                <a:ext cx="54523" cy="70198"/>
              </a:xfrm>
              <a:custGeom>
                <a:avLst/>
                <a:gdLst/>
                <a:ahLst/>
                <a:cxnLst>
                  <a:cxn ang="0">
                    <a:pos x="2" y="18"/>
                  </a:cxn>
                  <a:cxn ang="0">
                    <a:pos x="4" y="19"/>
                  </a:cxn>
                  <a:cxn ang="0">
                    <a:pos x="5" y="22"/>
                  </a:cxn>
                  <a:cxn ang="0">
                    <a:pos x="9" y="22"/>
                  </a:cxn>
                  <a:cxn ang="0">
                    <a:pos x="13" y="20"/>
                  </a:cxn>
                  <a:cxn ang="0">
                    <a:pos x="16" y="19"/>
                  </a:cxn>
                  <a:cxn ang="0">
                    <a:pos x="19" y="17"/>
                  </a:cxn>
                  <a:cxn ang="0">
                    <a:pos x="18" y="14"/>
                  </a:cxn>
                  <a:cxn ang="0">
                    <a:pos x="19" y="11"/>
                  </a:cxn>
                  <a:cxn ang="0">
                    <a:pos x="18" y="8"/>
                  </a:cxn>
                  <a:cxn ang="0">
                    <a:pos x="14" y="3"/>
                  </a:cxn>
                  <a:cxn ang="0">
                    <a:pos x="11" y="1"/>
                  </a:cxn>
                  <a:cxn ang="0">
                    <a:pos x="10" y="2"/>
                  </a:cxn>
                  <a:cxn ang="0">
                    <a:pos x="9" y="4"/>
                  </a:cxn>
                  <a:cxn ang="0">
                    <a:pos x="6" y="5"/>
                  </a:cxn>
                  <a:cxn ang="0">
                    <a:pos x="4" y="8"/>
                  </a:cxn>
                  <a:cxn ang="0">
                    <a:pos x="4" y="10"/>
                  </a:cxn>
                  <a:cxn ang="0">
                    <a:pos x="5" y="12"/>
                  </a:cxn>
                  <a:cxn ang="0">
                    <a:pos x="3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18"/>
                  </a:cxn>
                  <a:cxn ang="0">
                    <a:pos x="2" y="18"/>
                  </a:cxn>
                </a:cxnLst>
                <a:rect l="0" t="0" r="r" b="b"/>
                <a:pathLst>
                  <a:path w="19" h="23">
                    <a:moveTo>
                      <a:pt x="2" y="18"/>
                    </a:moveTo>
                    <a:cubicBezTo>
                      <a:pt x="4" y="18"/>
                      <a:pt x="4" y="19"/>
                      <a:pt x="4" y="19"/>
                    </a:cubicBezTo>
                    <a:cubicBezTo>
                      <a:pt x="3" y="20"/>
                      <a:pt x="4" y="21"/>
                      <a:pt x="5" y="22"/>
                    </a:cubicBezTo>
                    <a:cubicBezTo>
                      <a:pt x="7" y="22"/>
                      <a:pt x="8" y="23"/>
                      <a:pt x="9" y="22"/>
                    </a:cubicBezTo>
                    <a:cubicBezTo>
                      <a:pt x="10" y="21"/>
                      <a:pt x="12" y="20"/>
                      <a:pt x="13" y="20"/>
                    </a:cubicBezTo>
                    <a:cubicBezTo>
                      <a:pt x="13" y="20"/>
                      <a:pt x="15" y="19"/>
                      <a:pt x="16" y="19"/>
                    </a:cubicBezTo>
                    <a:cubicBezTo>
                      <a:pt x="18" y="19"/>
                      <a:pt x="19" y="18"/>
                      <a:pt x="19" y="17"/>
                    </a:cubicBezTo>
                    <a:cubicBezTo>
                      <a:pt x="18" y="16"/>
                      <a:pt x="18" y="14"/>
                      <a:pt x="18" y="14"/>
                    </a:cubicBezTo>
                    <a:cubicBezTo>
                      <a:pt x="18" y="13"/>
                      <a:pt x="18" y="12"/>
                      <a:pt x="19" y="11"/>
                    </a:cubicBezTo>
                    <a:cubicBezTo>
                      <a:pt x="19" y="10"/>
                      <a:pt x="19" y="9"/>
                      <a:pt x="18" y="8"/>
                    </a:cubicBezTo>
                    <a:cubicBezTo>
                      <a:pt x="17" y="7"/>
                      <a:pt x="15" y="5"/>
                      <a:pt x="14" y="3"/>
                    </a:cubicBezTo>
                    <a:cubicBezTo>
                      <a:pt x="13" y="2"/>
                      <a:pt x="12" y="0"/>
                      <a:pt x="11" y="1"/>
                    </a:cubicBezTo>
                    <a:cubicBezTo>
                      <a:pt x="11" y="1"/>
                      <a:pt x="10" y="1"/>
                      <a:pt x="10" y="2"/>
                    </a:cubicBezTo>
                    <a:cubicBezTo>
                      <a:pt x="10" y="3"/>
                      <a:pt x="9" y="4"/>
                      <a:pt x="9" y="4"/>
                    </a:cubicBezTo>
                    <a:cubicBezTo>
                      <a:pt x="8" y="4"/>
                      <a:pt x="7" y="5"/>
                      <a:pt x="6" y="5"/>
                    </a:cubicBezTo>
                    <a:cubicBezTo>
                      <a:pt x="5" y="6"/>
                      <a:pt x="4" y="7"/>
                      <a:pt x="4" y="8"/>
                    </a:cubicBezTo>
                    <a:cubicBezTo>
                      <a:pt x="4" y="9"/>
                      <a:pt x="4" y="10"/>
                      <a:pt x="4" y="10"/>
                    </a:cubicBezTo>
                    <a:cubicBezTo>
                      <a:pt x="5" y="10"/>
                      <a:pt x="5" y="11"/>
                      <a:pt x="5" y="12"/>
                    </a:cubicBezTo>
                    <a:cubicBezTo>
                      <a:pt x="4" y="14"/>
                      <a:pt x="4" y="15"/>
                      <a:pt x="3" y="15"/>
                    </a:cubicBezTo>
                    <a:cubicBezTo>
                      <a:pt x="3" y="15"/>
                      <a:pt x="3" y="15"/>
                      <a:pt x="3" y="16"/>
                    </a:cubicBezTo>
                    <a:cubicBezTo>
                      <a:pt x="3" y="16"/>
                      <a:pt x="3" y="17"/>
                      <a:pt x="2" y="17"/>
                    </a:cubicBezTo>
                    <a:cubicBezTo>
                      <a:pt x="1" y="17"/>
                      <a:pt x="0" y="18"/>
                      <a:pt x="0" y="18"/>
                    </a:cubicBezTo>
                    <a:cubicBezTo>
                      <a:pt x="0" y="18"/>
                      <a:pt x="1" y="19"/>
                      <a:pt x="2" y="18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1" name="Freeform 57"/>
              <p:cNvSpPr>
                <a:spLocks/>
              </p:cNvSpPr>
              <p:nvPr/>
            </p:nvSpPr>
            <p:spPr bwMode="auto">
              <a:xfrm>
                <a:off x="2411003" y="1718324"/>
                <a:ext cx="30669" cy="25919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6" y="7"/>
                  </a:cxn>
                  <a:cxn ang="0">
                    <a:pos x="9" y="6"/>
                  </a:cxn>
                  <a:cxn ang="0">
                    <a:pos x="11" y="3"/>
                  </a:cxn>
                  <a:cxn ang="0">
                    <a:pos x="8" y="1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1" y="3"/>
                  </a:cxn>
                  <a:cxn ang="0">
                    <a:pos x="2" y="5"/>
                  </a:cxn>
                </a:cxnLst>
                <a:rect l="0" t="0" r="r" b="b"/>
                <a:pathLst>
                  <a:path w="11" h="8">
                    <a:moveTo>
                      <a:pt x="2" y="5"/>
                    </a:moveTo>
                    <a:cubicBezTo>
                      <a:pt x="3" y="6"/>
                      <a:pt x="5" y="7"/>
                      <a:pt x="6" y="7"/>
                    </a:cubicBezTo>
                    <a:cubicBezTo>
                      <a:pt x="7" y="8"/>
                      <a:pt x="8" y="7"/>
                      <a:pt x="9" y="6"/>
                    </a:cubicBezTo>
                    <a:cubicBezTo>
                      <a:pt x="10" y="5"/>
                      <a:pt x="11" y="4"/>
                      <a:pt x="11" y="3"/>
                    </a:cubicBezTo>
                    <a:cubicBezTo>
                      <a:pt x="10" y="3"/>
                      <a:pt x="9" y="2"/>
                      <a:pt x="8" y="1"/>
                    </a:cubicBezTo>
                    <a:cubicBezTo>
                      <a:pt x="7" y="1"/>
                      <a:pt x="5" y="0"/>
                      <a:pt x="3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4"/>
                      <a:pt x="1" y="5"/>
                      <a:pt x="2" y="5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2" name="Freeform 58"/>
              <p:cNvSpPr>
                <a:spLocks/>
              </p:cNvSpPr>
              <p:nvPr/>
            </p:nvSpPr>
            <p:spPr bwMode="auto">
              <a:xfrm>
                <a:off x="2440537" y="1709684"/>
                <a:ext cx="88600" cy="91797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6" y="5"/>
                  </a:cxn>
                  <a:cxn ang="0">
                    <a:pos x="5" y="8"/>
                  </a:cxn>
                  <a:cxn ang="0">
                    <a:pos x="4" y="10"/>
                  </a:cxn>
                  <a:cxn ang="0">
                    <a:pos x="2" y="12"/>
                  </a:cxn>
                  <a:cxn ang="0">
                    <a:pos x="0" y="16"/>
                  </a:cxn>
                  <a:cxn ang="0">
                    <a:pos x="1" y="16"/>
                  </a:cxn>
                  <a:cxn ang="0">
                    <a:pos x="3" y="16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6" y="22"/>
                  </a:cxn>
                  <a:cxn ang="0">
                    <a:pos x="8" y="24"/>
                  </a:cxn>
                  <a:cxn ang="0">
                    <a:pos x="10" y="26"/>
                  </a:cxn>
                  <a:cxn ang="0">
                    <a:pos x="13" y="26"/>
                  </a:cxn>
                  <a:cxn ang="0">
                    <a:pos x="15" y="27"/>
                  </a:cxn>
                  <a:cxn ang="0">
                    <a:pos x="19" y="29"/>
                  </a:cxn>
                  <a:cxn ang="0">
                    <a:pos x="24" y="30"/>
                  </a:cxn>
                  <a:cxn ang="0">
                    <a:pos x="28" y="29"/>
                  </a:cxn>
                  <a:cxn ang="0">
                    <a:pos x="31" y="26"/>
                  </a:cxn>
                  <a:cxn ang="0">
                    <a:pos x="30" y="22"/>
                  </a:cxn>
                  <a:cxn ang="0">
                    <a:pos x="28" y="20"/>
                  </a:cxn>
                  <a:cxn ang="0">
                    <a:pos x="28" y="19"/>
                  </a:cxn>
                  <a:cxn ang="0">
                    <a:pos x="29" y="16"/>
                  </a:cxn>
                  <a:cxn ang="0">
                    <a:pos x="30" y="10"/>
                  </a:cxn>
                  <a:cxn ang="0">
                    <a:pos x="27" y="4"/>
                  </a:cxn>
                  <a:cxn ang="0">
                    <a:pos x="23" y="3"/>
                  </a:cxn>
                  <a:cxn ang="0">
                    <a:pos x="22" y="5"/>
                  </a:cxn>
                  <a:cxn ang="0">
                    <a:pos x="20" y="8"/>
                  </a:cxn>
                  <a:cxn ang="0">
                    <a:pos x="18" y="8"/>
                  </a:cxn>
                  <a:cxn ang="0">
                    <a:pos x="19" y="5"/>
                  </a:cxn>
                  <a:cxn ang="0">
                    <a:pos x="19" y="2"/>
                  </a:cxn>
                  <a:cxn ang="0">
                    <a:pos x="17" y="0"/>
                  </a:cxn>
                  <a:cxn ang="0">
                    <a:pos x="13" y="1"/>
                  </a:cxn>
                  <a:cxn ang="0">
                    <a:pos x="8" y="2"/>
                  </a:cxn>
                </a:cxnLst>
                <a:rect l="0" t="0" r="r" b="b"/>
                <a:pathLst>
                  <a:path w="31" h="30">
                    <a:moveTo>
                      <a:pt x="8" y="2"/>
                    </a:moveTo>
                    <a:cubicBezTo>
                      <a:pt x="7" y="2"/>
                      <a:pt x="6" y="3"/>
                      <a:pt x="6" y="5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5" y="9"/>
                      <a:pt x="5" y="10"/>
                      <a:pt x="4" y="10"/>
                    </a:cubicBezTo>
                    <a:cubicBezTo>
                      <a:pt x="4" y="10"/>
                      <a:pt x="3" y="12"/>
                      <a:pt x="2" y="12"/>
                    </a:cubicBezTo>
                    <a:cubicBezTo>
                      <a:pt x="1" y="13"/>
                      <a:pt x="1" y="15"/>
                      <a:pt x="0" y="16"/>
                    </a:cubicBezTo>
                    <a:cubicBezTo>
                      <a:pt x="0" y="16"/>
                      <a:pt x="1" y="17"/>
                      <a:pt x="1" y="16"/>
                    </a:cubicBezTo>
                    <a:cubicBezTo>
                      <a:pt x="2" y="15"/>
                      <a:pt x="3" y="15"/>
                      <a:pt x="3" y="16"/>
                    </a:cubicBezTo>
                    <a:cubicBezTo>
                      <a:pt x="3" y="17"/>
                      <a:pt x="4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6" y="20"/>
                      <a:pt x="6" y="21"/>
                      <a:pt x="6" y="22"/>
                    </a:cubicBezTo>
                    <a:cubicBezTo>
                      <a:pt x="6" y="22"/>
                      <a:pt x="7" y="24"/>
                      <a:pt x="8" y="24"/>
                    </a:cubicBezTo>
                    <a:cubicBezTo>
                      <a:pt x="8" y="25"/>
                      <a:pt x="10" y="26"/>
                      <a:pt x="10" y="26"/>
                    </a:cubicBezTo>
                    <a:cubicBezTo>
                      <a:pt x="11" y="26"/>
                      <a:pt x="12" y="26"/>
                      <a:pt x="13" y="26"/>
                    </a:cubicBezTo>
                    <a:cubicBezTo>
                      <a:pt x="13" y="27"/>
                      <a:pt x="14" y="27"/>
                      <a:pt x="15" y="27"/>
                    </a:cubicBezTo>
                    <a:cubicBezTo>
                      <a:pt x="17" y="27"/>
                      <a:pt x="18" y="28"/>
                      <a:pt x="19" y="29"/>
                    </a:cubicBezTo>
                    <a:cubicBezTo>
                      <a:pt x="20" y="30"/>
                      <a:pt x="22" y="30"/>
                      <a:pt x="24" y="30"/>
                    </a:cubicBezTo>
                    <a:cubicBezTo>
                      <a:pt x="25" y="30"/>
                      <a:pt x="27" y="30"/>
                      <a:pt x="28" y="29"/>
                    </a:cubicBezTo>
                    <a:cubicBezTo>
                      <a:pt x="30" y="29"/>
                      <a:pt x="31" y="28"/>
                      <a:pt x="31" y="26"/>
                    </a:cubicBezTo>
                    <a:cubicBezTo>
                      <a:pt x="31" y="25"/>
                      <a:pt x="31" y="23"/>
                      <a:pt x="30" y="22"/>
                    </a:cubicBezTo>
                    <a:cubicBezTo>
                      <a:pt x="29" y="22"/>
                      <a:pt x="28" y="21"/>
                      <a:pt x="28" y="20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9" y="19"/>
                      <a:pt x="29" y="18"/>
                      <a:pt x="29" y="16"/>
                    </a:cubicBezTo>
                    <a:cubicBezTo>
                      <a:pt x="30" y="14"/>
                      <a:pt x="30" y="11"/>
                      <a:pt x="30" y="10"/>
                    </a:cubicBezTo>
                    <a:cubicBezTo>
                      <a:pt x="30" y="8"/>
                      <a:pt x="29" y="6"/>
                      <a:pt x="27" y="4"/>
                    </a:cubicBezTo>
                    <a:cubicBezTo>
                      <a:pt x="26" y="3"/>
                      <a:pt x="24" y="2"/>
                      <a:pt x="23" y="3"/>
                    </a:cubicBezTo>
                    <a:cubicBezTo>
                      <a:pt x="23" y="3"/>
                      <a:pt x="22" y="4"/>
                      <a:pt x="22" y="5"/>
                    </a:cubicBezTo>
                    <a:cubicBezTo>
                      <a:pt x="21" y="5"/>
                      <a:pt x="21" y="7"/>
                      <a:pt x="20" y="8"/>
                    </a:cubicBezTo>
                    <a:cubicBezTo>
                      <a:pt x="19" y="9"/>
                      <a:pt x="18" y="9"/>
                      <a:pt x="18" y="8"/>
                    </a:cubicBezTo>
                    <a:cubicBezTo>
                      <a:pt x="19" y="7"/>
                      <a:pt x="19" y="6"/>
                      <a:pt x="19" y="5"/>
                    </a:cubicBezTo>
                    <a:cubicBezTo>
                      <a:pt x="19" y="4"/>
                      <a:pt x="20" y="3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4" y="1"/>
                      <a:pt x="13" y="1"/>
                    </a:cubicBezTo>
                    <a:cubicBezTo>
                      <a:pt x="12" y="1"/>
                      <a:pt x="10" y="1"/>
                      <a:pt x="8" y="2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3" name="Freeform 59"/>
              <p:cNvSpPr>
                <a:spLocks/>
              </p:cNvSpPr>
              <p:nvPr/>
            </p:nvSpPr>
            <p:spPr bwMode="auto">
              <a:xfrm>
                <a:off x="2431449" y="1953758"/>
                <a:ext cx="12494" cy="11879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4" y="1"/>
                  </a:cxn>
                  <a:cxn ang="0">
                    <a:pos x="1" y="1"/>
                  </a:cxn>
                  <a:cxn ang="0">
                    <a:pos x="1" y="3"/>
                  </a:cxn>
                  <a:cxn ang="0">
                    <a:pos x="4" y="3"/>
                  </a:cxn>
                </a:cxnLst>
                <a:rect l="0" t="0" r="r" b="b"/>
                <a:pathLst>
                  <a:path w="5" h="4">
                    <a:moveTo>
                      <a:pt x="4" y="3"/>
                    </a:moveTo>
                    <a:cubicBezTo>
                      <a:pt x="5" y="2"/>
                      <a:pt x="5" y="1"/>
                      <a:pt x="4" y="1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2" y="4"/>
                      <a:pt x="3" y="3"/>
                      <a:pt x="4" y="3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4" name="Freeform 60"/>
              <p:cNvSpPr>
                <a:spLocks/>
              </p:cNvSpPr>
              <p:nvPr/>
            </p:nvSpPr>
            <p:spPr bwMode="auto">
              <a:xfrm>
                <a:off x="2597290" y="1779882"/>
                <a:ext cx="11359" cy="864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1" y="2"/>
                  </a:cxn>
                </a:cxnLst>
                <a:rect l="0" t="0" r="r" b="b"/>
                <a:pathLst>
                  <a:path w="2" h="3">
                    <a:moveTo>
                      <a:pt x="1" y="2"/>
                    </a:moveTo>
                    <a:cubicBezTo>
                      <a:pt x="2" y="1"/>
                      <a:pt x="1" y="0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1" y="2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5" name="Freeform 61"/>
              <p:cNvSpPr>
                <a:spLocks/>
              </p:cNvSpPr>
              <p:nvPr/>
            </p:nvSpPr>
            <p:spPr bwMode="auto">
              <a:xfrm>
                <a:off x="2612056" y="1788522"/>
                <a:ext cx="11359" cy="648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3" y="2"/>
                  </a:cxn>
                  <a:cxn ang="0">
                    <a:pos x="3" y="0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4" h="2">
                    <a:moveTo>
                      <a:pt x="1" y="2"/>
                    </a:moveTo>
                    <a:cubicBezTo>
                      <a:pt x="1" y="2"/>
                      <a:pt x="3" y="2"/>
                      <a:pt x="3" y="2"/>
                    </a:cubicBezTo>
                    <a:cubicBezTo>
                      <a:pt x="4" y="1"/>
                      <a:pt x="4" y="0"/>
                      <a:pt x="3" y="0"/>
                    </a:cubicBezTo>
                    <a:cubicBezTo>
                      <a:pt x="3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6" name="Freeform 62"/>
              <p:cNvSpPr>
                <a:spLocks/>
              </p:cNvSpPr>
              <p:nvPr/>
            </p:nvSpPr>
            <p:spPr bwMode="auto">
              <a:xfrm>
                <a:off x="2716559" y="1865200"/>
                <a:ext cx="6815" cy="971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6" y="7"/>
                  </a:cxn>
                  <a:cxn ang="0">
                    <a:pos x="2" y="0"/>
                  </a:cxn>
                </a:cxnLst>
                <a:rect l="0" t="0" r="r" b="b"/>
                <a:pathLst>
                  <a:path w="6" h="7">
                    <a:moveTo>
                      <a:pt x="2" y="0"/>
                    </a:moveTo>
                    <a:lnTo>
                      <a:pt x="0" y="0"/>
                    </a:lnTo>
                    <a:lnTo>
                      <a:pt x="6" y="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7" name="Freeform 63"/>
              <p:cNvSpPr>
                <a:spLocks/>
              </p:cNvSpPr>
              <p:nvPr/>
            </p:nvSpPr>
            <p:spPr bwMode="auto">
              <a:xfrm>
                <a:off x="3929695" y="2720538"/>
                <a:ext cx="21582" cy="2267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3"/>
                  </a:cxn>
                  <a:cxn ang="0">
                    <a:pos x="0" y="6"/>
                  </a:cxn>
                  <a:cxn ang="0">
                    <a:pos x="1" y="8"/>
                  </a:cxn>
                  <a:cxn ang="0">
                    <a:pos x="5" y="8"/>
                  </a:cxn>
                  <a:cxn ang="0">
                    <a:pos x="8" y="5"/>
                  </a:cxn>
                  <a:cxn ang="0">
                    <a:pos x="6" y="1"/>
                  </a:cxn>
                  <a:cxn ang="0">
                    <a:pos x="2" y="0"/>
                  </a:cxn>
                </a:cxnLst>
                <a:rect l="0" t="0" r="r" b="b"/>
                <a:pathLst>
                  <a:path w="8" h="8">
                    <a:moveTo>
                      <a:pt x="2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7"/>
                      <a:pt x="0" y="8"/>
                      <a:pt x="1" y="8"/>
                    </a:cubicBezTo>
                    <a:cubicBezTo>
                      <a:pt x="2" y="8"/>
                      <a:pt x="4" y="8"/>
                      <a:pt x="5" y="8"/>
                    </a:cubicBezTo>
                    <a:cubicBezTo>
                      <a:pt x="7" y="8"/>
                      <a:pt x="8" y="7"/>
                      <a:pt x="8" y="5"/>
                    </a:cubicBezTo>
                    <a:cubicBezTo>
                      <a:pt x="7" y="3"/>
                      <a:pt x="7" y="1"/>
                      <a:pt x="6" y="1"/>
                    </a:cubicBezTo>
                    <a:cubicBezTo>
                      <a:pt x="5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8" name="Freeform 64"/>
              <p:cNvSpPr>
                <a:spLocks/>
              </p:cNvSpPr>
              <p:nvPr/>
            </p:nvSpPr>
            <p:spPr bwMode="auto">
              <a:xfrm>
                <a:off x="3910386" y="2738897"/>
                <a:ext cx="9087" cy="15120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0" y="4"/>
                  </a:cxn>
                  <a:cxn ang="0">
                    <a:pos x="2" y="4"/>
                  </a:cxn>
                  <a:cxn ang="0">
                    <a:pos x="3" y="2"/>
                  </a:cxn>
                  <a:cxn ang="0">
                    <a:pos x="1" y="1"/>
                  </a:cxn>
                </a:cxnLst>
                <a:rect l="0" t="0" r="r" b="b"/>
                <a:pathLst>
                  <a:path w="3" h="5">
                    <a:moveTo>
                      <a:pt x="1" y="1"/>
                    </a:moveTo>
                    <a:cubicBezTo>
                      <a:pt x="0" y="2"/>
                      <a:pt x="0" y="3"/>
                      <a:pt x="0" y="4"/>
                    </a:cubicBezTo>
                    <a:cubicBezTo>
                      <a:pt x="0" y="5"/>
                      <a:pt x="1" y="5"/>
                      <a:pt x="2" y="4"/>
                    </a:cubicBezTo>
                    <a:cubicBezTo>
                      <a:pt x="3" y="4"/>
                      <a:pt x="3" y="3"/>
                      <a:pt x="3" y="2"/>
                    </a:cubicBezTo>
                    <a:cubicBezTo>
                      <a:pt x="3" y="1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9" name="Freeform 85"/>
              <p:cNvSpPr>
                <a:spLocks/>
              </p:cNvSpPr>
              <p:nvPr/>
            </p:nvSpPr>
            <p:spPr bwMode="auto">
              <a:xfrm>
                <a:off x="1866909" y="3063969"/>
                <a:ext cx="336225" cy="252713"/>
              </a:xfrm>
              <a:custGeom>
                <a:avLst/>
                <a:gdLst/>
                <a:ahLst/>
                <a:cxnLst>
                  <a:cxn ang="0">
                    <a:pos x="116" y="57"/>
                  </a:cxn>
                  <a:cxn ang="0">
                    <a:pos x="115" y="51"/>
                  </a:cxn>
                  <a:cxn ang="0">
                    <a:pos x="114" y="47"/>
                  </a:cxn>
                  <a:cxn ang="0">
                    <a:pos x="112" y="39"/>
                  </a:cxn>
                  <a:cxn ang="0">
                    <a:pos x="104" y="36"/>
                  </a:cxn>
                  <a:cxn ang="0">
                    <a:pos x="101" y="42"/>
                  </a:cxn>
                  <a:cxn ang="0">
                    <a:pos x="98" y="39"/>
                  </a:cxn>
                  <a:cxn ang="0">
                    <a:pos x="97" y="31"/>
                  </a:cxn>
                  <a:cxn ang="0">
                    <a:pos x="98" y="27"/>
                  </a:cxn>
                  <a:cxn ang="0">
                    <a:pos x="93" y="25"/>
                  </a:cxn>
                  <a:cxn ang="0">
                    <a:pos x="83" y="28"/>
                  </a:cxn>
                  <a:cxn ang="0">
                    <a:pos x="73" y="23"/>
                  </a:cxn>
                  <a:cxn ang="0">
                    <a:pos x="62" y="21"/>
                  </a:cxn>
                  <a:cxn ang="0">
                    <a:pos x="52" y="10"/>
                  </a:cxn>
                  <a:cxn ang="0">
                    <a:pos x="39" y="5"/>
                  </a:cxn>
                  <a:cxn ang="0">
                    <a:pos x="23" y="1"/>
                  </a:cxn>
                  <a:cxn ang="0">
                    <a:pos x="19" y="5"/>
                  </a:cxn>
                  <a:cxn ang="0">
                    <a:pos x="15" y="16"/>
                  </a:cxn>
                  <a:cxn ang="0">
                    <a:pos x="15" y="21"/>
                  </a:cxn>
                  <a:cxn ang="0">
                    <a:pos x="7" y="22"/>
                  </a:cxn>
                  <a:cxn ang="0">
                    <a:pos x="2" y="29"/>
                  </a:cxn>
                  <a:cxn ang="0">
                    <a:pos x="0" y="37"/>
                  </a:cxn>
                  <a:cxn ang="0">
                    <a:pos x="2" y="44"/>
                  </a:cxn>
                  <a:cxn ang="0">
                    <a:pos x="3" y="53"/>
                  </a:cxn>
                  <a:cxn ang="0">
                    <a:pos x="1" y="60"/>
                  </a:cxn>
                  <a:cxn ang="0">
                    <a:pos x="11" y="57"/>
                  </a:cxn>
                  <a:cxn ang="0">
                    <a:pos x="13" y="61"/>
                  </a:cxn>
                  <a:cxn ang="0">
                    <a:pos x="20" y="76"/>
                  </a:cxn>
                  <a:cxn ang="0">
                    <a:pos x="25" y="77"/>
                  </a:cxn>
                  <a:cxn ang="0">
                    <a:pos x="33" y="77"/>
                  </a:cxn>
                  <a:cxn ang="0">
                    <a:pos x="40" y="75"/>
                  </a:cxn>
                  <a:cxn ang="0">
                    <a:pos x="48" y="74"/>
                  </a:cxn>
                  <a:cxn ang="0">
                    <a:pos x="56" y="70"/>
                  </a:cxn>
                  <a:cxn ang="0">
                    <a:pos x="65" y="66"/>
                  </a:cxn>
                  <a:cxn ang="0">
                    <a:pos x="70" y="71"/>
                  </a:cxn>
                  <a:cxn ang="0">
                    <a:pos x="75" y="76"/>
                  </a:cxn>
                  <a:cxn ang="0">
                    <a:pos x="76" y="78"/>
                  </a:cxn>
                  <a:cxn ang="0">
                    <a:pos x="84" y="85"/>
                  </a:cxn>
                  <a:cxn ang="0">
                    <a:pos x="89" y="76"/>
                  </a:cxn>
                  <a:cxn ang="0">
                    <a:pos x="94" y="76"/>
                  </a:cxn>
                  <a:cxn ang="0">
                    <a:pos x="98" y="73"/>
                  </a:cxn>
                  <a:cxn ang="0">
                    <a:pos x="106" y="72"/>
                  </a:cxn>
                  <a:cxn ang="0">
                    <a:pos x="113" y="69"/>
                  </a:cxn>
                  <a:cxn ang="0">
                    <a:pos x="115" y="65"/>
                  </a:cxn>
                </a:cxnLst>
                <a:rect l="0" t="0" r="r" b="b"/>
                <a:pathLst>
                  <a:path w="116" h="85">
                    <a:moveTo>
                      <a:pt x="116" y="61"/>
                    </a:moveTo>
                    <a:cubicBezTo>
                      <a:pt x="116" y="60"/>
                      <a:pt x="116" y="58"/>
                      <a:pt x="116" y="57"/>
                    </a:cubicBezTo>
                    <a:cubicBezTo>
                      <a:pt x="116" y="57"/>
                      <a:pt x="116" y="55"/>
                      <a:pt x="116" y="54"/>
                    </a:cubicBezTo>
                    <a:cubicBezTo>
                      <a:pt x="115" y="53"/>
                      <a:pt x="115" y="52"/>
                      <a:pt x="115" y="51"/>
                    </a:cubicBezTo>
                    <a:cubicBezTo>
                      <a:pt x="115" y="51"/>
                      <a:pt x="115" y="50"/>
                      <a:pt x="114" y="49"/>
                    </a:cubicBezTo>
                    <a:cubicBezTo>
                      <a:pt x="113" y="49"/>
                      <a:pt x="113" y="48"/>
                      <a:pt x="114" y="47"/>
                    </a:cubicBezTo>
                    <a:cubicBezTo>
                      <a:pt x="114" y="46"/>
                      <a:pt x="114" y="45"/>
                      <a:pt x="114" y="44"/>
                    </a:cubicBezTo>
                    <a:cubicBezTo>
                      <a:pt x="113" y="43"/>
                      <a:pt x="113" y="41"/>
                      <a:pt x="112" y="39"/>
                    </a:cubicBezTo>
                    <a:cubicBezTo>
                      <a:pt x="112" y="37"/>
                      <a:pt x="111" y="36"/>
                      <a:pt x="111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7"/>
                      <a:pt x="103" y="38"/>
                      <a:pt x="102" y="40"/>
                    </a:cubicBezTo>
                    <a:cubicBezTo>
                      <a:pt x="102" y="40"/>
                      <a:pt x="102" y="41"/>
                      <a:pt x="101" y="42"/>
                    </a:cubicBezTo>
                    <a:cubicBezTo>
                      <a:pt x="101" y="42"/>
                      <a:pt x="100" y="41"/>
                      <a:pt x="99" y="41"/>
                    </a:cubicBezTo>
                    <a:cubicBezTo>
                      <a:pt x="98" y="41"/>
                      <a:pt x="98" y="40"/>
                      <a:pt x="98" y="39"/>
                    </a:cubicBezTo>
                    <a:cubicBezTo>
                      <a:pt x="98" y="38"/>
                      <a:pt x="98" y="36"/>
                      <a:pt x="97" y="35"/>
                    </a:cubicBezTo>
                    <a:cubicBezTo>
                      <a:pt x="97" y="34"/>
                      <a:pt x="96" y="32"/>
                      <a:pt x="97" y="31"/>
                    </a:cubicBezTo>
                    <a:cubicBezTo>
                      <a:pt x="97" y="31"/>
                      <a:pt x="97" y="30"/>
                      <a:pt x="97" y="29"/>
                    </a:cubicBezTo>
                    <a:cubicBezTo>
                      <a:pt x="97" y="29"/>
                      <a:pt x="97" y="28"/>
                      <a:pt x="98" y="27"/>
                    </a:cubicBezTo>
                    <a:cubicBezTo>
                      <a:pt x="98" y="26"/>
                      <a:pt x="97" y="25"/>
                      <a:pt x="96" y="25"/>
                    </a:cubicBezTo>
                    <a:cubicBezTo>
                      <a:pt x="94" y="24"/>
                      <a:pt x="93" y="24"/>
                      <a:pt x="93" y="25"/>
                    </a:cubicBezTo>
                    <a:cubicBezTo>
                      <a:pt x="93" y="26"/>
                      <a:pt x="91" y="27"/>
                      <a:pt x="90" y="27"/>
                    </a:cubicBezTo>
                    <a:cubicBezTo>
                      <a:pt x="89" y="28"/>
                      <a:pt x="85" y="28"/>
                      <a:pt x="83" y="28"/>
                    </a:cubicBezTo>
                    <a:cubicBezTo>
                      <a:pt x="80" y="29"/>
                      <a:pt x="77" y="27"/>
                      <a:pt x="76" y="26"/>
                    </a:cubicBezTo>
                    <a:cubicBezTo>
                      <a:pt x="75" y="24"/>
                      <a:pt x="74" y="23"/>
                      <a:pt x="73" y="23"/>
                    </a:cubicBezTo>
                    <a:cubicBezTo>
                      <a:pt x="71" y="23"/>
                      <a:pt x="69" y="23"/>
                      <a:pt x="67" y="23"/>
                    </a:cubicBezTo>
                    <a:cubicBezTo>
                      <a:pt x="65" y="23"/>
                      <a:pt x="63" y="22"/>
                      <a:pt x="62" y="21"/>
                    </a:cubicBezTo>
                    <a:cubicBezTo>
                      <a:pt x="61" y="19"/>
                      <a:pt x="60" y="16"/>
                      <a:pt x="59" y="15"/>
                    </a:cubicBezTo>
                    <a:cubicBezTo>
                      <a:pt x="58" y="14"/>
                      <a:pt x="55" y="11"/>
                      <a:pt x="52" y="10"/>
                    </a:cubicBezTo>
                    <a:cubicBezTo>
                      <a:pt x="49" y="9"/>
                      <a:pt x="46" y="7"/>
                      <a:pt x="45" y="7"/>
                    </a:cubicBezTo>
                    <a:cubicBezTo>
                      <a:pt x="44" y="6"/>
                      <a:pt x="41" y="5"/>
                      <a:pt x="39" y="5"/>
                    </a:cubicBezTo>
                    <a:cubicBezTo>
                      <a:pt x="36" y="4"/>
                      <a:pt x="32" y="3"/>
                      <a:pt x="30" y="3"/>
                    </a:cubicBezTo>
                    <a:cubicBezTo>
                      <a:pt x="28" y="2"/>
                      <a:pt x="25" y="1"/>
                      <a:pt x="23" y="1"/>
                    </a:cubicBezTo>
                    <a:cubicBezTo>
                      <a:pt x="21" y="0"/>
                      <a:pt x="19" y="0"/>
                      <a:pt x="19" y="0"/>
                    </a:cubicBezTo>
                    <a:cubicBezTo>
                      <a:pt x="19" y="0"/>
                      <a:pt x="19" y="2"/>
                      <a:pt x="19" y="5"/>
                    </a:cubicBezTo>
                    <a:cubicBezTo>
                      <a:pt x="19" y="8"/>
                      <a:pt x="18" y="11"/>
                      <a:pt x="16" y="13"/>
                    </a:cubicBezTo>
                    <a:cubicBezTo>
                      <a:pt x="14" y="14"/>
                      <a:pt x="14" y="15"/>
                      <a:pt x="15" y="16"/>
                    </a:cubicBezTo>
                    <a:cubicBezTo>
                      <a:pt x="16" y="16"/>
                      <a:pt x="17" y="18"/>
                      <a:pt x="17" y="19"/>
                    </a:cubicBezTo>
                    <a:cubicBezTo>
                      <a:pt x="18" y="20"/>
                      <a:pt x="17" y="21"/>
                      <a:pt x="15" y="21"/>
                    </a:cubicBezTo>
                    <a:cubicBezTo>
                      <a:pt x="14" y="20"/>
                      <a:pt x="12" y="20"/>
                      <a:pt x="11" y="20"/>
                    </a:cubicBezTo>
                    <a:cubicBezTo>
                      <a:pt x="11" y="20"/>
                      <a:pt x="9" y="21"/>
                      <a:pt x="7" y="22"/>
                    </a:cubicBezTo>
                    <a:cubicBezTo>
                      <a:pt x="6" y="23"/>
                      <a:pt x="4" y="24"/>
                      <a:pt x="3" y="26"/>
                    </a:cubicBezTo>
                    <a:cubicBezTo>
                      <a:pt x="2" y="27"/>
                      <a:pt x="2" y="28"/>
                      <a:pt x="2" y="29"/>
                    </a:cubicBezTo>
                    <a:cubicBezTo>
                      <a:pt x="2" y="30"/>
                      <a:pt x="2" y="32"/>
                      <a:pt x="1" y="33"/>
                    </a:cubicBezTo>
                    <a:cubicBezTo>
                      <a:pt x="0" y="34"/>
                      <a:pt x="0" y="36"/>
                      <a:pt x="0" y="37"/>
                    </a:cubicBezTo>
                    <a:cubicBezTo>
                      <a:pt x="0" y="38"/>
                      <a:pt x="1" y="39"/>
                      <a:pt x="1" y="40"/>
                    </a:cubicBezTo>
                    <a:cubicBezTo>
                      <a:pt x="1" y="41"/>
                      <a:pt x="1" y="43"/>
                      <a:pt x="2" y="44"/>
                    </a:cubicBezTo>
                    <a:cubicBezTo>
                      <a:pt x="2" y="45"/>
                      <a:pt x="3" y="47"/>
                      <a:pt x="3" y="49"/>
                    </a:cubicBezTo>
                    <a:cubicBezTo>
                      <a:pt x="4" y="50"/>
                      <a:pt x="4" y="52"/>
                      <a:pt x="3" y="53"/>
                    </a:cubicBezTo>
                    <a:cubicBezTo>
                      <a:pt x="3" y="54"/>
                      <a:pt x="2" y="56"/>
                      <a:pt x="2" y="57"/>
                    </a:cubicBezTo>
                    <a:cubicBezTo>
                      <a:pt x="1" y="59"/>
                      <a:pt x="1" y="60"/>
                      <a:pt x="1" y="60"/>
                    </a:cubicBezTo>
                    <a:cubicBezTo>
                      <a:pt x="2" y="60"/>
                      <a:pt x="2" y="60"/>
                      <a:pt x="3" y="60"/>
                    </a:cubicBezTo>
                    <a:cubicBezTo>
                      <a:pt x="5" y="59"/>
                      <a:pt x="9" y="58"/>
                      <a:pt x="11" y="57"/>
                    </a:cubicBezTo>
                    <a:cubicBezTo>
                      <a:pt x="14" y="56"/>
                      <a:pt x="16" y="56"/>
                      <a:pt x="16" y="58"/>
                    </a:cubicBezTo>
                    <a:cubicBezTo>
                      <a:pt x="16" y="59"/>
                      <a:pt x="15" y="60"/>
                      <a:pt x="13" y="61"/>
                    </a:cubicBezTo>
                    <a:cubicBezTo>
                      <a:pt x="12" y="62"/>
                      <a:pt x="12" y="64"/>
                      <a:pt x="13" y="66"/>
                    </a:cubicBezTo>
                    <a:cubicBezTo>
                      <a:pt x="14" y="68"/>
                      <a:pt x="17" y="73"/>
                      <a:pt x="20" y="76"/>
                    </a:cubicBezTo>
                    <a:cubicBezTo>
                      <a:pt x="21" y="77"/>
                      <a:pt x="22" y="78"/>
                      <a:pt x="23" y="79"/>
                    </a:cubicBezTo>
                    <a:cubicBezTo>
                      <a:pt x="23" y="79"/>
                      <a:pt x="24" y="78"/>
                      <a:pt x="25" y="77"/>
                    </a:cubicBezTo>
                    <a:cubicBezTo>
                      <a:pt x="26" y="76"/>
                      <a:pt x="28" y="75"/>
                      <a:pt x="29" y="76"/>
                    </a:cubicBezTo>
                    <a:cubicBezTo>
                      <a:pt x="30" y="76"/>
                      <a:pt x="32" y="77"/>
                      <a:pt x="33" y="77"/>
                    </a:cubicBezTo>
                    <a:cubicBezTo>
                      <a:pt x="33" y="77"/>
                      <a:pt x="35" y="77"/>
                      <a:pt x="35" y="76"/>
                    </a:cubicBezTo>
                    <a:cubicBezTo>
                      <a:pt x="36" y="76"/>
                      <a:pt x="38" y="75"/>
                      <a:pt x="40" y="75"/>
                    </a:cubicBezTo>
                    <a:cubicBezTo>
                      <a:pt x="42" y="75"/>
                      <a:pt x="44" y="75"/>
                      <a:pt x="45" y="75"/>
                    </a:cubicBezTo>
                    <a:cubicBezTo>
                      <a:pt x="46" y="75"/>
                      <a:pt x="47" y="75"/>
                      <a:pt x="48" y="74"/>
                    </a:cubicBezTo>
                    <a:cubicBezTo>
                      <a:pt x="49" y="74"/>
                      <a:pt x="50" y="73"/>
                      <a:pt x="52" y="72"/>
                    </a:cubicBezTo>
                    <a:cubicBezTo>
                      <a:pt x="53" y="72"/>
                      <a:pt x="55" y="71"/>
                      <a:pt x="56" y="70"/>
                    </a:cubicBezTo>
                    <a:cubicBezTo>
                      <a:pt x="58" y="69"/>
                      <a:pt x="60" y="68"/>
                      <a:pt x="61" y="68"/>
                    </a:cubicBezTo>
                    <a:cubicBezTo>
                      <a:pt x="63" y="68"/>
                      <a:pt x="64" y="67"/>
                      <a:pt x="65" y="66"/>
                    </a:cubicBezTo>
                    <a:cubicBezTo>
                      <a:pt x="65" y="66"/>
                      <a:pt x="66" y="66"/>
                      <a:pt x="67" y="67"/>
                    </a:cubicBezTo>
                    <a:cubicBezTo>
                      <a:pt x="67" y="68"/>
                      <a:pt x="69" y="70"/>
                      <a:pt x="70" y="71"/>
                    </a:cubicBezTo>
                    <a:cubicBezTo>
                      <a:pt x="72" y="72"/>
                      <a:pt x="73" y="73"/>
                      <a:pt x="74" y="74"/>
                    </a:cubicBezTo>
                    <a:cubicBezTo>
                      <a:pt x="75" y="74"/>
                      <a:pt x="75" y="75"/>
                      <a:pt x="75" y="76"/>
                    </a:cubicBezTo>
                    <a:cubicBezTo>
                      <a:pt x="75" y="77"/>
                      <a:pt x="75" y="78"/>
                      <a:pt x="75" y="78"/>
                    </a:cubicBezTo>
                    <a:cubicBezTo>
                      <a:pt x="75" y="78"/>
                      <a:pt x="76" y="78"/>
                      <a:pt x="76" y="78"/>
                    </a:cubicBezTo>
                    <a:cubicBezTo>
                      <a:pt x="78" y="78"/>
                      <a:pt x="80" y="80"/>
                      <a:pt x="81" y="82"/>
                    </a:cubicBezTo>
                    <a:cubicBezTo>
                      <a:pt x="81" y="83"/>
                      <a:pt x="83" y="84"/>
                      <a:pt x="84" y="85"/>
                    </a:cubicBezTo>
                    <a:cubicBezTo>
                      <a:pt x="84" y="85"/>
                      <a:pt x="85" y="83"/>
                      <a:pt x="86" y="82"/>
                    </a:cubicBezTo>
                    <a:cubicBezTo>
                      <a:pt x="86" y="80"/>
                      <a:pt x="88" y="77"/>
                      <a:pt x="89" y="76"/>
                    </a:cubicBezTo>
                    <a:cubicBezTo>
                      <a:pt x="91" y="75"/>
                      <a:pt x="92" y="74"/>
                      <a:pt x="93" y="74"/>
                    </a:cubicBezTo>
                    <a:cubicBezTo>
                      <a:pt x="93" y="74"/>
                      <a:pt x="94" y="75"/>
                      <a:pt x="94" y="76"/>
                    </a:cubicBezTo>
                    <a:cubicBezTo>
                      <a:pt x="94" y="77"/>
                      <a:pt x="95" y="76"/>
                      <a:pt x="95" y="75"/>
                    </a:cubicBezTo>
                    <a:cubicBezTo>
                      <a:pt x="96" y="74"/>
                      <a:pt x="97" y="73"/>
                      <a:pt x="98" y="73"/>
                    </a:cubicBezTo>
                    <a:cubicBezTo>
                      <a:pt x="99" y="73"/>
                      <a:pt x="101" y="73"/>
                      <a:pt x="102" y="72"/>
                    </a:cubicBezTo>
                    <a:cubicBezTo>
                      <a:pt x="103" y="72"/>
                      <a:pt x="105" y="72"/>
                      <a:pt x="106" y="72"/>
                    </a:cubicBezTo>
                    <a:cubicBezTo>
                      <a:pt x="107" y="72"/>
                      <a:pt x="109" y="72"/>
                      <a:pt x="109" y="71"/>
                    </a:cubicBezTo>
                    <a:cubicBezTo>
                      <a:pt x="110" y="70"/>
                      <a:pt x="112" y="69"/>
                      <a:pt x="113" y="69"/>
                    </a:cubicBezTo>
                    <a:cubicBezTo>
                      <a:pt x="114" y="68"/>
                      <a:pt x="115" y="68"/>
                      <a:pt x="115" y="68"/>
                    </a:cubicBezTo>
                    <a:cubicBezTo>
                      <a:pt x="115" y="68"/>
                      <a:pt x="115" y="67"/>
                      <a:pt x="115" y="65"/>
                    </a:cubicBezTo>
                    <a:cubicBezTo>
                      <a:pt x="115" y="64"/>
                      <a:pt x="115" y="62"/>
                      <a:pt x="116" y="61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0" name="Freeform 86"/>
              <p:cNvSpPr>
                <a:spLocks/>
              </p:cNvSpPr>
              <p:nvPr/>
            </p:nvSpPr>
            <p:spPr bwMode="auto">
              <a:xfrm>
                <a:off x="2190639" y="3136327"/>
                <a:ext cx="168113" cy="268913"/>
              </a:xfrm>
              <a:custGeom>
                <a:avLst/>
                <a:gdLst/>
                <a:ahLst/>
                <a:cxnLst>
                  <a:cxn ang="0">
                    <a:pos x="36" y="3"/>
                  </a:cxn>
                  <a:cxn ang="0">
                    <a:pos x="30" y="4"/>
                  </a:cxn>
                  <a:cxn ang="0">
                    <a:pos x="24" y="3"/>
                  </a:cxn>
                  <a:cxn ang="0">
                    <a:pos x="17" y="7"/>
                  </a:cxn>
                  <a:cxn ang="0">
                    <a:pos x="12" y="10"/>
                  </a:cxn>
                  <a:cxn ang="0">
                    <a:pos x="6" y="11"/>
                  </a:cxn>
                  <a:cxn ang="0">
                    <a:pos x="0" y="13"/>
                  </a:cxn>
                  <a:cxn ang="0">
                    <a:pos x="3" y="21"/>
                  </a:cxn>
                  <a:cxn ang="0">
                    <a:pos x="3" y="26"/>
                  </a:cxn>
                  <a:cxn ang="0">
                    <a:pos x="5" y="31"/>
                  </a:cxn>
                  <a:cxn ang="0">
                    <a:pos x="5" y="38"/>
                  </a:cxn>
                  <a:cxn ang="0">
                    <a:pos x="4" y="45"/>
                  </a:cxn>
                  <a:cxn ang="0">
                    <a:pos x="8" y="47"/>
                  </a:cxn>
                  <a:cxn ang="0">
                    <a:pos x="13" y="51"/>
                  </a:cxn>
                  <a:cxn ang="0">
                    <a:pos x="19" y="56"/>
                  </a:cxn>
                  <a:cxn ang="0">
                    <a:pos x="22" y="63"/>
                  </a:cxn>
                  <a:cxn ang="0">
                    <a:pos x="27" y="66"/>
                  </a:cxn>
                  <a:cxn ang="0">
                    <a:pos x="24" y="71"/>
                  </a:cxn>
                  <a:cxn ang="0">
                    <a:pos x="28" y="75"/>
                  </a:cxn>
                  <a:cxn ang="0">
                    <a:pos x="29" y="80"/>
                  </a:cxn>
                  <a:cxn ang="0">
                    <a:pos x="34" y="85"/>
                  </a:cxn>
                  <a:cxn ang="0">
                    <a:pos x="40" y="85"/>
                  </a:cxn>
                  <a:cxn ang="0">
                    <a:pos x="44" y="88"/>
                  </a:cxn>
                  <a:cxn ang="0">
                    <a:pos x="46" y="90"/>
                  </a:cxn>
                  <a:cxn ang="0">
                    <a:pos x="52" y="84"/>
                  </a:cxn>
                  <a:cxn ang="0">
                    <a:pos x="53" y="77"/>
                  </a:cxn>
                  <a:cxn ang="0">
                    <a:pos x="53" y="74"/>
                  </a:cxn>
                  <a:cxn ang="0">
                    <a:pos x="53" y="69"/>
                  </a:cxn>
                  <a:cxn ang="0">
                    <a:pos x="53" y="62"/>
                  </a:cxn>
                  <a:cxn ang="0">
                    <a:pos x="54" y="55"/>
                  </a:cxn>
                  <a:cxn ang="0">
                    <a:pos x="55" y="51"/>
                  </a:cxn>
                  <a:cxn ang="0">
                    <a:pos x="52" y="49"/>
                  </a:cxn>
                  <a:cxn ang="0">
                    <a:pos x="47" y="49"/>
                  </a:cxn>
                  <a:cxn ang="0">
                    <a:pos x="49" y="42"/>
                  </a:cxn>
                  <a:cxn ang="0">
                    <a:pos x="48" y="28"/>
                  </a:cxn>
                  <a:cxn ang="0">
                    <a:pos x="51" y="24"/>
                  </a:cxn>
                  <a:cxn ang="0">
                    <a:pos x="57" y="17"/>
                  </a:cxn>
                  <a:cxn ang="0">
                    <a:pos x="52" y="9"/>
                  </a:cxn>
                  <a:cxn ang="0">
                    <a:pos x="49" y="3"/>
                  </a:cxn>
                  <a:cxn ang="0">
                    <a:pos x="48" y="0"/>
                  </a:cxn>
                  <a:cxn ang="0">
                    <a:pos x="42" y="3"/>
                  </a:cxn>
                </a:cxnLst>
                <a:rect l="0" t="0" r="r" b="b"/>
                <a:pathLst>
                  <a:path w="58" h="91">
                    <a:moveTo>
                      <a:pt x="42" y="3"/>
                    </a:moveTo>
                    <a:cubicBezTo>
                      <a:pt x="41" y="3"/>
                      <a:pt x="38" y="4"/>
                      <a:pt x="36" y="3"/>
                    </a:cubicBezTo>
                    <a:cubicBezTo>
                      <a:pt x="34" y="3"/>
                      <a:pt x="32" y="3"/>
                      <a:pt x="32" y="4"/>
                    </a:cubicBezTo>
                    <a:cubicBezTo>
                      <a:pt x="32" y="4"/>
                      <a:pt x="31" y="4"/>
                      <a:pt x="30" y="4"/>
                    </a:cubicBezTo>
                    <a:cubicBezTo>
                      <a:pt x="29" y="3"/>
                      <a:pt x="28" y="3"/>
                      <a:pt x="27" y="3"/>
                    </a:cubicBezTo>
                    <a:cubicBezTo>
                      <a:pt x="26" y="4"/>
                      <a:pt x="25" y="4"/>
                      <a:pt x="24" y="3"/>
                    </a:cubicBezTo>
                    <a:cubicBezTo>
                      <a:pt x="23" y="3"/>
                      <a:pt x="22" y="3"/>
                      <a:pt x="21" y="4"/>
                    </a:cubicBezTo>
                    <a:cubicBezTo>
                      <a:pt x="20" y="5"/>
                      <a:pt x="18" y="6"/>
                      <a:pt x="17" y="7"/>
                    </a:cubicBezTo>
                    <a:cubicBezTo>
                      <a:pt x="16" y="7"/>
                      <a:pt x="15" y="8"/>
                      <a:pt x="15" y="9"/>
                    </a:cubicBezTo>
                    <a:cubicBezTo>
                      <a:pt x="14" y="10"/>
                      <a:pt x="13" y="10"/>
                      <a:pt x="12" y="10"/>
                    </a:cubicBezTo>
                    <a:cubicBezTo>
                      <a:pt x="11" y="10"/>
                      <a:pt x="9" y="10"/>
                      <a:pt x="8" y="10"/>
                    </a:cubicBezTo>
                    <a:cubicBezTo>
                      <a:pt x="8" y="11"/>
                      <a:pt x="7" y="11"/>
                      <a:pt x="6" y="11"/>
                    </a:cubicBezTo>
                    <a:cubicBezTo>
                      <a:pt x="5" y="10"/>
                      <a:pt x="4" y="11"/>
                      <a:pt x="3" y="12"/>
                    </a:cubicBezTo>
                    <a:cubicBezTo>
                      <a:pt x="1" y="12"/>
                      <a:pt x="0" y="13"/>
                      <a:pt x="0" y="13"/>
                    </a:cubicBezTo>
                    <a:cubicBezTo>
                      <a:pt x="0" y="13"/>
                      <a:pt x="1" y="14"/>
                      <a:pt x="1" y="16"/>
                    </a:cubicBezTo>
                    <a:cubicBezTo>
                      <a:pt x="2" y="18"/>
                      <a:pt x="2" y="20"/>
                      <a:pt x="3" y="21"/>
                    </a:cubicBezTo>
                    <a:cubicBezTo>
                      <a:pt x="3" y="22"/>
                      <a:pt x="3" y="23"/>
                      <a:pt x="3" y="24"/>
                    </a:cubicBezTo>
                    <a:cubicBezTo>
                      <a:pt x="2" y="25"/>
                      <a:pt x="2" y="26"/>
                      <a:pt x="3" y="26"/>
                    </a:cubicBezTo>
                    <a:cubicBezTo>
                      <a:pt x="4" y="27"/>
                      <a:pt x="4" y="28"/>
                      <a:pt x="4" y="28"/>
                    </a:cubicBezTo>
                    <a:cubicBezTo>
                      <a:pt x="4" y="29"/>
                      <a:pt x="4" y="30"/>
                      <a:pt x="5" y="31"/>
                    </a:cubicBezTo>
                    <a:cubicBezTo>
                      <a:pt x="5" y="32"/>
                      <a:pt x="5" y="34"/>
                      <a:pt x="5" y="34"/>
                    </a:cubicBezTo>
                    <a:cubicBezTo>
                      <a:pt x="5" y="35"/>
                      <a:pt x="5" y="37"/>
                      <a:pt x="5" y="38"/>
                    </a:cubicBezTo>
                    <a:cubicBezTo>
                      <a:pt x="4" y="39"/>
                      <a:pt x="4" y="41"/>
                      <a:pt x="4" y="42"/>
                    </a:cubicBezTo>
                    <a:cubicBezTo>
                      <a:pt x="4" y="44"/>
                      <a:pt x="4" y="45"/>
                      <a:pt x="4" y="45"/>
                    </a:cubicBezTo>
                    <a:cubicBezTo>
                      <a:pt x="4" y="45"/>
                      <a:pt x="4" y="45"/>
                      <a:pt x="5" y="45"/>
                    </a:cubicBezTo>
                    <a:cubicBezTo>
                      <a:pt x="6" y="45"/>
                      <a:pt x="8" y="46"/>
                      <a:pt x="8" y="47"/>
                    </a:cubicBezTo>
                    <a:cubicBezTo>
                      <a:pt x="9" y="48"/>
                      <a:pt x="10" y="50"/>
                      <a:pt x="11" y="50"/>
                    </a:cubicBezTo>
                    <a:cubicBezTo>
                      <a:pt x="12" y="50"/>
                      <a:pt x="13" y="50"/>
                      <a:pt x="13" y="51"/>
                    </a:cubicBezTo>
                    <a:cubicBezTo>
                      <a:pt x="14" y="52"/>
                      <a:pt x="15" y="53"/>
                      <a:pt x="16" y="54"/>
                    </a:cubicBezTo>
                    <a:cubicBezTo>
                      <a:pt x="17" y="54"/>
                      <a:pt x="18" y="55"/>
                      <a:pt x="19" y="56"/>
                    </a:cubicBezTo>
                    <a:cubicBezTo>
                      <a:pt x="19" y="57"/>
                      <a:pt x="20" y="58"/>
                      <a:pt x="21" y="59"/>
                    </a:cubicBezTo>
                    <a:cubicBezTo>
                      <a:pt x="21" y="61"/>
                      <a:pt x="22" y="62"/>
                      <a:pt x="22" y="63"/>
                    </a:cubicBezTo>
                    <a:cubicBezTo>
                      <a:pt x="23" y="64"/>
                      <a:pt x="24" y="65"/>
                      <a:pt x="25" y="65"/>
                    </a:cubicBezTo>
                    <a:cubicBezTo>
                      <a:pt x="27" y="65"/>
                      <a:pt x="27" y="65"/>
                      <a:pt x="27" y="66"/>
                    </a:cubicBezTo>
                    <a:cubicBezTo>
                      <a:pt x="26" y="67"/>
                      <a:pt x="25" y="68"/>
                      <a:pt x="25" y="69"/>
                    </a:cubicBezTo>
                    <a:cubicBezTo>
                      <a:pt x="24" y="69"/>
                      <a:pt x="24" y="70"/>
                      <a:pt x="24" y="71"/>
                    </a:cubicBezTo>
                    <a:cubicBezTo>
                      <a:pt x="25" y="71"/>
                      <a:pt x="26" y="72"/>
                      <a:pt x="27" y="73"/>
                    </a:cubicBezTo>
                    <a:cubicBezTo>
                      <a:pt x="28" y="73"/>
                      <a:pt x="28" y="74"/>
                      <a:pt x="28" y="75"/>
                    </a:cubicBezTo>
                    <a:cubicBezTo>
                      <a:pt x="27" y="76"/>
                      <a:pt x="28" y="78"/>
                      <a:pt x="28" y="79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29" y="80"/>
                      <a:pt x="30" y="81"/>
                      <a:pt x="31" y="82"/>
                    </a:cubicBezTo>
                    <a:cubicBezTo>
                      <a:pt x="31" y="84"/>
                      <a:pt x="33" y="85"/>
                      <a:pt x="34" y="85"/>
                    </a:cubicBezTo>
                    <a:cubicBezTo>
                      <a:pt x="35" y="86"/>
                      <a:pt x="36" y="86"/>
                      <a:pt x="37" y="85"/>
                    </a:cubicBezTo>
                    <a:cubicBezTo>
                      <a:pt x="38" y="85"/>
                      <a:pt x="39" y="85"/>
                      <a:pt x="40" y="85"/>
                    </a:cubicBezTo>
                    <a:cubicBezTo>
                      <a:pt x="41" y="85"/>
                      <a:pt x="43" y="86"/>
                      <a:pt x="43" y="86"/>
                    </a:cubicBezTo>
                    <a:cubicBezTo>
                      <a:pt x="44" y="86"/>
                      <a:pt x="45" y="87"/>
                      <a:pt x="44" y="88"/>
                    </a:cubicBezTo>
                    <a:cubicBezTo>
                      <a:pt x="44" y="89"/>
                      <a:pt x="44" y="91"/>
                      <a:pt x="44" y="91"/>
                    </a:cubicBezTo>
                    <a:cubicBezTo>
                      <a:pt x="44" y="91"/>
                      <a:pt x="45" y="90"/>
                      <a:pt x="46" y="90"/>
                    </a:cubicBezTo>
                    <a:cubicBezTo>
                      <a:pt x="47" y="90"/>
                      <a:pt x="48" y="89"/>
                      <a:pt x="49" y="88"/>
                    </a:cubicBezTo>
                    <a:cubicBezTo>
                      <a:pt x="50" y="86"/>
                      <a:pt x="52" y="85"/>
                      <a:pt x="52" y="84"/>
                    </a:cubicBezTo>
                    <a:cubicBezTo>
                      <a:pt x="53" y="84"/>
                      <a:pt x="54" y="82"/>
                      <a:pt x="54" y="81"/>
                    </a:cubicBezTo>
                    <a:cubicBezTo>
                      <a:pt x="55" y="79"/>
                      <a:pt x="54" y="78"/>
                      <a:pt x="53" y="77"/>
                    </a:cubicBezTo>
                    <a:cubicBezTo>
                      <a:pt x="52" y="76"/>
                      <a:pt x="52" y="76"/>
                      <a:pt x="52" y="75"/>
                    </a:cubicBezTo>
                    <a:cubicBezTo>
                      <a:pt x="52" y="75"/>
                      <a:pt x="53" y="74"/>
                      <a:pt x="53" y="74"/>
                    </a:cubicBezTo>
                    <a:cubicBezTo>
                      <a:pt x="53" y="73"/>
                      <a:pt x="54" y="72"/>
                      <a:pt x="54" y="71"/>
                    </a:cubicBezTo>
                    <a:cubicBezTo>
                      <a:pt x="54" y="70"/>
                      <a:pt x="53" y="69"/>
                      <a:pt x="53" y="69"/>
                    </a:cubicBezTo>
                    <a:cubicBezTo>
                      <a:pt x="52" y="69"/>
                      <a:pt x="52" y="67"/>
                      <a:pt x="52" y="66"/>
                    </a:cubicBezTo>
                    <a:cubicBezTo>
                      <a:pt x="52" y="64"/>
                      <a:pt x="53" y="63"/>
                      <a:pt x="53" y="62"/>
                    </a:cubicBezTo>
                    <a:cubicBezTo>
                      <a:pt x="54" y="61"/>
                      <a:pt x="55" y="59"/>
                      <a:pt x="55" y="58"/>
                    </a:cubicBezTo>
                    <a:cubicBezTo>
                      <a:pt x="55" y="57"/>
                      <a:pt x="55" y="55"/>
                      <a:pt x="54" y="55"/>
                    </a:cubicBezTo>
                    <a:cubicBezTo>
                      <a:pt x="53" y="55"/>
                      <a:pt x="53" y="54"/>
                      <a:pt x="54" y="53"/>
                    </a:cubicBezTo>
                    <a:cubicBezTo>
                      <a:pt x="54" y="53"/>
                      <a:pt x="55" y="52"/>
                      <a:pt x="55" y="51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54" y="49"/>
                      <a:pt x="53" y="49"/>
                      <a:pt x="52" y="49"/>
                    </a:cubicBezTo>
                    <a:cubicBezTo>
                      <a:pt x="52" y="48"/>
                      <a:pt x="51" y="48"/>
                      <a:pt x="50" y="49"/>
                    </a:cubicBezTo>
                    <a:cubicBezTo>
                      <a:pt x="49" y="49"/>
                      <a:pt x="48" y="49"/>
                      <a:pt x="47" y="49"/>
                    </a:cubicBezTo>
                    <a:cubicBezTo>
                      <a:pt x="47" y="49"/>
                      <a:pt x="47" y="47"/>
                      <a:pt x="47" y="46"/>
                    </a:cubicBezTo>
                    <a:cubicBezTo>
                      <a:pt x="48" y="45"/>
                      <a:pt x="49" y="43"/>
                      <a:pt x="49" y="42"/>
                    </a:cubicBezTo>
                    <a:cubicBezTo>
                      <a:pt x="50" y="40"/>
                      <a:pt x="50" y="37"/>
                      <a:pt x="48" y="34"/>
                    </a:cubicBezTo>
                    <a:cubicBezTo>
                      <a:pt x="47" y="32"/>
                      <a:pt x="47" y="29"/>
                      <a:pt x="48" y="28"/>
                    </a:cubicBezTo>
                    <a:cubicBezTo>
                      <a:pt x="49" y="27"/>
                      <a:pt x="49" y="26"/>
                      <a:pt x="49" y="26"/>
                    </a:cubicBezTo>
                    <a:cubicBezTo>
                      <a:pt x="49" y="26"/>
                      <a:pt x="50" y="25"/>
                      <a:pt x="51" y="24"/>
                    </a:cubicBezTo>
                    <a:cubicBezTo>
                      <a:pt x="51" y="23"/>
                      <a:pt x="53" y="21"/>
                      <a:pt x="55" y="21"/>
                    </a:cubicBezTo>
                    <a:cubicBezTo>
                      <a:pt x="57" y="20"/>
                      <a:pt x="58" y="18"/>
                      <a:pt x="57" y="17"/>
                    </a:cubicBezTo>
                    <a:cubicBezTo>
                      <a:pt x="57" y="16"/>
                      <a:pt x="56" y="14"/>
                      <a:pt x="55" y="13"/>
                    </a:cubicBezTo>
                    <a:cubicBezTo>
                      <a:pt x="55" y="12"/>
                      <a:pt x="53" y="10"/>
                      <a:pt x="52" y="9"/>
                    </a:cubicBezTo>
                    <a:cubicBezTo>
                      <a:pt x="50" y="8"/>
                      <a:pt x="49" y="6"/>
                      <a:pt x="49" y="5"/>
                    </a:cubicBezTo>
                    <a:cubicBezTo>
                      <a:pt x="48" y="4"/>
                      <a:pt x="49" y="3"/>
                      <a:pt x="49" y="3"/>
                    </a:cubicBezTo>
                    <a:cubicBezTo>
                      <a:pt x="50" y="3"/>
                      <a:pt x="50" y="2"/>
                      <a:pt x="49" y="1"/>
                    </a:cubicBezTo>
                    <a:cubicBezTo>
                      <a:pt x="49" y="0"/>
                      <a:pt x="48" y="0"/>
                      <a:pt x="48" y="0"/>
                    </a:cubicBezTo>
                    <a:cubicBezTo>
                      <a:pt x="48" y="0"/>
                      <a:pt x="47" y="0"/>
                      <a:pt x="46" y="0"/>
                    </a:cubicBezTo>
                    <a:cubicBezTo>
                      <a:pt x="45" y="1"/>
                      <a:pt x="43" y="2"/>
                      <a:pt x="42" y="3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1" name="Freeform 87"/>
              <p:cNvSpPr>
                <a:spLocks/>
              </p:cNvSpPr>
              <p:nvPr/>
            </p:nvSpPr>
            <p:spPr bwMode="auto">
              <a:xfrm>
                <a:off x="1520461" y="2112514"/>
                <a:ext cx="748555" cy="1024894"/>
              </a:xfrm>
              <a:custGeom>
                <a:avLst/>
                <a:gdLst/>
                <a:ahLst/>
                <a:cxnLst>
                  <a:cxn ang="0">
                    <a:pos x="77" y="320"/>
                  </a:cxn>
                  <a:cxn ang="0">
                    <a:pos x="77" y="302"/>
                  </a:cxn>
                  <a:cxn ang="0">
                    <a:pos x="95" y="293"/>
                  </a:cxn>
                  <a:cxn ang="0">
                    <a:pos x="132" y="289"/>
                  </a:cxn>
                  <a:cxn ang="0">
                    <a:pos x="157" y="264"/>
                  </a:cxn>
                  <a:cxn ang="0">
                    <a:pos x="183" y="256"/>
                  </a:cxn>
                  <a:cxn ang="0">
                    <a:pos x="216" y="261"/>
                  </a:cxn>
                  <a:cxn ang="0">
                    <a:pos x="252" y="248"/>
                  </a:cxn>
                  <a:cxn ang="0">
                    <a:pos x="245" y="226"/>
                  </a:cxn>
                  <a:cxn ang="0">
                    <a:pos x="250" y="202"/>
                  </a:cxn>
                  <a:cxn ang="0">
                    <a:pos x="246" y="180"/>
                  </a:cxn>
                  <a:cxn ang="0">
                    <a:pos x="236" y="157"/>
                  </a:cxn>
                  <a:cxn ang="0">
                    <a:pos x="230" y="127"/>
                  </a:cxn>
                  <a:cxn ang="0">
                    <a:pos x="235" y="105"/>
                  </a:cxn>
                  <a:cxn ang="0">
                    <a:pos x="223" y="88"/>
                  </a:cxn>
                  <a:cxn ang="0">
                    <a:pos x="224" y="64"/>
                  </a:cxn>
                  <a:cxn ang="0">
                    <a:pos x="235" y="35"/>
                  </a:cxn>
                  <a:cxn ang="0">
                    <a:pos x="218" y="23"/>
                  </a:cxn>
                  <a:cxn ang="0">
                    <a:pos x="212" y="26"/>
                  </a:cxn>
                  <a:cxn ang="0">
                    <a:pos x="220" y="45"/>
                  </a:cxn>
                  <a:cxn ang="0">
                    <a:pos x="212" y="39"/>
                  </a:cxn>
                  <a:cxn ang="0">
                    <a:pos x="197" y="32"/>
                  </a:cxn>
                  <a:cxn ang="0">
                    <a:pos x="199" y="15"/>
                  </a:cxn>
                  <a:cxn ang="0">
                    <a:pos x="187" y="28"/>
                  </a:cxn>
                  <a:cxn ang="0">
                    <a:pos x="179" y="48"/>
                  </a:cxn>
                  <a:cxn ang="0">
                    <a:pos x="177" y="73"/>
                  </a:cxn>
                  <a:cxn ang="0">
                    <a:pos x="200" y="76"/>
                  </a:cxn>
                  <a:cxn ang="0">
                    <a:pos x="211" y="97"/>
                  </a:cxn>
                  <a:cxn ang="0">
                    <a:pos x="205" y="116"/>
                  </a:cxn>
                  <a:cxn ang="0">
                    <a:pos x="200" y="97"/>
                  </a:cxn>
                  <a:cxn ang="0">
                    <a:pos x="190" y="84"/>
                  </a:cxn>
                  <a:cxn ang="0">
                    <a:pos x="177" y="107"/>
                  </a:cxn>
                  <a:cxn ang="0">
                    <a:pos x="151" y="134"/>
                  </a:cxn>
                  <a:cxn ang="0">
                    <a:pos x="125" y="117"/>
                  </a:cxn>
                  <a:cxn ang="0">
                    <a:pos x="136" y="114"/>
                  </a:cxn>
                  <a:cxn ang="0">
                    <a:pos x="159" y="98"/>
                  </a:cxn>
                  <a:cxn ang="0">
                    <a:pos x="167" y="73"/>
                  </a:cxn>
                  <a:cxn ang="0">
                    <a:pos x="169" y="50"/>
                  </a:cxn>
                  <a:cxn ang="0">
                    <a:pos x="177" y="16"/>
                  </a:cxn>
                  <a:cxn ang="0">
                    <a:pos x="171" y="3"/>
                  </a:cxn>
                  <a:cxn ang="0">
                    <a:pos x="152" y="18"/>
                  </a:cxn>
                  <a:cxn ang="0">
                    <a:pos x="140" y="36"/>
                  </a:cxn>
                  <a:cxn ang="0">
                    <a:pos x="133" y="53"/>
                  </a:cxn>
                  <a:cxn ang="0">
                    <a:pos x="134" y="75"/>
                  </a:cxn>
                  <a:cxn ang="0">
                    <a:pos x="121" y="63"/>
                  </a:cxn>
                  <a:cxn ang="0">
                    <a:pos x="109" y="62"/>
                  </a:cxn>
                  <a:cxn ang="0">
                    <a:pos x="99" y="94"/>
                  </a:cxn>
                  <a:cxn ang="0">
                    <a:pos x="74" y="108"/>
                  </a:cxn>
                  <a:cxn ang="0">
                    <a:pos x="40" y="127"/>
                  </a:cxn>
                  <a:cxn ang="0">
                    <a:pos x="16" y="146"/>
                  </a:cxn>
                  <a:cxn ang="0">
                    <a:pos x="2" y="175"/>
                  </a:cxn>
                  <a:cxn ang="0">
                    <a:pos x="19" y="201"/>
                  </a:cxn>
                  <a:cxn ang="0">
                    <a:pos x="22" y="236"/>
                  </a:cxn>
                  <a:cxn ang="0">
                    <a:pos x="36" y="266"/>
                  </a:cxn>
                  <a:cxn ang="0">
                    <a:pos x="17" y="283"/>
                  </a:cxn>
                  <a:cxn ang="0">
                    <a:pos x="12" y="299"/>
                  </a:cxn>
                  <a:cxn ang="0">
                    <a:pos x="28" y="317"/>
                  </a:cxn>
                  <a:cxn ang="0">
                    <a:pos x="44" y="337"/>
                  </a:cxn>
                </a:cxnLst>
                <a:rect l="0" t="0" r="r" b="b"/>
                <a:pathLst>
                  <a:path w="256" h="344">
                    <a:moveTo>
                      <a:pt x="67" y="338"/>
                    </a:moveTo>
                    <a:cubicBezTo>
                      <a:pt x="68" y="338"/>
                      <a:pt x="68" y="337"/>
                      <a:pt x="68" y="335"/>
                    </a:cubicBezTo>
                    <a:cubicBezTo>
                      <a:pt x="67" y="334"/>
                      <a:pt x="67" y="333"/>
                      <a:pt x="67" y="332"/>
                    </a:cubicBezTo>
                    <a:cubicBezTo>
                      <a:pt x="67" y="332"/>
                      <a:pt x="68" y="332"/>
                      <a:pt x="70" y="332"/>
                    </a:cubicBezTo>
                    <a:cubicBezTo>
                      <a:pt x="71" y="332"/>
                      <a:pt x="72" y="330"/>
                      <a:pt x="72" y="329"/>
                    </a:cubicBezTo>
                    <a:cubicBezTo>
                      <a:pt x="72" y="328"/>
                      <a:pt x="73" y="326"/>
                      <a:pt x="74" y="324"/>
                    </a:cubicBezTo>
                    <a:cubicBezTo>
                      <a:pt x="74" y="323"/>
                      <a:pt x="76" y="321"/>
                      <a:pt x="77" y="320"/>
                    </a:cubicBezTo>
                    <a:cubicBezTo>
                      <a:pt x="78" y="320"/>
                      <a:pt x="80" y="319"/>
                      <a:pt x="81" y="319"/>
                    </a:cubicBezTo>
                    <a:cubicBezTo>
                      <a:pt x="82" y="319"/>
                      <a:pt x="84" y="318"/>
                      <a:pt x="84" y="317"/>
                    </a:cubicBezTo>
                    <a:cubicBezTo>
                      <a:pt x="85" y="317"/>
                      <a:pt x="85" y="315"/>
                      <a:pt x="85" y="314"/>
                    </a:cubicBezTo>
                    <a:cubicBezTo>
                      <a:pt x="84" y="313"/>
                      <a:pt x="83" y="310"/>
                      <a:pt x="82" y="308"/>
                    </a:cubicBezTo>
                    <a:cubicBezTo>
                      <a:pt x="81" y="306"/>
                      <a:pt x="79" y="305"/>
                      <a:pt x="78" y="305"/>
                    </a:cubicBezTo>
                    <a:cubicBezTo>
                      <a:pt x="77" y="305"/>
                      <a:pt x="75" y="304"/>
                      <a:pt x="75" y="304"/>
                    </a:cubicBezTo>
                    <a:cubicBezTo>
                      <a:pt x="75" y="303"/>
                      <a:pt x="76" y="302"/>
                      <a:pt x="77" y="302"/>
                    </a:cubicBezTo>
                    <a:cubicBezTo>
                      <a:pt x="77" y="301"/>
                      <a:pt x="78" y="299"/>
                      <a:pt x="78" y="297"/>
                    </a:cubicBezTo>
                    <a:cubicBezTo>
                      <a:pt x="78" y="295"/>
                      <a:pt x="79" y="292"/>
                      <a:pt x="80" y="290"/>
                    </a:cubicBezTo>
                    <a:cubicBezTo>
                      <a:pt x="82" y="289"/>
                      <a:pt x="84" y="286"/>
                      <a:pt x="85" y="285"/>
                    </a:cubicBezTo>
                    <a:cubicBezTo>
                      <a:pt x="86" y="283"/>
                      <a:pt x="88" y="283"/>
                      <a:pt x="89" y="284"/>
                    </a:cubicBezTo>
                    <a:cubicBezTo>
                      <a:pt x="90" y="285"/>
                      <a:pt x="90" y="287"/>
                      <a:pt x="89" y="289"/>
                    </a:cubicBezTo>
                    <a:cubicBezTo>
                      <a:pt x="88" y="291"/>
                      <a:pt x="89" y="292"/>
                      <a:pt x="91" y="292"/>
                    </a:cubicBezTo>
                    <a:cubicBezTo>
                      <a:pt x="93" y="292"/>
                      <a:pt x="95" y="293"/>
                      <a:pt x="95" y="293"/>
                    </a:cubicBezTo>
                    <a:cubicBezTo>
                      <a:pt x="96" y="294"/>
                      <a:pt x="98" y="295"/>
                      <a:pt x="100" y="296"/>
                    </a:cubicBezTo>
                    <a:cubicBezTo>
                      <a:pt x="102" y="297"/>
                      <a:pt x="104" y="297"/>
                      <a:pt x="105" y="296"/>
                    </a:cubicBezTo>
                    <a:cubicBezTo>
                      <a:pt x="106" y="296"/>
                      <a:pt x="108" y="295"/>
                      <a:pt x="109" y="296"/>
                    </a:cubicBezTo>
                    <a:cubicBezTo>
                      <a:pt x="111" y="296"/>
                      <a:pt x="113" y="297"/>
                      <a:pt x="115" y="297"/>
                    </a:cubicBezTo>
                    <a:cubicBezTo>
                      <a:pt x="117" y="298"/>
                      <a:pt x="121" y="297"/>
                      <a:pt x="123" y="296"/>
                    </a:cubicBezTo>
                    <a:cubicBezTo>
                      <a:pt x="125" y="295"/>
                      <a:pt x="128" y="293"/>
                      <a:pt x="129" y="292"/>
                    </a:cubicBezTo>
                    <a:cubicBezTo>
                      <a:pt x="131" y="290"/>
                      <a:pt x="132" y="289"/>
                      <a:pt x="132" y="289"/>
                    </a:cubicBezTo>
                    <a:cubicBezTo>
                      <a:pt x="132" y="289"/>
                      <a:pt x="134" y="288"/>
                      <a:pt x="136" y="287"/>
                    </a:cubicBezTo>
                    <a:cubicBezTo>
                      <a:pt x="138" y="286"/>
                      <a:pt x="140" y="284"/>
                      <a:pt x="140" y="282"/>
                    </a:cubicBezTo>
                    <a:cubicBezTo>
                      <a:pt x="141" y="281"/>
                      <a:pt x="142" y="279"/>
                      <a:pt x="143" y="278"/>
                    </a:cubicBezTo>
                    <a:cubicBezTo>
                      <a:pt x="145" y="276"/>
                      <a:pt x="147" y="275"/>
                      <a:pt x="148" y="275"/>
                    </a:cubicBezTo>
                    <a:cubicBezTo>
                      <a:pt x="150" y="275"/>
                      <a:pt x="151" y="275"/>
                      <a:pt x="152" y="274"/>
                    </a:cubicBezTo>
                    <a:cubicBezTo>
                      <a:pt x="153" y="273"/>
                      <a:pt x="154" y="271"/>
                      <a:pt x="154" y="269"/>
                    </a:cubicBezTo>
                    <a:cubicBezTo>
                      <a:pt x="155" y="268"/>
                      <a:pt x="156" y="265"/>
                      <a:pt x="157" y="264"/>
                    </a:cubicBezTo>
                    <a:cubicBezTo>
                      <a:pt x="158" y="262"/>
                      <a:pt x="158" y="261"/>
                      <a:pt x="157" y="260"/>
                    </a:cubicBezTo>
                    <a:cubicBezTo>
                      <a:pt x="157" y="259"/>
                      <a:pt x="157" y="258"/>
                      <a:pt x="158" y="258"/>
                    </a:cubicBezTo>
                    <a:cubicBezTo>
                      <a:pt x="159" y="257"/>
                      <a:pt x="160" y="256"/>
                      <a:pt x="160" y="255"/>
                    </a:cubicBezTo>
                    <a:cubicBezTo>
                      <a:pt x="160" y="253"/>
                      <a:pt x="162" y="253"/>
                      <a:pt x="164" y="253"/>
                    </a:cubicBezTo>
                    <a:cubicBezTo>
                      <a:pt x="166" y="254"/>
                      <a:pt x="169" y="254"/>
                      <a:pt x="171" y="254"/>
                    </a:cubicBezTo>
                    <a:cubicBezTo>
                      <a:pt x="173" y="254"/>
                      <a:pt x="176" y="254"/>
                      <a:pt x="178" y="254"/>
                    </a:cubicBezTo>
                    <a:cubicBezTo>
                      <a:pt x="180" y="254"/>
                      <a:pt x="182" y="255"/>
                      <a:pt x="183" y="256"/>
                    </a:cubicBezTo>
                    <a:cubicBezTo>
                      <a:pt x="184" y="256"/>
                      <a:pt x="185" y="258"/>
                      <a:pt x="186" y="258"/>
                    </a:cubicBezTo>
                    <a:cubicBezTo>
                      <a:pt x="187" y="258"/>
                      <a:pt x="189" y="259"/>
                      <a:pt x="190" y="259"/>
                    </a:cubicBezTo>
                    <a:cubicBezTo>
                      <a:pt x="191" y="259"/>
                      <a:pt x="194" y="259"/>
                      <a:pt x="196" y="258"/>
                    </a:cubicBezTo>
                    <a:cubicBezTo>
                      <a:pt x="198" y="258"/>
                      <a:pt x="200" y="258"/>
                      <a:pt x="201" y="259"/>
                    </a:cubicBezTo>
                    <a:cubicBezTo>
                      <a:pt x="202" y="260"/>
                      <a:pt x="204" y="261"/>
                      <a:pt x="206" y="261"/>
                    </a:cubicBezTo>
                    <a:cubicBezTo>
                      <a:pt x="208" y="262"/>
                      <a:pt x="210" y="263"/>
                      <a:pt x="211" y="263"/>
                    </a:cubicBezTo>
                    <a:cubicBezTo>
                      <a:pt x="212" y="264"/>
                      <a:pt x="214" y="263"/>
                      <a:pt x="216" y="261"/>
                    </a:cubicBezTo>
                    <a:cubicBezTo>
                      <a:pt x="218" y="259"/>
                      <a:pt x="221" y="257"/>
                      <a:pt x="223" y="256"/>
                    </a:cubicBezTo>
                    <a:cubicBezTo>
                      <a:pt x="224" y="256"/>
                      <a:pt x="227" y="256"/>
                      <a:pt x="229" y="257"/>
                    </a:cubicBezTo>
                    <a:cubicBezTo>
                      <a:pt x="231" y="259"/>
                      <a:pt x="233" y="260"/>
                      <a:pt x="234" y="260"/>
                    </a:cubicBezTo>
                    <a:cubicBezTo>
                      <a:pt x="235" y="260"/>
                      <a:pt x="236" y="260"/>
                      <a:pt x="236" y="260"/>
                    </a:cubicBezTo>
                    <a:cubicBezTo>
                      <a:pt x="236" y="260"/>
                      <a:pt x="239" y="258"/>
                      <a:pt x="243" y="256"/>
                    </a:cubicBezTo>
                    <a:cubicBezTo>
                      <a:pt x="247" y="254"/>
                      <a:pt x="250" y="251"/>
                      <a:pt x="250" y="250"/>
                    </a:cubicBezTo>
                    <a:cubicBezTo>
                      <a:pt x="250" y="250"/>
                      <a:pt x="251" y="249"/>
                      <a:pt x="252" y="248"/>
                    </a:cubicBezTo>
                    <a:cubicBezTo>
                      <a:pt x="253" y="248"/>
                      <a:pt x="253" y="246"/>
                      <a:pt x="251" y="246"/>
                    </a:cubicBezTo>
                    <a:cubicBezTo>
                      <a:pt x="250" y="245"/>
                      <a:pt x="249" y="244"/>
                      <a:pt x="248" y="244"/>
                    </a:cubicBezTo>
                    <a:cubicBezTo>
                      <a:pt x="247" y="244"/>
                      <a:pt x="245" y="242"/>
                      <a:pt x="243" y="241"/>
                    </a:cubicBezTo>
                    <a:cubicBezTo>
                      <a:pt x="241" y="240"/>
                      <a:pt x="239" y="237"/>
                      <a:pt x="239" y="236"/>
                    </a:cubicBezTo>
                    <a:cubicBezTo>
                      <a:pt x="239" y="235"/>
                      <a:pt x="239" y="234"/>
                      <a:pt x="239" y="234"/>
                    </a:cubicBezTo>
                    <a:cubicBezTo>
                      <a:pt x="239" y="234"/>
                      <a:pt x="240" y="233"/>
                      <a:pt x="241" y="231"/>
                    </a:cubicBezTo>
                    <a:cubicBezTo>
                      <a:pt x="242" y="230"/>
                      <a:pt x="244" y="228"/>
                      <a:pt x="245" y="226"/>
                    </a:cubicBezTo>
                    <a:cubicBezTo>
                      <a:pt x="247" y="224"/>
                      <a:pt x="249" y="221"/>
                      <a:pt x="250" y="220"/>
                    </a:cubicBezTo>
                    <a:cubicBezTo>
                      <a:pt x="251" y="218"/>
                      <a:pt x="252" y="217"/>
                      <a:pt x="252" y="216"/>
                    </a:cubicBezTo>
                    <a:cubicBezTo>
                      <a:pt x="251" y="215"/>
                      <a:pt x="251" y="213"/>
                      <a:pt x="252" y="213"/>
                    </a:cubicBezTo>
                    <a:cubicBezTo>
                      <a:pt x="252" y="212"/>
                      <a:pt x="251" y="211"/>
                      <a:pt x="251" y="210"/>
                    </a:cubicBezTo>
                    <a:cubicBezTo>
                      <a:pt x="250" y="209"/>
                      <a:pt x="249" y="208"/>
                      <a:pt x="248" y="207"/>
                    </a:cubicBezTo>
                    <a:cubicBezTo>
                      <a:pt x="248" y="207"/>
                      <a:pt x="248" y="206"/>
                      <a:pt x="248" y="206"/>
                    </a:cubicBezTo>
                    <a:cubicBezTo>
                      <a:pt x="249" y="205"/>
                      <a:pt x="250" y="204"/>
                      <a:pt x="250" y="202"/>
                    </a:cubicBezTo>
                    <a:cubicBezTo>
                      <a:pt x="250" y="201"/>
                      <a:pt x="252" y="199"/>
                      <a:pt x="253" y="198"/>
                    </a:cubicBezTo>
                    <a:cubicBezTo>
                      <a:pt x="255" y="197"/>
                      <a:pt x="256" y="195"/>
                      <a:pt x="256" y="194"/>
                    </a:cubicBezTo>
                    <a:cubicBezTo>
                      <a:pt x="256" y="192"/>
                      <a:pt x="256" y="190"/>
                      <a:pt x="256" y="189"/>
                    </a:cubicBezTo>
                    <a:cubicBezTo>
                      <a:pt x="256" y="188"/>
                      <a:pt x="256" y="186"/>
                      <a:pt x="256" y="185"/>
                    </a:cubicBezTo>
                    <a:cubicBezTo>
                      <a:pt x="256" y="184"/>
                      <a:pt x="255" y="183"/>
                      <a:pt x="253" y="183"/>
                    </a:cubicBezTo>
                    <a:cubicBezTo>
                      <a:pt x="252" y="183"/>
                      <a:pt x="250" y="182"/>
                      <a:pt x="249" y="181"/>
                    </a:cubicBezTo>
                    <a:cubicBezTo>
                      <a:pt x="249" y="181"/>
                      <a:pt x="247" y="180"/>
                      <a:pt x="246" y="180"/>
                    </a:cubicBezTo>
                    <a:cubicBezTo>
                      <a:pt x="245" y="180"/>
                      <a:pt x="244" y="179"/>
                      <a:pt x="244" y="178"/>
                    </a:cubicBezTo>
                    <a:cubicBezTo>
                      <a:pt x="244" y="176"/>
                      <a:pt x="244" y="175"/>
                      <a:pt x="244" y="174"/>
                    </a:cubicBezTo>
                    <a:cubicBezTo>
                      <a:pt x="245" y="173"/>
                      <a:pt x="245" y="172"/>
                      <a:pt x="245" y="171"/>
                    </a:cubicBezTo>
                    <a:cubicBezTo>
                      <a:pt x="245" y="170"/>
                      <a:pt x="245" y="169"/>
                      <a:pt x="244" y="168"/>
                    </a:cubicBezTo>
                    <a:cubicBezTo>
                      <a:pt x="244" y="167"/>
                      <a:pt x="244" y="166"/>
                      <a:pt x="244" y="165"/>
                    </a:cubicBezTo>
                    <a:cubicBezTo>
                      <a:pt x="244" y="164"/>
                      <a:pt x="242" y="162"/>
                      <a:pt x="241" y="161"/>
                    </a:cubicBezTo>
                    <a:cubicBezTo>
                      <a:pt x="239" y="160"/>
                      <a:pt x="237" y="159"/>
                      <a:pt x="236" y="157"/>
                    </a:cubicBezTo>
                    <a:cubicBezTo>
                      <a:pt x="236" y="156"/>
                      <a:pt x="236" y="154"/>
                      <a:pt x="236" y="153"/>
                    </a:cubicBezTo>
                    <a:cubicBezTo>
                      <a:pt x="237" y="152"/>
                      <a:pt x="237" y="150"/>
                      <a:pt x="236" y="148"/>
                    </a:cubicBezTo>
                    <a:cubicBezTo>
                      <a:pt x="235" y="146"/>
                      <a:pt x="235" y="144"/>
                      <a:pt x="236" y="143"/>
                    </a:cubicBezTo>
                    <a:cubicBezTo>
                      <a:pt x="237" y="143"/>
                      <a:pt x="237" y="141"/>
                      <a:pt x="237" y="139"/>
                    </a:cubicBezTo>
                    <a:cubicBezTo>
                      <a:pt x="236" y="138"/>
                      <a:pt x="235" y="136"/>
                      <a:pt x="234" y="135"/>
                    </a:cubicBezTo>
                    <a:cubicBezTo>
                      <a:pt x="232" y="134"/>
                      <a:pt x="231" y="133"/>
                      <a:pt x="230" y="132"/>
                    </a:cubicBezTo>
                    <a:cubicBezTo>
                      <a:pt x="230" y="131"/>
                      <a:pt x="230" y="129"/>
                      <a:pt x="230" y="127"/>
                    </a:cubicBezTo>
                    <a:cubicBezTo>
                      <a:pt x="231" y="126"/>
                      <a:pt x="230" y="123"/>
                      <a:pt x="230" y="122"/>
                    </a:cubicBezTo>
                    <a:cubicBezTo>
                      <a:pt x="229" y="121"/>
                      <a:pt x="228" y="119"/>
                      <a:pt x="228" y="118"/>
                    </a:cubicBezTo>
                    <a:cubicBezTo>
                      <a:pt x="227" y="117"/>
                      <a:pt x="228" y="116"/>
                      <a:pt x="229" y="115"/>
                    </a:cubicBezTo>
                    <a:cubicBezTo>
                      <a:pt x="231" y="115"/>
                      <a:pt x="232" y="114"/>
                      <a:pt x="232" y="113"/>
                    </a:cubicBezTo>
                    <a:cubicBezTo>
                      <a:pt x="233" y="112"/>
                      <a:pt x="234" y="110"/>
                      <a:pt x="235" y="109"/>
                    </a:cubicBezTo>
                    <a:cubicBezTo>
                      <a:pt x="236" y="108"/>
                      <a:pt x="237" y="107"/>
                      <a:pt x="237" y="107"/>
                    </a:cubicBezTo>
                    <a:cubicBezTo>
                      <a:pt x="237" y="107"/>
                      <a:pt x="236" y="106"/>
                      <a:pt x="235" y="105"/>
                    </a:cubicBezTo>
                    <a:cubicBezTo>
                      <a:pt x="235" y="103"/>
                      <a:pt x="235" y="102"/>
                      <a:pt x="236" y="102"/>
                    </a:cubicBezTo>
                    <a:cubicBezTo>
                      <a:pt x="237" y="102"/>
                      <a:pt x="237" y="101"/>
                      <a:pt x="237" y="99"/>
                    </a:cubicBezTo>
                    <a:cubicBezTo>
                      <a:pt x="236" y="97"/>
                      <a:pt x="236" y="95"/>
                      <a:pt x="236" y="94"/>
                    </a:cubicBezTo>
                    <a:cubicBezTo>
                      <a:pt x="236" y="92"/>
                      <a:pt x="235" y="91"/>
                      <a:pt x="233" y="90"/>
                    </a:cubicBezTo>
                    <a:cubicBezTo>
                      <a:pt x="232" y="90"/>
                      <a:pt x="231" y="88"/>
                      <a:pt x="230" y="88"/>
                    </a:cubicBezTo>
                    <a:cubicBezTo>
                      <a:pt x="230" y="87"/>
                      <a:pt x="228" y="87"/>
                      <a:pt x="227" y="88"/>
                    </a:cubicBezTo>
                    <a:cubicBezTo>
                      <a:pt x="226" y="88"/>
                      <a:pt x="224" y="88"/>
                      <a:pt x="223" y="88"/>
                    </a:cubicBezTo>
                    <a:cubicBezTo>
                      <a:pt x="221" y="87"/>
                      <a:pt x="220" y="86"/>
                      <a:pt x="219" y="86"/>
                    </a:cubicBezTo>
                    <a:cubicBezTo>
                      <a:pt x="218" y="86"/>
                      <a:pt x="217" y="84"/>
                      <a:pt x="216" y="82"/>
                    </a:cubicBezTo>
                    <a:cubicBezTo>
                      <a:pt x="215" y="80"/>
                      <a:pt x="213" y="78"/>
                      <a:pt x="213" y="78"/>
                    </a:cubicBezTo>
                    <a:cubicBezTo>
                      <a:pt x="212" y="78"/>
                      <a:pt x="212" y="76"/>
                      <a:pt x="212" y="74"/>
                    </a:cubicBezTo>
                    <a:cubicBezTo>
                      <a:pt x="212" y="72"/>
                      <a:pt x="213" y="70"/>
                      <a:pt x="214" y="69"/>
                    </a:cubicBezTo>
                    <a:cubicBezTo>
                      <a:pt x="215" y="69"/>
                      <a:pt x="218" y="67"/>
                      <a:pt x="219" y="66"/>
                    </a:cubicBezTo>
                    <a:cubicBezTo>
                      <a:pt x="221" y="64"/>
                      <a:pt x="223" y="63"/>
                      <a:pt x="224" y="64"/>
                    </a:cubicBezTo>
                    <a:cubicBezTo>
                      <a:pt x="225" y="64"/>
                      <a:pt x="226" y="62"/>
                      <a:pt x="226" y="61"/>
                    </a:cubicBezTo>
                    <a:cubicBezTo>
                      <a:pt x="227" y="59"/>
                      <a:pt x="227" y="56"/>
                      <a:pt x="227" y="54"/>
                    </a:cubicBezTo>
                    <a:cubicBezTo>
                      <a:pt x="227" y="52"/>
                      <a:pt x="230" y="46"/>
                      <a:pt x="228" y="45"/>
                    </a:cubicBezTo>
                    <a:cubicBezTo>
                      <a:pt x="227" y="44"/>
                      <a:pt x="230" y="44"/>
                      <a:pt x="229" y="43"/>
                    </a:cubicBezTo>
                    <a:cubicBezTo>
                      <a:pt x="228" y="42"/>
                      <a:pt x="229" y="43"/>
                      <a:pt x="229" y="41"/>
                    </a:cubicBezTo>
                    <a:cubicBezTo>
                      <a:pt x="229" y="40"/>
                      <a:pt x="231" y="39"/>
                      <a:pt x="232" y="39"/>
                    </a:cubicBezTo>
                    <a:cubicBezTo>
                      <a:pt x="233" y="38"/>
                      <a:pt x="235" y="37"/>
                      <a:pt x="235" y="35"/>
                    </a:cubicBezTo>
                    <a:cubicBezTo>
                      <a:pt x="236" y="34"/>
                      <a:pt x="235" y="34"/>
                      <a:pt x="235" y="33"/>
                    </a:cubicBezTo>
                    <a:cubicBezTo>
                      <a:pt x="234" y="32"/>
                      <a:pt x="233" y="31"/>
                      <a:pt x="232" y="31"/>
                    </a:cubicBezTo>
                    <a:cubicBezTo>
                      <a:pt x="231" y="30"/>
                      <a:pt x="230" y="29"/>
                      <a:pt x="228" y="28"/>
                    </a:cubicBezTo>
                    <a:cubicBezTo>
                      <a:pt x="227" y="27"/>
                      <a:pt x="227" y="23"/>
                      <a:pt x="227" y="21"/>
                    </a:cubicBezTo>
                    <a:cubicBezTo>
                      <a:pt x="226" y="21"/>
                      <a:pt x="225" y="21"/>
                      <a:pt x="224" y="21"/>
                    </a:cubicBezTo>
                    <a:cubicBezTo>
                      <a:pt x="223" y="22"/>
                      <a:pt x="221" y="22"/>
                      <a:pt x="220" y="22"/>
                    </a:cubicBezTo>
                    <a:cubicBezTo>
                      <a:pt x="220" y="22"/>
                      <a:pt x="219" y="23"/>
                      <a:pt x="218" y="23"/>
                    </a:cubicBezTo>
                    <a:cubicBezTo>
                      <a:pt x="218" y="23"/>
                      <a:pt x="218" y="24"/>
                      <a:pt x="218" y="25"/>
                    </a:cubicBezTo>
                    <a:cubicBezTo>
                      <a:pt x="219" y="25"/>
                      <a:pt x="220" y="26"/>
                      <a:pt x="221" y="27"/>
                    </a:cubicBezTo>
                    <a:cubicBezTo>
                      <a:pt x="222" y="27"/>
                      <a:pt x="222" y="28"/>
                      <a:pt x="222" y="29"/>
                    </a:cubicBezTo>
                    <a:cubicBezTo>
                      <a:pt x="221" y="30"/>
                      <a:pt x="221" y="31"/>
                      <a:pt x="220" y="31"/>
                    </a:cubicBezTo>
                    <a:cubicBezTo>
                      <a:pt x="219" y="31"/>
                      <a:pt x="218" y="31"/>
                      <a:pt x="218" y="30"/>
                    </a:cubicBezTo>
                    <a:cubicBezTo>
                      <a:pt x="217" y="30"/>
                      <a:pt x="216" y="29"/>
                      <a:pt x="215" y="28"/>
                    </a:cubicBezTo>
                    <a:cubicBezTo>
                      <a:pt x="214" y="27"/>
                      <a:pt x="213" y="26"/>
                      <a:pt x="212" y="26"/>
                    </a:cubicBezTo>
                    <a:cubicBezTo>
                      <a:pt x="211" y="26"/>
                      <a:pt x="209" y="27"/>
                      <a:pt x="209" y="27"/>
                    </a:cubicBezTo>
                    <a:cubicBezTo>
                      <a:pt x="208" y="28"/>
                      <a:pt x="208" y="30"/>
                      <a:pt x="208" y="31"/>
                    </a:cubicBezTo>
                    <a:cubicBezTo>
                      <a:pt x="208" y="33"/>
                      <a:pt x="212" y="32"/>
                      <a:pt x="212" y="33"/>
                    </a:cubicBezTo>
                    <a:cubicBezTo>
                      <a:pt x="213" y="34"/>
                      <a:pt x="214" y="35"/>
                      <a:pt x="216" y="36"/>
                    </a:cubicBezTo>
                    <a:cubicBezTo>
                      <a:pt x="217" y="37"/>
                      <a:pt x="219" y="38"/>
                      <a:pt x="220" y="38"/>
                    </a:cubicBezTo>
                    <a:cubicBezTo>
                      <a:pt x="221" y="38"/>
                      <a:pt x="222" y="40"/>
                      <a:pt x="223" y="41"/>
                    </a:cubicBezTo>
                    <a:cubicBezTo>
                      <a:pt x="223" y="41"/>
                      <a:pt x="220" y="44"/>
                      <a:pt x="220" y="45"/>
                    </a:cubicBezTo>
                    <a:cubicBezTo>
                      <a:pt x="220" y="45"/>
                      <a:pt x="219" y="42"/>
                      <a:pt x="219" y="43"/>
                    </a:cubicBezTo>
                    <a:cubicBezTo>
                      <a:pt x="220" y="43"/>
                      <a:pt x="218" y="39"/>
                      <a:pt x="218" y="39"/>
                    </a:cubicBezTo>
                    <a:cubicBezTo>
                      <a:pt x="218" y="40"/>
                      <a:pt x="216" y="40"/>
                      <a:pt x="217" y="40"/>
                    </a:cubicBezTo>
                    <a:cubicBezTo>
                      <a:pt x="218" y="40"/>
                      <a:pt x="217" y="40"/>
                      <a:pt x="216" y="40"/>
                    </a:cubicBezTo>
                    <a:cubicBezTo>
                      <a:pt x="215" y="41"/>
                      <a:pt x="216" y="40"/>
                      <a:pt x="215" y="40"/>
                    </a:cubicBezTo>
                    <a:cubicBezTo>
                      <a:pt x="214" y="40"/>
                      <a:pt x="214" y="41"/>
                      <a:pt x="213" y="40"/>
                    </a:cubicBezTo>
                    <a:cubicBezTo>
                      <a:pt x="212" y="39"/>
                      <a:pt x="212" y="40"/>
                      <a:pt x="212" y="39"/>
                    </a:cubicBezTo>
                    <a:cubicBezTo>
                      <a:pt x="212" y="38"/>
                      <a:pt x="212" y="39"/>
                      <a:pt x="211" y="39"/>
                    </a:cubicBezTo>
                    <a:cubicBezTo>
                      <a:pt x="210" y="38"/>
                      <a:pt x="208" y="40"/>
                      <a:pt x="207" y="41"/>
                    </a:cubicBezTo>
                    <a:cubicBezTo>
                      <a:pt x="206" y="41"/>
                      <a:pt x="206" y="41"/>
                      <a:pt x="206" y="40"/>
                    </a:cubicBezTo>
                    <a:cubicBezTo>
                      <a:pt x="206" y="40"/>
                      <a:pt x="205" y="39"/>
                      <a:pt x="204" y="39"/>
                    </a:cubicBezTo>
                    <a:cubicBezTo>
                      <a:pt x="203" y="39"/>
                      <a:pt x="202" y="38"/>
                      <a:pt x="201" y="38"/>
                    </a:cubicBezTo>
                    <a:cubicBezTo>
                      <a:pt x="200" y="38"/>
                      <a:pt x="199" y="36"/>
                      <a:pt x="198" y="35"/>
                    </a:cubicBezTo>
                    <a:cubicBezTo>
                      <a:pt x="197" y="34"/>
                      <a:pt x="197" y="32"/>
                      <a:pt x="197" y="32"/>
                    </a:cubicBezTo>
                    <a:cubicBezTo>
                      <a:pt x="198" y="31"/>
                      <a:pt x="198" y="30"/>
                      <a:pt x="198" y="29"/>
                    </a:cubicBezTo>
                    <a:cubicBezTo>
                      <a:pt x="199" y="29"/>
                      <a:pt x="200" y="28"/>
                      <a:pt x="199" y="27"/>
                    </a:cubicBezTo>
                    <a:cubicBezTo>
                      <a:pt x="199" y="27"/>
                      <a:pt x="199" y="25"/>
                      <a:pt x="199" y="24"/>
                    </a:cubicBezTo>
                    <a:cubicBezTo>
                      <a:pt x="199" y="24"/>
                      <a:pt x="198" y="24"/>
                      <a:pt x="199" y="23"/>
                    </a:cubicBezTo>
                    <a:cubicBezTo>
                      <a:pt x="199" y="22"/>
                      <a:pt x="198" y="22"/>
                      <a:pt x="199" y="21"/>
                    </a:cubicBezTo>
                    <a:cubicBezTo>
                      <a:pt x="199" y="20"/>
                      <a:pt x="199" y="19"/>
                      <a:pt x="199" y="18"/>
                    </a:cubicBezTo>
                    <a:cubicBezTo>
                      <a:pt x="200" y="17"/>
                      <a:pt x="199" y="16"/>
                      <a:pt x="199" y="15"/>
                    </a:cubicBezTo>
                    <a:cubicBezTo>
                      <a:pt x="199" y="13"/>
                      <a:pt x="198" y="10"/>
                      <a:pt x="198" y="9"/>
                    </a:cubicBezTo>
                    <a:cubicBezTo>
                      <a:pt x="198" y="8"/>
                      <a:pt x="197" y="8"/>
                      <a:pt x="196" y="8"/>
                    </a:cubicBezTo>
                    <a:cubicBezTo>
                      <a:pt x="194" y="7"/>
                      <a:pt x="193" y="9"/>
                      <a:pt x="193" y="10"/>
                    </a:cubicBezTo>
                    <a:cubicBezTo>
                      <a:pt x="193" y="12"/>
                      <a:pt x="193" y="15"/>
                      <a:pt x="193" y="17"/>
                    </a:cubicBezTo>
                    <a:cubicBezTo>
                      <a:pt x="193" y="19"/>
                      <a:pt x="191" y="21"/>
                      <a:pt x="190" y="22"/>
                    </a:cubicBezTo>
                    <a:cubicBezTo>
                      <a:pt x="189" y="23"/>
                      <a:pt x="193" y="24"/>
                      <a:pt x="191" y="25"/>
                    </a:cubicBezTo>
                    <a:cubicBezTo>
                      <a:pt x="189" y="26"/>
                      <a:pt x="187" y="27"/>
                      <a:pt x="187" y="28"/>
                    </a:cubicBezTo>
                    <a:cubicBezTo>
                      <a:pt x="186" y="29"/>
                      <a:pt x="186" y="30"/>
                      <a:pt x="185" y="31"/>
                    </a:cubicBezTo>
                    <a:cubicBezTo>
                      <a:pt x="184" y="32"/>
                      <a:pt x="183" y="33"/>
                      <a:pt x="182" y="34"/>
                    </a:cubicBezTo>
                    <a:cubicBezTo>
                      <a:pt x="182" y="34"/>
                      <a:pt x="182" y="35"/>
                      <a:pt x="183" y="36"/>
                    </a:cubicBezTo>
                    <a:cubicBezTo>
                      <a:pt x="184" y="37"/>
                      <a:pt x="185" y="39"/>
                      <a:pt x="185" y="40"/>
                    </a:cubicBezTo>
                    <a:cubicBezTo>
                      <a:pt x="185" y="41"/>
                      <a:pt x="185" y="42"/>
                      <a:pt x="185" y="43"/>
                    </a:cubicBezTo>
                    <a:cubicBezTo>
                      <a:pt x="186" y="43"/>
                      <a:pt x="182" y="44"/>
                      <a:pt x="181" y="45"/>
                    </a:cubicBezTo>
                    <a:cubicBezTo>
                      <a:pt x="181" y="46"/>
                      <a:pt x="178" y="48"/>
                      <a:pt x="179" y="48"/>
                    </a:cubicBezTo>
                    <a:cubicBezTo>
                      <a:pt x="179" y="49"/>
                      <a:pt x="180" y="51"/>
                      <a:pt x="179" y="52"/>
                    </a:cubicBezTo>
                    <a:cubicBezTo>
                      <a:pt x="179" y="54"/>
                      <a:pt x="178" y="56"/>
                      <a:pt x="177" y="57"/>
                    </a:cubicBezTo>
                    <a:cubicBezTo>
                      <a:pt x="176" y="57"/>
                      <a:pt x="179" y="56"/>
                      <a:pt x="178" y="57"/>
                    </a:cubicBezTo>
                    <a:cubicBezTo>
                      <a:pt x="177" y="58"/>
                      <a:pt x="177" y="59"/>
                      <a:pt x="176" y="60"/>
                    </a:cubicBezTo>
                    <a:cubicBezTo>
                      <a:pt x="176" y="61"/>
                      <a:pt x="179" y="61"/>
                      <a:pt x="178" y="62"/>
                    </a:cubicBezTo>
                    <a:cubicBezTo>
                      <a:pt x="178" y="63"/>
                      <a:pt x="177" y="65"/>
                      <a:pt x="178" y="67"/>
                    </a:cubicBezTo>
                    <a:cubicBezTo>
                      <a:pt x="178" y="69"/>
                      <a:pt x="178" y="72"/>
                      <a:pt x="177" y="73"/>
                    </a:cubicBezTo>
                    <a:cubicBezTo>
                      <a:pt x="177" y="74"/>
                      <a:pt x="176" y="76"/>
                      <a:pt x="176" y="77"/>
                    </a:cubicBezTo>
                    <a:cubicBezTo>
                      <a:pt x="177" y="78"/>
                      <a:pt x="178" y="78"/>
                      <a:pt x="179" y="78"/>
                    </a:cubicBezTo>
                    <a:cubicBezTo>
                      <a:pt x="179" y="78"/>
                      <a:pt x="181" y="78"/>
                      <a:pt x="182" y="79"/>
                    </a:cubicBezTo>
                    <a:cubicBezTo>
                      <a:pt x="184" y="79"/>
                      <a:pt x="186" y="79"/>
                      <a:pt x="187" y="78"/>
                    </a:cubicBezTo>
                    <a:cubicBezTo>
                      <a:pt x="189" y="78"/>
                      <a:pt x="194" y="72"/>
                      <a:pt x="195" y="73"/>
                    </a:cubicBezTo>
                    <a:cubicBezTo>
                      <a:pt x="196" y="73"/>
                      <a:pt x="198" y="74"/>
                      <a:pt x="198" y="75"/>
                    </a:cubicBezTo>
                    <a:cubicBezTo>
                      <a:pt x="199" y="75"/>
                      <a:pt x="199" y="76"/>
                      <a:pt x="200" y="76"/>
                    </a:cubicBezTo>
                    <a:cubicBezTo>
                      <a:pt x="201" y="76"/>
                      <a:pt x="202" y="77"/>
                      <a:pt x="202" y="78"/>
                    </a:cubicBezTo>
                    <a:cubicBezTo>
                      <a:pt x="202" y="79"/>
                      <a:pt x="204" y="80"/>
                      <a:pt x="205" y="81"/>
                    </a:cubicBezTo>
                    <a:cubicBezTo>
                      <a:pt x="206" y="82"/>
                      <a:pt x="207" y="84"/>
                      <a:pt x="207" y="86"/>
                    </a:cubicBezTo>
                    <a:cubicBezTo>
                      <a:pt x="207" y="88"/>
                      <a:pt x="208" y="90"/>
                      <a:pt x="208" y="91"/>
                    </a:cubicBezTo>
                    <a:cubicBezTo>
                      <a:pt x="208" y="93"/>
                      <a:pt x="209" y="94"/>
                      <a:pt x="209" y="95"/>
                    </a:cubicBezTo>
                    <a:cubicBezTo>
                      <a:pt x="209" y="95"/>
                      <a:pt x="208" y="96"/>
                      <a:pt x="207" y="96"/>
                    </a:cubicBezTo>
                    <a:cubicBezTo>
                      <a:pt x="206" y="96"/>
                      <a:pt x="212" y="96"/>
                      <a:pt x="211" y="97"/>
                    </a:cubicBezTo>
                    <a:cubicBezTo>
                      <a:pt x="211" y="98"/>
                      <a:pt x="207" y="105"/>
                      <a:pt x="207" y="106"/>
                    </a:cubicBezTo>
                    <a:cubicBezTo>
                      <a:pt x="207" y="107"/>
                      <a:pt x="207" y="109"/>
                      <a:pt x="208" y="110"/>
                    </a:cubicBezTo>
                    <a:cubicBezTo>
                      <a:pt x="209" y="111"/>
                      <a:pt x="211" y="112"/>
                      <a:pt x="212" y="112"/>
                    </a:cubicBezTo>
                    <a:cubicBezTo>
                      <a:pt x="213" y="113"/>
                      <a:pt x="214" y="113"/>
                      <a:pt x="215" y="113"/>
                    </a:cubicBezTo>
                    <a:cubicBezTo>
                      <a:pt x="216" y="113"/>
                      <a:pt x="217" y="114"/>
                      <a:pt x="217" y="115"/>
                    </a:cubicBezTo>
                    <a:cubicBezTo>
                      <a:pt x="217" y="115"/>
                      <a:pt x="210" y="116"/>
                      <a:pt x="209" y="116"/>
                    </a:cubicBezTo>
                    <a:cubicBezTo>
                      <a:pt x="208" y="116"/>
                      <a:pt x="207" y="116"/>
                      <a:pt x="205" y="116"/>
                    </a:cubicBezTo>
                    <a:cubicBezTo>
                      <a:pt x="203" y="116"/>
                      <a:pt x="202" y="115"/>
                      <a:pt x="201" y="115"/>
                    </a:cubicBezTo>
                    <a:cubicBezTo>
                      <a:pt x="200" y="114"/>
                      <a:pt x="199" y="113"/>
                      <a:pt x="198" y="111"/>
                    </a:cubicBezTo>
                    <a:cubicBezTo>
                      <a:pt x="197" y="110"/>
                      <a:pt x="196" y="108"/>
                      <a:pt x="197" y="108"/>
                    </a:cubicBezTo>
                    <a:cubicBezTo>
                      <a:pt x="197" y="108"/>
                      <a:pt x="197" y="108"/>
                      <a:pt x="197" y="107"/>
                    </a:cubicBezTo>
                    <a:cubicBezTo>
                      <a:pt x="197" y="107"/>
                      <a:pt x="198" y="105"/>
                      <a:pt x="198" y="104"/>
                    </a:cubicBezTo>
                    <a:cubicBezTo>
                      <a:pt x="199" y="103"/>
                      <a:pt x="199" y="101"/>
                      <a:pt x="199" y="100"/>
                    </a:cubicBezTo>
                    <a:cubicBezTo>
                      <a:pt x="199" y="99"/>
                      <a:pt x="199" y="97"/>
                      <a:pt x="200" y="97"/>
                    </a:cubicBezTo>
                    <a:cubicBezTo>
                      <a:pt x="200" y="96"/>
                      <a:pt x="200" y="95"/>
                      <a:pt x="200" y="95"/>
                    </a:cubicBezTo>
                    <a:cubicBezTo>
                      <a:pt x="199" y="95"/>
                      <a:pt x="199" y="94"/>
                      <a:pt x="199" y="93"/>
                    </a:cubicBezTo>
                    <a:cubicBezTo>
                      <a:pt x="199" y="92"/>
                      <a:pt x="199" y="91"/>
                      <a:pt x="198" y="91"/>
                    </a:cubicBezTo>
                    <a:cubicBezTo>
                      <a:pt x="197" y="90"/>
                      <a:pt x="197" y="89"/>
                      <a:pt x="197" y="88"/>
                    </a:cubicBezTo>
                    <a:cubicBezTo>
                      <a:pt x="197" y="88"/>
                      <a:pt x="197" y="86"/>
                      <a:pt x="196" y="86"/>
                    </a:cubicBezTo>
                    <a:cubicBezTo>
                      <a:pt x="196" y="85"/>
                      <a:pt x="195" y="84"/>
                      <a:pt x="194" y="84"/>
                    </a:cubicBezTo>
                    <a:cubicBezTo>
                      <a:pt x="193" y="84"/>
                      <a:pt x="191" y="84"/>
                      <a:pt x="190" y="84"/>
                    </a:cubicBezTo>
                    <a:cubicBezTo>
                      <a:pt x="189" y="84"/>
                      <a:pt x="186" y="85"/>
                      <a:pt x="185" y="85"/>
                    </a:cubicBezTo>
                    <a:cubicBezTo>
                      <a:pt x="184" y="86"/>
                      <a:pt x="181" y="87"/>
                      <a:pt x="180" y="87"/>
                    </a:cubicBezTo>
                    <a:cubicBezTo>
                      <a:pt x="179" y="88"/>
                      <a:pt x="178" y="89"/>
                      <a:pt x="178" y="89"/>
                    </a:cubicBezTo>
                    <a:cubicBezTo>
                      <a:pt x="178" y="90"/>
                      <a:pt x="177" y="91"/>
                      <a:pt x="177" y="92"/>
                    </a:cubicBezTo>
                    <a:cubicBezTo>
                      <a:pt x="177" y="93"/>
                      <a:pt x="177" y="95"/>
                      <a:pt x="178" y="96"/>
                    </a:cubicBezTo>
                    <a:cubicBezTo>
                      <a:pt x="179" y="97"/>
                      <a:pt x="179" y="99"/>
                      <a:pt x="179" y="101"/>
                    </a:cubicBezTo>
                    <a:cubicBezTo>
                      <a:pt x="178" y="103"/>
                      <a:pt x="177" y="106"/>
                      <a:pt x="177" y="107"/>
                    </a:cubicBezTo>
                    <a:cubicBezTo>
                      <a:pt x="176" y="108"/>
                      <a:pt x="174" y="110"/>
                      <a:pt x="172" y="111"/>
                    </a:cubicBezTo>
                    <a:cubicBezTo>
                      <a:pt x="171" y="111"/>
                      <a:pt x="167" y="110"/>
                      <a:pt x="166" y="112"/>
                    </a:cubicBezTo>
                    <a:cubicBezTo>
                      <a:pt x="165" y="114"/>
                      <a:pt x="164" y="116"/>
                      <a:pt x="163" y="117"/>
                    </a:cubicBezTo>
                    <a:cubicBezTo>
                      <a:pt x="162" y="117"/>
                      <a:pt x="160" y="118"/>
                      <a:pt x="159" y="119"/>
                    </a:cubicBezTo>
                    <a:cubicBezTo>
                      <a:pt x="158" y="120"/>
                      <a:pt x="157" y="120"/>
                      <a:pt x="156" y="121"/>
                    </a:cubicBezTo>
                    <a:cubicBezTo>
                      <a:pt x="155" y="121"/>
                      <a:pt x="149" y="121"/>
                      <a:pt x="148" y="121"/>
                    </a:cubicBezTo>
                    <a:cubicBezTo>
                      <a:pt x="147" y="121"/>
                      <a:pt x="151" y="133"/>
                      <a:pt x="151" y="134"/>
                    </a:cubicBezTo>
                    <a:cubicBezTo>
                      <a:pt x="151" y="135"/>
                      <a:pt x="150" y="137"/>
                      <a:pt x="149" y="137"/>
                    </a:cubicBezTo>
                    <a:cubicBezTo>
                      <a:pt x="148" y="138"/>
                      <a:pt x="147" y="138"/>
                      <a:pt x="146" y="137"/>
                    </a:cubicBezTo>
                    <a:cubicBezTo>
                      <a:pt x="146" y="137"/>
                      <a:pt x="144" y="136"/>
                      <a:pt x="143" y="135"/>
                    </a:cubicBezTo>
                    <a:cubicBezTo>
                      <a:pt x="142" y="134"/>
                      <a:pt x="139" y="127"/>
                      <a:pt x="137" y="127"/>
                    </a:cubicBezTo>
                    <a:cubicBezTo>
                      <a:pt x="135" y="126"/>
                      <a:pt x="133" y="125"/>
                      <a:pt x="131" y="124"/>
                    </a:cubicBezTo>
                    <a:cubicBezTo>
                      <a:pt x="130" y="123"/>
                      <a:pt x="128" y="121"/>
                      <a:pt x="127" y="120"/>
                    </a:cubicBezTo>
                    <a:cubicBezTo>
                      <a:pt x="126" y="119"/>
                      <a:pt x="125" y="118"/>
                      <a:pt x="125" y="117"/>
                    </a:cubicBezTo>
                    <a:cubicBezTo>
                      <a:pt x="125" y="116"/>
                      <a:pt x="124" y="115"/>
                      <a:pt x="124" y="114"/>
                    </a:cubicBezTo>
                    <a:cubicBezTo>
                      <a:pt x="124" y="114"/>
                      <a:pt x="124" y="113"/>
                      <a:pt x="124" y="113"/>
                    </a:cubicBezTo>
                    <a:cubicBezTo>
                      <a:pt x="124" y="113"/>
                      <a:pt x="125" y="113"/>
                      <a:pt x="125" y="113"/>
                    </a:cubicBezTo>
                    <a:cubicBezTo>
                      <a:pt x="126" y="113"/>
                      <a:pt x="128" y="113"/>
                      <a:pt x="129" y="114"/>
                    </a:cubicBezTo>
                    <a:cubicBezTo>
                      <a:pt x="131" y="114"/>
                      <a:pt x="133" y="115"/>
                      <a:pt x="133" y="116"/>
                    </a:cubicBezTo>
                    <a:cubicBezTo>
                      <a:pt x="134" y="117"/>
                      <a:pt x="136" y="118"/>
                      <a:pt x="137" y="118"/>
                    </a:cubicBezTo>
                    <a:cubicBezTo>
                      <a:pt x="138" y="118"/>
                      <a:pt x="135" y="114"/>
                      <a:pt x="136" y="114"/>
                    </a:cubicBezTo>
                    <a:cubicBezTo>
                      <a:pt x="137" y="114"/>
                      <a:pt x="139" y="113"/>
                      <a:pt x="140" y="113"/>
                    </a:cubicBezTo>
                    <a:cubicBezTo>
                      <a:pt x="141" y="113"/>
                      <a:pt x="143" y="113"/>
                      <a:pt x="144" y="112"/>
                    </a:cubicBezTo>
                    <a:cubicBezTo>
                      <a:pt x="145" y="111"/>
                      <a:pt x="147" y="110"/>
                      <a:pt x="147" y="109"/>
                    </a:cubicBezTo>
                    <a:cubicBezTo>
                      <a:pt x="148" y="108"/>
                      <a:pt x="149" y="107"/>
                      <a:pt x="150" y="106"/>
                    </a:cubicBezTo>
                    <a:cubicBezTo>
                      <a:pt x="151" y="105"/>
                      <a:pt x="153" y="104"/>
                      <a:pt x="153" y="103"/>
                    </a:cubicBezTo>
                    <a:cubicBezTo>
                      <a:pt x="154" y="102"/>
                      <a:pt x="156" y="101"/>
                      <a:pt x="157" y="101"/>
                    </a:cubicBezTo>
                    <a:cubicBezTo>
                      <a:pt x="157" y="101"/>
                      <a:pt x="159" y="100"/>
                      <a:pt x="159" y="98"/>
                    </a:cubicBezTo>
                    <a:cubicBezTo>
                      <a:pt x="159" y="97"/>
                      <a:pt x="160" y="95"/>
                      <a:pt x="160" y="95"/>
                    </a:cubicBezTo>
                    <a:cubicBezTo>
                      <a:pt x="160" y="94"/>
                      <a:pt x="161" y="92"/>
                      <a:pt x="161" y="91"/>
                    </a:cubicBezTo>
                    <a:cubicBezTo>
                      <a:pt x="162" y="89"/>
                      <a:pt x="163" y="88"/>
                      <a:pt x="164" y="87"/>
                    </a:cubicBezTo>
                    <a:cubicBezTo>
                      <a:pt x="165" y="86"/>
                      <a:pt x="165" y="84"/>
                      <a:pt x="164" y="83"/>
                    </a:cubicBezTo>
                    <a:cubicBezTo>
                      <a:pt x="164" y="81"/>
                      <a:pt x="163" y="79"/>
                      <a:pt x="162" y="78"/>
                    </a:cubicBezTo>
                    <a:cubicBezTo>
                      <a:pt x="161" y="77"/>
                      <a:pt x="166" y="78"/>
                      <a:pt x="166" y="77"/>
                    </a:cubicBezTo>
                    <a:cubicBezTo>
                      <a:pt x="167" y="75"/>
                      <a:pt x="167" y="74"/>
                      <a:pt x="167" y="73"/>
                    </a:cubicBezTo>
                    <a:cubicBezTo>
                      <a:pt x="168" y="72"/>
                      <a:pt x="164" y="74"/>
                      <a:pt x="165" y="72"/>
                    </a:cubicBezTo>
                    <a:cubicBezTo>
                      <a:pt x="165" y="71"/>
                      <a:pt x="164" y="70"/>
                      <a:pt x="164" y="69"/>
                    </a:cubicBezTo>
                    <a:cubicBezTo>
                      <a:pt x="165" y="68"/>
                      <a:pt x="163" y="65"/>
                      <a:pt x="163" y="64"/>
                    </a:cubicBezTo>
                    <a:cubicBezTo>
                      <a:pt x="163" y="63"/>
                      <a:pt x="164" y="61"/>
                      <a:pt x="164" y="60"/>
                    </a:cubicBezTo>
                    <a:cubicBezTo>
                      <a:pt x="165" y="60"/>
                      <a:pt x="166" y="58"/>
                      <a:pt x="166" y="57"/>
                    </a:cubicBezTo>
                    <a:cubicBezTo>
                      <a:pt x="165" y="56"/>
                      <a:pt x="166" y="55"/>
                      <a:pt x="167" y="54"/>
                    </a:cubicBezTo>
                    <a:cubicBezTo>
                      <a:pt x="168" y="53"/>
                      <a:pt x="169" y="51"/>
                      <a:pt x="169" y="50"/>
                    </a:cubicBezTo>
                    <a:cubicBezTo>
                      <a:pt x="169" y="49"/>
                      <a:pt x="169" y="47"/>
                      <a:pt x="169" y="46"/>
                    </a:cubicBezTo>
                    <a:cubicBezTo>
                      <a:pt x="170" y="44"/>
                      <a:pt x="170" y="42"/>
                      <a:pt x="170" y="41"/>
                    </a:cubicBezTo>
                    <a:cubicBezTo>
                      <a:pt x="171" y="40"/>
                      <a:pt x="170" y="38"/>
                      <a:pt x="169" y="37"/>
                    </a:cubicBezTo>
                    <a:cubicBezTo>
                      <a:pt x="168" y="35"/>
                      <a:pt x="168" y="33"/>
                      <a:pt x="167" y="32"/>
                    </a:cubicBezTo>
                    <a:cubicBezTo>
                      <a:pt x="167" y="31"/>
                      <a:pt x="168" y="30"/>
                      <a:pt x="169" y="29"/>
                    </a:cubicBezTo>
                    <a:cubicBezTo>
                      <a:pt x="170" y="28"/>
                      <a:pt x="172" y="26"/>
                      <a:pt x="173" y="23"/>
                    </a:cubicBezTo>
                    <a:cubicBezTo>
                      <a:pt x="175" y="21"/>
                      <a:pt x="177" y="17"/>
                      <a:pt x="177" y="16"/>
                    </a:cubicBezTo>
                    <a:cubicBezTo>
                      <a:pt x="178" y="15"/>
                      <a:pt x="184" y="13"/>
                      <a:pt x="185" y="11"/>
                    </a:cubicBezTo>
                    <a:cubicBezTo>
                      <a:pt x="185" y="9"/>
                      <a:pt x="185" y="7"/>
                      <a:pt x="184" y="7"/>
                    </a:cubicBezTo>
                    <a:cubicBezTo>
                      <a:pt x="184" y="6"/>
                      <a:pt x="182" y="5"/>
                      <a:pt x="182" y="5"/>
                    </a:cubicBezTo>
                    <a:cubicBezTo>
                      <a:pt x="181" y="4"/>
                      <a:pt x="180" y="3"/>
                      <a:pt x="180" y="3"/>
                    </a:cubicBezTo>
                    <a:cubicBezTo>
                      <a:pt x="179" y="2"/>
                      <a:pt x="177" y="1"/>
                      <a:pt x="176" y="1"/>
                    </a:cubicBezTo>
                    <a:cubicBezTo>
                      <a:pt x="174" y="0"/>
                      <a:pt x="176" y="4"/>
                      <a:pt x="175" y="4"/>
                    </a:cubicBezTo>
                    <a:cubicBezTo>
                      <a:pt x="173" y="4"/>
                      <a:pt x="171" y="4"/>
                      <a:pt x="171" y="3"/>
                    </a:cubicBezTo>
                    <a:cubicBezTo>
                      <a:pt x="171" y="3"/>
                      <a:pt x="170" y="3"/>
                      <a:pt x="170" y="2"/>
                    </a:cubicBezTo>
                    <a:cubicBezTo>
                      <a:pt x="169" y="2"/>
                      <a:pt x="168" y="3"/>
                      <a:pt x="167" y="4"/>
                    </a:cubicBezTo>
                    <a:cubicBezTo>
                      <a:pt x="166" y="5"/>
                      <a:pt x="165" y="2"/>
                      <a:pt x="164" y="4"/>
                    </a:cubicBezTo>
                    <a:cubicBezTo>
                      <a:pt x="163" y="5"/>
                      <a:pt x="164" y="3"/>
                      <a:pt x="163" y="5"/>
                    </a:cubicBezTo>
                    <a:cubicBezTo>
                      <a:pt x="162" y="7"/>
                      <a:pt x="161" y="4"/>
                      <a:pt x="159" y="7"/>
                    </a:cubicBezTo>
                    <a:cubicBezTo>
                      <a:pt x="158" y="9"/>
                      <a:pt x="155" y="12"/>
                      <a:pt x="153" y="13"/>
                    </a:cubicBezTo>
                    <a:cubicBezTo>
                      <a:pt x="152" y="13"/>
                      <a:pt x="154" y="17"/>
                      <a:pt x="152" y="18"/>
                    </a:cubicBezTo>
                    <a:cubicBezTo>
                      <a:pt x="150" y="19"/>
                      <a:pt x="148" y="21"/>
                      <a:pt x="147" y="22"/>
                    </a:cubicBezTo>
                    <a:cubicBezTo>
                      <a:pt x="147" y="23"/>
                      <a:pt x="141" y="23"/>
                      <a:pt x="140" y="24"/>
                    </a:cubicBezTo>
                    <a:cubicBezTo>
                      <a:pt x="139" y="25"/>
                      <a:pt x="139" y="26"/>
                      <a:pt x="140" y="26"/>
                    </a:cubicBezTo>
                    <a:cubicBezTo>
                      <a:pt x="141" y="27"/>
                      <a:pt x="142" y="27"/>
                      <a:pt x="142" y="27"/>
                    </a:cubicBezTo>
                    <a:cubicBezTo>
                      <a:pt x="143" y="28"/>
                      <a:pt x="144" y="27"/>
                      <a:pt x="144" y="28"/>
                    </a:cubicBezTo>
                    <a:cubicBezTo>
                      <a:pt x="143" y="29"/>
                      <a:pt x="142" y="31"/>
                      <a:pt x="142" y="32"/>
                    </a:cubicBezTo>
                    <a:cubicBezTo>
                      <a:pt x="141" y="34"/>
                      <a:pt x="140" y="36"/>
                      <a:pt x="140" y="36"/>
                    </a:cubicBezTo>
                    <a:cubicBezTo>
                      <a:pt x="140" y="37"/>
                      <a:pt x="140" y="38"/>
                      <a:pt x="139" y="39"/>
                    </a:cubicBezTo>
                    <a:cubicBezTo>
                      <a:pt x="139" y="40"/>
                      <a:pt x="138" y="41"/>
                      <a:pt x="137" y="40"/>
                    </a:cubicBezTo>
                    <a:cubicBezTo>
                      <a:pt x="136" y="40"/>
                      <a:pt x="135" y="41"/>
                      <a:pt x="135" y="42"/>
                    </a:cubicBezTo>
                    <a:cubicBezTo>
                      <a:pt x="134" y="43"/>
                      <a:pt x="134" y="45"/>
                      <a:pt x="133" y="46"/>
                    </a:cubicBezTo>
                    <a:cubicBezTo>
                      <a:pt x="133" y="47"/>
                      <a:pt x="134" y="47"/>
                      <a:pt x="134" y="47"/>
                    </a:cubicBezTo>
                    <a:cubicBezTo>
                      <a:pt x="135" y="47"/>
                      <a:pt x="136" y="47"/>
                      <a:pt x="137" y="48"/>
                    </a:cubicBezTo>
                    <a:cubicBezTo>
                      <a:pt x="138" y="49"/>
                      <a:pt x="133" y="52"/>
                      <a:pt x="133" y="53"/>
                    </a:cubicBezTo>
                    <a:cubicBezTo>
                      <a:pt x="134" y="54"/>
                      <a:pt x="135" y="56"/>
                      <a:pt x="134" y="57"/>
                    </a:cubicBezTo>
                    <a:cubicBezTo>
                      <a:pt x="134" y="58"/>
                      <a:pt x="134" y="59"/>
                      <a:pt x="133" y="60"/>
                    </a:cubicBezTo>
                    <a:cubicBezTo>
                      <a:pt x="133" y="61"/>
                      <a:pt x="138" y="59"/>
                      <a:pt x="139" y="61"/>
                    </a:cubicBezTo>
                    <a:cubicBezTo>
                      <a:pt x="139" y="62"/>
                      <a:pt x="136" y="66"/>
                      <a:pt x="137" y="67"/>
                    </a:cubicBezTo>
                    <a:cubicBezTo>
                      <a:pt x="138" y="67"/>
                      <a:pt x="138" y="68"/>
                      <a:pt x="138" y="68"/>
                    </a:cubicBezTo>
                    <a:cubicBezTo>
                      <a:pt x="137" y="69"/>
                      <a:pt x="137" y="70"/>
                      <a:pt x="137" y="71"/>
                    </a:cubicBezTo>
                    <a:cubicBezTo>
                      <a:pt x="137" y="72"/>
                      <a:pt x="136" y="74"/>
                      <a:pt x="134" y="75"/>
                    </a:cubicBezTo>
                    <a:cubicBezTo>
                      <a:pt x="133" y="77"/>
                      <a:pt x="131" y="78"/>
                      <a:pt x="131" y="79"/>
                    </a:cubicBezTo>
                    <a:cubicBezTo>
                      <a:pt x="131" y="79"/>
                      <a:pt x="130" y="80"/>
                      <a:pt x="129" y="80"/>
                    </a:cubicBezTo>
                    <a:cubicBezTo>
                      <a:pt x="128" y="80"/>
                      <a:pt x="128" y="79"/>
                      <a:pt x="128" y="78"/>
                    </a:cubicBezTo>
                    <a:cubicBezTo>
                      <a:pt x="128" y="77"/>
                      <a:pt x="128" y="75"/>
                      <a:pt x="127" y="75"/>
                    </a:cubicBezTo>
                    <a:cubicBezTo>
                      <a:pt x="126" y="74"/>
                      <a:pt x="125" y="73"/>
                      <a:pt x="124" y="71"/>
                    </a:cubicBezTo>
                    <a:cubicBezTo>
                      <a:pt x="124" y="70"/>
                      <a:pt x="123" y="69"/>
                      <a:pt x="123" y="68"/>
                    </a:cubicBezTo>
                    <a:cubicBezTo>
                      <a:pt x="123" y="67"/>
                      <a:pt x="122" y="65"/>
                      <a:pt x="121" y="63"/>
                    </a:cubicBezTo>
                    <a:cubicBezTo>
                      <a:pt x="120" y="62"/>
                      <a:pt x="120" y="58"/>
                      <a:pt x="119" y="57"/>
                    </a:cubicBezTo>
                    <a:cubicBezTo>
                      <a:pt x="118" y="56"/>
                      <a:pt x="116" y="55"/>
                      <a:pt x="115" y="54"/>
                    </a:cubicBezTo>
                    <a:cubicBezTo>
                      <a:pt x="114" y="53"/>
                      <a:pt x="113" y="52"/>
                      <a:pt x="112" y="52"/>
                    </a:cubicBezTo>
                    <a:cubicBezTo>
                      <a:pt x="112" y="52"/>
                      <a:pt x="111" y="52"/>
                      <a:pt x="110" y="53"/>
                    </a:cubicBezTo>
                    <a:cubicBezTo>
                      <a:pt x="109" y="54"/>
                      <a:pt x="108" y="55"/>
                      <a:pt x="108" y="56"/>
                    </a:cubicBezTo>
                    <a:cubicBezTo>
                      <a:pt x="108" y="57"/>
                      <a:pt x="106" y="59"/>
                      <a:pt x="106" y="60"/>
                    </a:cubicBezTo>
                    <a:cubicBezTo>
                      <a:pt x="107" y="60"/>
                      <a:pt x="108" y="61"/>
                      <a:pt x="109" y="62"/>
                    </a:cubicBezTo>
                    <a:cubicBezTo>
                      <a:pt x="109" y="63"/>
                      <a:pt x="103" y="73"/>
                      <a:pt x="102" y="74"/>
                    </a:cubicBezTo>
                    <a:cubicBezTo>
                      <a:pt x="102" y="76"/>
                      <a:pt x="101" y="77"/>
                      <a:pt x="101" y="77"/>
                    </a:cubicBezTo>
                    <a:cubicBezTo>
                      <a:pt x="101" y="77"/>
                      <a:pt x="101" y="78"/>
                      <a:pt x="101" y="79"/>
                    </a:cubicBezTo>
                    <a:cubicBezTo>
                      <a:pt x="101" y="80"/>
                      <a:pt x="100" y="82"/>
                      <a:pt x="99" y="83"/>
                    </a:cubicBezTo>
                    <a:cubicBezTo>
                      <a:pt x="98" y="84"/>
                      <a:pt x="98" y="86"/>
                      <a:pt x="99" y="87"/>
                    </a:cubicBezTo>
                    <a:cubicBezTo>
                      <a:pt x="101" y="88"/>
                      <a:pt x="101" y="89"/>
                      <a:pt x="101" y="91"/>
                    </a:cubicBezTo>
                    <a:cubicBezTo>
                      <a:pt x="101" y="93"/>
                      <a:pt x="100" y="94"/>
                      <a:pt x="99" y="94"/>
                    </a:cubicBezTo>
                    <a:cubicBezTo>
                      <a:pt x="98" y="94"/>
                      <a:pt x="98" y="95"/>
                      <a:pt x="98" y="96"/>
                    </a:cubicBezTo>
                    <a:cubicBezTo>
                      <a:pt x="98" y="97"/>
                      <a:pt x="98" y="99"/>
                      <a:pt x="97" y="99"/>
                    </a:cubicBezTo>
                    <a:cubicBezTo>
                      <a:pt x="96" y="99"/>
                      <a:pt x="94" y="100"/>
                      <a:pt x="92" y="101"/>
                    </a:cubicBezTo>
                    <a:cubicBezTo>
                      <a:pt x="91" y="102"/>
                      <a:pt x="89" y="103"/>
                      <a:pt x="88" y="104"/>
                    </a:cubicBezTo>
                    <a:cubicBezTo>
                      <a:pt x="88" y="105"/>
                      <a:pt x="86" y="106"/>
                      <a:pt x="85" y="107"/>
                    </a:cubicBezTo>
                    <a:cubicBezTo>
                      <a:pt x="84" y="107"/>
                      <a:pt x="82" y="108"/>
                      <a:pt x="80" y="108"/>
                    </a:cubicBezTo>
                    <a:cubicBezTo>
                      <a:pt x="78" y="108"/>
                      <a:pt x="75" y="108"/>
                      <a:pt x="74" y="108"/>
                    </a:cubicBezTo>
                    <a:cubicBezTo>
                      <a:pt x="73" y="108"/>
                      <a:pt x="70" y="109"/>
                      <a:pt x="68" y="110"/>
                    </a:cubicBezTo>
                    <a:cubicBezTo>
                      <a:pt x="66" y="112"/>
                      <a:pt x="64" y="114"/>
                      <a:pt x="63" y="116"/>
                    </a:cubicBezTo>
                    <a:cubicBezTo>
                      <a:pt x="62" y="117"/>
                      <a:pt x="59" y="119"/>
                      <a:pt x="58" y="119"/>
                    </a:cubicBezTo>
                    <a:cubicBezTo>
                      <a:pt x="56" y="119"/>
                      <a:pt x="54" y="119"/>
                      <a:pt x="54" y="119"/>
                    </a:cubicBezTo>
                    <a:cubicBezTo>
                      <a:pt x="54" y="119"/>
                      <a:pt x="53" y="119"/>
                      <a:pt x="51" y="119"/>
                    </a:cubicBezTo>
                    <a:cubicBezTo>
                      <a:pt x="50" y="119"/>
                      <a:pt x="47" y="121"/>
                      <a:pt x="46" y="122"/>
                    </a:cubicBezTo>
                    <a:cubicBezTo>
                      <a:pt x="45" y="124"/>
                      <a:pt x="42" y="126"/>
                      <a:pt x="40" y="127"/>
                    </a:cubicBezTo>
                    <a:cubicBezTo>
                      <a:pt x="38" y="127"/>
                      <a:pt x="35" y="127"/>
                      <a:pt x="34" y="126"/>
                    </a:cubicBezTo>
                    <a:cubicBezTo>
                      <a:pt x="33" y="125"/>
                      <a:pt x="31" y="125"/>
                      <a:pt x="29" y="126"/>
                    </a:cubicBezTo>
                    <a:cubicBezTo>
                      <a:pt x="28" y="127"/>
                      <a:pt x="26" y="129"/>
                      <a:pt x="25" y="130"/>
                    </a:cubicBezTo>
                    <a:cubicBezTo>
                      <a:pt x="25" y="132"/>
                      <a:pt x="23" y="134"/>
                      <a:pt x="22" y="135"/>
                    </a:cubicBezTo>
                    <a:cubicBezTo>
                      <a:pt x="21" y="136"/>
                      <a:pt x="21" y="138"/>
                      <a:pt x="21" y="139"/>
                    </a:cubicBezTo>
                    <a:cubicBezTo>
                      <a:pt x="21" y="140"/>
                      <a:pt x="20" y="142"/>
                      <a:pt x="19" y="143"/>
                    </a:cubicBezTo>
                    <a:cubicBezTo>
                      <a:pt x="18" y="144"/>
                      <a:pt x="17" y="145"/>
                      <a:pt x="16" y="146"/>
                    </a:cubicBezTo>
                    <a:cubicBezTo>
                      <a:pt x="15" y="147"/>
                      <a:pt x="13" y="149"/>
                      <a:pt x="12" y="151"/>
                    </a:cubicBezTo>
                    <a:cubicBezTo>
                      <a:pt x="11" y="152"/>
                      <a:pt x="9" y="155"/>
                      <a:pt x="9" y="157"/>
                    </a:cubicBezTo>
                    <a:cubicBezTo>
                      <a:pt x="8" y="158"/>
                      <a:pt x="7" y="160"/>
                      <a:pt x="8" y="161"/>
                    </a:cubicBezTo>
                    <a:cubicBezTo>
                      <a:pt x="8" y="162"/>
                      <a:pt x="8" y="163"/>
                      <a:pt x="8" y="163"/>
                    </a:cubicBezTo>
                    <a:cubicBezTo>
                      <a:pt x="7" y="164"/>
                      <a:pt x="6" y="165"/>
                      <a:pt x="6" y="166"/>
                    </a:cubicBezTo>
                    <a:cubicBezTo>
                      <a:pt x="5" y="167"/>
                      <a:pt x="5" y="169"/>
                      <a:pt x="5" y="170"/>
                    </a:cubicBezTo>
                    <a:cubicBezTo>
                      <a:pt x="5" y="171"/>
                      <a:pt x="4" y="173"/>
                      <a:pt x="2" y="175"/>
                    </a:cubicBezTo>
                    <a:cubicBezTo>
                      <a:pt x="1" y="177"/>
                      <a:pt x="0" y="179"/>
                      <a:pt x="0" y="179"/>
                    </a:cubicBezTo>
                    <a:cubicBezTo>
                      <a:pt x="0" y="179"/>
                      <a:pt x="1" y="179"/>
                      <a:pt x="2" y="180"/>
                    </a:cubicBezTo>
                    <a:cubicBezTo>
                      <a:pt x="3" y="181"/>
                      <a:pt x="3" y="182"/>
                      <a:pt x="3" y="183"/>
                    </a:cubicBezTo>
                    <a:cubicBezTo>
                      <a:pt x="3" y="184"/>
                      <a:pt x="4" y="186"/>
                      <a:pt x="6" y="186"/>
                    </a:cubicBezTo>
                    <a:cubicBezTo>
                      <a:pt x="7" y="187"/>
                      <a:pt x="9" y="188"/>
                      <a:pt x="10" y="189"/>
                    </a:cubicBezTo>
                    <a:cubicBezTo>
                      <a:pt x="11" y="190"/>
                      <a:pt x="13" y="192"/>
                      <a:pt x="14" y="194"/>
                    </a:cubicBezTo>
                    <a:cubicBezTo>
                      <a:pt x="16" y="196"/>
                      <a:pt x="18" y="199"/>
                      <a:pt x="19" y="201"/>
                    </a:cubicBezTo>
                    <a:cubicBezTo>
                      <a:pt x="21" y="203"/>
                      <a:pt x="22" y="206"/>
                      <a:pt x="23" y="207"/>
                    </a:cubicBezTo>
                    <a:cubicBezTo>
                      <a:pt x="23" y="209"/>
                      <a:pt x="23" y="210"/>
                      <a:pt x="22" y="211"/>
                    </a:cubicBezTo>
                    <a:cubicBezTo>
                      <a:pt x="20" y="211"/>
                      <a:pt x="19" y="213"/>
                      <a:pt x="19" y="214"/>
                    </a:cubicBezTo>
                    <a:cubicBezTo>
                      <a:pt x="19" y="215"/>
                      <a:pt x="20" y="218"/>
                      <a:pt x="20" y="220"/>
                    </a:cubicBezTo>
                    <a:cubicBezTo>
                      <a:pt x="20" y="222"/>
                      <a:pt x="21" y="225"/>
                      <a:pt x="22" y="226"/>
                    </a:cubicBezTo>
                    <a:cubicBezTo>
                      <a:pt x="22" y="226"/>
                      <a:pt x="23" y="228"/>
                      <a:pt x="23" y="229"/>
                    </a:cubicBezTo>
                    <a:cubicBezTo>
                      <a:pt x="23" y="231"/>
                      <a:pt x="23" y="233"/>
                      <a:pt x="22" y="236"/>
                    </a:cubicBezTo>
                    <a:cubicBezTo>
                      <a:pt x="22" y="238"/>
                      <a:pt x="21" y="240"/>
                      <a:pt x="21" y="241"/>
                    </a:cubicBezTo>
                    <a:cubicBezTo>
                      <a:pt x="21" y="242"/>
                      <a:pt x="22" y="243"/>
                      <a:pt x="24" y="244"/>
                    </a:cubicBezTo>
                    <a:cubicBezTo>
                      <a:pt x="26" y="245"/>
                      <a:pt x="28" y="246"/>
                      <a:pt x="29" y="247"/>
                    </a:cubicBezTo>
                    <a:cubicBezTo>
                      <a:pt x="31" y="248"/>
                      <a:pt x="32" y="250"/>
                      <a:pt x="32" y="253"/>
                    </a:cubicBezTo>
                    <a:cubicBezTo>
                      <a:pt x="32" y="255"/>
                      <a:pt x="33" y="258"/>
                      <a:pt x="33" y="260"/>
                    </a:cubicBezTo>
                    <a:cubicBezTo>
                      <a:pt x="33" y="261"/>
                      <a:pt x="33" y="263"/>
                      <a:pt x="34" y="264"/>
                    </a:cubicBezTo>
                    <a:cubicBezTo>
                      <a:pt x="35" y="265"/>
                      <a:pt x="36" y="266"/>
                      <a:pt x="36" y="266"/>
                    </a:cubicBezTo>
                    <a:cubicBezTo>
                      <a:pt x="36" y="266"/>
                      <a:pt x="35" y="267"/>
                      <a:pt x="35" y="269"/>
                    </a:cubicBezTo>
                    <a:cubicBezTo>
                      <a:pt x="34" y="271"/>
                      <a:pt x="34" y="273"/>
                      <a:pt x="34" y="274"/>
                    </a:cubicBezTo>
                    <a:cubicBezTo>
                      <a:pt x="34" y="275"/>
                      <a:pt x="32" y="277"/>
                      <a:pt x="29" y="278"/>
                    </a:cubicBezTo>
                    <a:cubicBezTo>
                      <a:pt x="27" y="279"/>
                      <a:pt x="24" y="279"/>
                      <a:pt x="24" y="279"/>
                    </a:cubicBezTo>
                    <a:cubicBezTo>
                      <a:pt x="23" y="279"/>
                      <a:pt x="22" y="279"/>
                      <a:pt x="20" y="279"/>
                    </a:cubicBezTo>
                    <a:cubicBezTo>
                      <a:pt x="19" y="279"/>
                      <a:pt x="19" y="280"/>
                      <a:pt x="19" y="281"/>
                    </a:cubicBezTo>
                    <a:cubicBezTo>
                      <a:pt x="19" y="281"/>
                      <a:pt x="18" y="282"/>
                      <a:pt x="17" y="283"/>
                    </a:cubicBezTo>
                    <a:cubicBezTo>
                      <a:pt x="16" y="283"/>
                      <a:pt x="16" y="284"/>
                      <a:pt x="15" y="285"/>
                    </a:cubicBezTo>
                    <a:cubicBezTo>
                      <a:pt x="15" y="286"/>
                      <a:pt x="15" y="287"/>
                      <a:pt x="15" y="287"/>
                    </a:cubicBezTo>
                    <a:cubicBezTo>
                      <a:pt x="15" y="288"/>
                      <a:pt x="15" y="289"/>
                      <a:pt x="15" y="290"/>
                    </a:cubicBezTo>
                    <a:cubicBezTo>
                      <a:pt x="15" y="290"/>
                      <a:pt x="15" y="292"/>
                      <a:pt x="15" y="293"/>
                    </a:cubicBezTo>
                    <a:cubicBezTo>
                      <a:pt x="16" y="294"/>
                      <a:pt x="15" y="296"/>
                      <a:pt x="14" y="296"/>
                    </a:cubicBezTo>
                    <a:cubicBezTo>
                      <a:pt x="13" y="296"/>
                      <a:pt x="13" y="297"/>
                      <a:pt x="13" y="297"/>
                    </a:cubicBezTo>
                    <a:cubicBezTo>
                      <a:pt x="13" y="297"/>
                      <a:pt x="12" y="298"/>
                      <a:pt x="12" y="299"/>
                    </a:cubicBezTo>
                    <a:cubicBezTo>
                      <a:pt x="11" y="301"/>
                      <a:pt x="11" y="303"/>
                      <a:pt x="11" y="304"/>
                    </a:cubicBezTo>
                    <a:cubicBezTo>
                      <a:pt x="12" y="306"/>
                      <a:pt x="13" y="307"/>
                      <a:pt x="14" y="308"/>
                    </a:cubicBezTo>
                    <a:cubicBezTo>
                      <a:pt x="15" y="308"/>
                      <a:pt x="17" y="310"/>
                      <a:pt x="17" y="311"/>
                    </a:cubicBezTo>
                    <a:cubicBezTo>
                      <a:pt x="17" y="313"/>
                      <a:pt x="18" y="314"/>
                      <a:pt x="19" y="314"/>
                    </a:cubicBezTo>
                    <a:cubicBezTo>
                      <a:pt x="20" y="314"/>
                      <a:pt x="21" y="315"/>
                      <a:pt x="22" y="315"/>
                    </a:cubicBezTo>
                    <a:cubicBezTo>
                      <a:pt x="23" y="316"/>
                      <a:pt x="24" y="316"/>
                      <a:pt x="25" y="316"/>
                    </a:cubicBezTo>
                    <a:cubicBezTo>
                      <a:pt x="26" y="316"/>
                      <a:pt x="28" y="316"/>
                      <a:pt x="28" y="317"/>
                    </a:cubicBezTo>
                    <a:cubicBezTo>
                      <a:pt x="29" y="318"/>
                      <a:pt x="30" y="319"/>
                      <a:pt x="31" y="320"/>
                    </a:cubicBezTo>
                    <a:cubicBezTo>
                      <a:pt x="31" y="320"/>
                      <a:pt x="32" y="321"/>
                      <a:pt x="31" y="322"/>
                    </a:cubicBezTo>
                    <a:cubicBezTo>
                      <a:pt x="31" y="323"/>
                      <a:pt x="32" y="325"/>
                      <a:pt x="34" y="325"/>
                    </a:cubicBezTo>
                    <a:cubicBezTo>
                      <a:pt x="35" y="326"/>
                      <a:pt x="37" y="328"/>
                      <a:pt x="38" y="328"/>
                    </a:cubicBezTo>
                    <a:cubicBezTo>
                      <a:pt x="38" y="329"/>
                      <a:pt x="39" y="330"/>
                      <a:pt x="40" y="330"/>
                    </a:cubicBezTo>
                    <a:cubicBezTo>
                      <a:pt x="40" y="331"/>
                      <a:pt x="41" y="333"/>
                      <a:pt x="43" y="334"/>
                    </a:cubicBezTo>
                    <a:cubicBezTo>
                      <a:pt x="44" y="336"/>
                      <a:pt x="44" y="337"/>
                      <a:pt x="44" y="337"/>
                    </a:cubicBezTo>
                    <a:cubicBezTo>
                      <a:pt x="46" y="337"/>
                      <a:pt x="49" y="337"/>
                      <a:pt x="50" y="338"/>
                    </a:cubicBezTo>
                    <a:cubicBezTo>
                      <a:pt x="52" y="339"/>
                      <a:pt x="55" y="341"/>
                      <a:pt x="56" y="342"/>
                    </a:cubicBezTo>
                    <a:cubicBezTo>
                      <a:pt x="57" y="343"/>
                      <a:pt x="59" y="344"/>
                      <a:pt x="61" y="344"/>
                    </a:cubicBezTo>
                    <a:cubicBezTo>
                      <a:pt x="61" y="343"/>
                      <a:pt x="62" y="343"/>
                      <a:pt x="63" y="343"/>
                    </a:cubicBezTo>
                    <a:cubicBezTo>
                      <a:pt x="63" y="343"/>
                      <a:pt x="64" y="343"/>
                      <a:pt x="65" y="341"/>
                    </a:cubicBezTo>
                    <a:cubicBezTo>
                      <a:pt x="65" y="340"/>
                      <a:pt x="67" y="339"/>
                      <a:pt x="67" y="338"/>
                    </a:cubicBezTo>
                    <a:close/>
                  </a:path>
                </a:pathLst>
              </a:custGeom>
              <a:solidFill>
                <a:srgbClr val="E7EDF9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2" name="Freeform 91"/>
              <p:cNvSpPr>
                <a:spLocks/>
              </p:cNvSpPr>
              <p:nvPr/>
            </p:nvSpPr>
            <p:spPr bwMode="auto">
              <a:xfrm>
                <a:off x="1899850" y="2865255"/>
                <a:ext cx="458902" cy="327231"/>
              </a:xfrm>
              <a:custGeom>
                <a:avLst/>
                <a:gdLst/>
                <a:ahLst/>
                <a:cxnLst>
                  <a:cxn ang="0">
                    <a:pos x="155" y="74"/>
                  </a:cxn>
                  <a:cxn ang="0">
                    <a:pos x="153" y="67"/>
                  </a:cxn>
                  <a:cxn ang="0">
                    <a:pos x="142" y="59"/>
                  </a:cxn>
                  <a:cxn ang="0">
                    <a:pos x="148" y="48"/>
                  </a:cxn>
                  <a:cxn ang="0">
                    <a:pos x="148" y="41"/>
                  </a:cxn>
                  <a:cxn ang="0">
                    <a:pos x="140" y="38"/>
                  </a:cxn>
                  <a:cxn ang="0">
                    <a:pos x="135" y="30"/>
                  </a:cxn>
                  <a:cxn ang="0">
                    <a:pos x="122" y="27"/>
                  </a:cxn>
                  <a:cxn ang="0">
                    <a:pos x="109" y="26"/>
                  </a:cxn>
                  <a:cxn ang="0">
                    <a:pos x="108" y="12"/>
                  </a:cxn>
                  <a:cxn ang="0">
                    <a:pos x="104" y="7"/>
                  </a:cxn>
                  <a:cxn ang="0">
                    <a:pos x="93" y="3"/>
                  </a:cxn>
                  <a:cxn ang="0">
                    <a:pos x="81" y="10"/>
                  </a:cxn>
                  <a:cxn ang="0">
                    <a:pos x="71" y="6"/>
                  </a:cxn>
                  <a:cxn ang="0">
                    <a:pos x="60" y="6"/>
                  </a:cxn>
                  <a:cxn ang="0">
                    <a:pos x="53" y="3"/>
                  </a:cxn>
                  <a:cxn ang="0">
                    <a:pos x="41" y="1"/>
                  </a:cxn>
                  <a:cxn ang="0">
                    <a:pos x="30" y="2"/>
                  </a:cxn>
                  <a:cxn ang="0">
                    <a:pos x="27" y="7"/>
                  </a:cxn>
                  <a:cxn ang="0">
                    <a:pos x="24" y="16"/>
                  </a:cxn>
                  <a:cxn ang="0">
                    <a:pos x="18" y="22"/>
                  </a:cxn>
                  <a:cxn ang="0">
                    <a:pos x="10" y="29"/>
                  </a:cxn>
                  <a:cxn ang="0">
                    <a:pos x="2" y="36"/>
                  </a:cxn>
                  <a:cxn ang="0">
                    <a:pos x="2" y="41"/>
                  </a:cxn>
                  <a:cxn ang="0">
                    <a:pos x="1" y="51"/>
                  </a:cxn>
                  <a:cxn ang="0">
                    <a:pos x="4" y="58"/>
                  </a:cxn>
                  <a:cxn ang="0">
                    <a:pos x="6" y="65"/>
                  </a:cxn>
                  <a:cxn ang="0">
                    <a:pos x="11" y="68"/>
                  </a:cxn>
                  <a:cxn ang="0">
                    <a:pos x="27" y="72"/>
                  </a:cxn>
                  <a:cxn ang="0">
                    <a:pos x="40" y="77"/>
                  </a:cxn>
                  <a:cxn ang="0">
                    <a:pos x="50" y="88"/>
                  </a:cxn>
                  <a:cxn ang="0">
                    <a:pos x="61" y="90"/>
                  </a:cxn>
                  <a:cxn ang="0">
                    <a:pos x="71" y="95"/>
                  </a:cxn>
                  <a:cxn ang="0">
                    <a:pos x="81" y="92"/>
                  </a:cxn>
                  <a:cxn ang="0">
                    <a:pos x="86" y="94"/>
                  </a:cxn>
                  <a:cxn ang="0">
                    <a:pos x="85" y="98"/>
                  </a:cxn>
                  <a:cxn ang="0">
                    <a:pos x="86" y="106"/>
                  </a:cxn>
                  <a:cxn ang="0">
                    <a:pos x="89" y="109"/>
                  </a:cxn>
                  <a:cxn ang="0">
                    <a:pos x="92" y="103"/>
                  </a:cxn>
                  <a:cxn ang="0">
                    <a:pos x="102" y="102"/>
                  </a:cxn>
                  <a:cxn ang="0">
                    <a:pos x="107" y="100"/>
                  </a:cxn>
                  <a:cxn ang="0">
                    <a:pos x="114" y="99"/>
                  </a:cxn>
                  <a:cxn ang="0">
                    <a:pos x="120" y="94"/>
                  </a:cxn>
                  <a:cxn ang="0">
                    <a:pos x="126" y="93"/>
                  </a:cxn>
                  <a:cxn ang="0">
                    <a:pos x="131" y="94"/>
                  </a:cxn>
                  <a:cxn ang="0">
                    <a:pos x="141" y="93"/>
                  </a:cxn>
                  <a:cxn ang="0">
                    <a:pos x="147" y="90"/>
                  </a:cxn>
                  <a:cxn ang="0">
                    <a:pos x="148" y="84"/>
                  </a:cxn>
                  <a:cxn ang="0">
                    <a:pos x="151" y="78"/>
                  </a:cxn>
                </a:cxnLst>
                <a:rect l="0" t="0" r="r" b="b"/>
                <a:pathLst>
                  <a:path w="157" h="109">
                    <a:moveTo>
                      <a:pt x="151" y="78"/>
                    </a:moveTo>
                    <a:cubicBezTo>
                      <a:pt x="152" y="77"/>
                      <a:pt x="153" y="75"/>
                      <a:pt x="155" y="74"/>
                    </a:cubicBezTo>
                    <a:cubicBezTo>
                      <a:pt x="156" y="73"/>
                      <a:pt x="157" y="72"/>
                      <a:pt x="157" y="70"/>
                    </a:cubicBezTo>
                    <a:cubicBezTo>
                      <a:pt x="157" y="69"/>
                      <a:pt x="155" y="68"/>
                      <a:pt x="153" y="67"/>
                    </a:cubicBezTo>
                    <a:cubicBezTo>
                      <a:pt x="151" y="67"/>
                      <a:pt x="148" y="66"/>
                      <a:pt x="146" y="65"/>
                    </a:cubicBezTo>
                    <a:cubicBezTo>
                      <a:pt x="144" y="64"/>
                      <a:pt x="142" y="61"/>
                      <a:pt x="142" y="59"/>
                    </a:cubicBezTo>
                    <a:cubicBezTo>
                      <a:pt x="142" y="57"/>
                      <a:pt x="142" y="54"/>
                      <a:pt x="143" y="52"/>
                    </a:cubicBezTo>
                    <a:cubicBezTo>
                      <a:pt x="144" y="50"/>
                      <a:pt x="146" y="48"/>
                      <a:pt x="148" y="48"/>
                    </a:cubicBezTo>
                    <a:cubicBezTo>
                      <a:pt x="149" y="47"/>
                      <a:pt x="150" y="46"/>
                      <a:pt x="150" y="44"/>
                    </a:cubicBezTo>
                    <a:cubicBezTo>
                      <a:pt x="150" y="43"/>
                      <a:pt x="149" y="42"/>
                      <a:pt x="148" y="41"/>
                    </a:cubicBezTo>
                    <a:cubicBezTo>
                      <a:pt x="147" y="41"/>
                      <a:pt x="145" y="40"/>
                      <a:pt x="144" y="40"/>
                    </a:cubicBezTo>
                    <a:cubicBezTo>
                      <a:pt x="142" y="40"/>
                      <a:pt x="141" y="39"/>
                      <a:pt x="140" y="38"/>
                    </a:cubicBezTo>
                    <a:cubicBezTo>
                      <a:pt x="140" y="37"/>
                      <a:pt x="139" y="35"/>
                      <a:pt x="138" y="34"/>
                    </a:cubicBezTo>
                    <a:cubicBezTo>
                      <a:pt x="137" y="32"/>
                      <a:pt x="136" y="31"/>
                      <a:pt x="135" y="30"/>
                    </a:cubicBezTo>
                    <a:cubicBezTo>
                      <a:pt x="134" y="29"/>
                      <a:pt x="132" y="27"/>
                      <a:pt x="130" y="27"/>
                    </a:cubicBezTo>
                    <a:cubicBezTo>
                      <a:pt x="128" y="27"/>
                      <a:pt x="124" y="26"/>
                      <a:pt x="122" y="27"/>
                    </a:cubicBezTo>
                    <a:cubicBezTo>
                      <a:pt x="119" y="27"/>
                      <a:pt x="116" y="27"/>
                      <a:pt x="115" y="27"/>
                    </a:cubicBezTo>
                    <a:cubicBezTo>
                      <a:pt x="114" y="27"/>
                      <a:pt x="111" y="27"/>
                      <a:pt x="109" y="26"/>
                    </a:cubicBezTo>
                    <a:cubicBezTo>
                      <a:pt x="108" y="25"/>
                      <a:pt x="107" y="22"/>
                      <a:pt x="108" y="20"/>
                    </a:cubicBezTo>
                    <a:cubicBezTo>
                      <a:pt x="109" y="18"/>
                      <a:pt x="109" y="14"/>
                      <a:pt x="108" y="12"/>
                    </a:cubicBezTo>
                    <a:cubicBezTo>
                      <a:pt x="107" y="9"/>
                      <a:pt x="106" y="7"/>
                      <a:pt x="106" y="7"/>
                    </a:cubicBezTo>
                    <a:cubicBezTo>
                      <a:pt x="106" y="7"/>
                      <a:pt x="105" y="7"/>
                      <a:pt x="104" y="7"/>
                    </a:cubicBezTo>
                    <a:cubicBezTo>
                      <a:pt x="103" y="7"/>
                      <a:pt x="101" y="6"/>
                      <a:pt x="99" y="4"/>
                    </a:cubicBezTo>
                    <a:cubicBezTo>
                      <a:pt x="97" y="3"/>
                      <a:pt x="94" y="3"/>
                      <a:pt x="93" y="3"/>
                    </a:cubicBezTo>
                    <a:cubicBezTo>
                      <a:pt x="91" y="4"/>
                      <a:pt x="88" y="6"/>
                      <a:pt x="86" y="8"/>
                    </a:cubicBezTo>
                    <a:cubicBezTo>
                      <a:pt x="84" y="10"/>
                      <a:pt x="82" y="11"/>
                      <a:pt x="81" y="10"/>
                    </a:cubicBezTo>
                    <a:cubicBezTo>
                      <a:pt x="80" y="10"/>
                      <a:pt x="78" y="9"/>
                      <a:pt x="76" y="8"/>
                    </a:cubicBezTo>
                    <a:cubicBezTo>
                      <a:pt x="74" y="8"/>
                      <a:pt x="72" y="7"/>
                      <a:pt x="71" y="6"/>
                    </a:cubicBezTo>
                    <a:cubicBezTo>
                      <a:pt x="70" y="5"/>
                      <a:pt x="68" y="5"/>
                      <a:pt x="66" y="5"/>
                    </a:cubicBezTo>
                    <a:cubicBezTo>
                      <a:pt x="64" y="6"/>
                      <a:pt x="61" y="6"/>
                      <a:pt x="60" y="6"/>
                    </a:cubicBezTo>
                    <a:cubicBezTo>
                      <a:pt x="59" y="6"/>
                      <a:pt x="57" y="5"/>
                      <a:pt x="56" y="5"/>
                    </a:cubicBezTo>
                    <a:cubicBezTo>
                      <a:pt x="55" y="5"/>
                      <a:pt x="54" y="3"/>
                      <a:pt x="53" y="3"/>
                    </a:cubicBezTo>
                    <a:cubicBezTo>
                      <a:pt x="52" y="2"/>
                      <a:pt x="50" y="1"/>
                      <a:pt x="48" y="1"/>
                    </a:cubicBezTo>
                    <a:cubicBezTo>
                      <a:pt x="46" y="1"/>
                      <a:pt x="43" y="1"/>
                      <a:pt x="41" y="1"/>
                    </a:cubicBezTo>
                    <a:cubicBezTo>
                      <a:pt x="39" y="1"/>
                      <a:pt x="36" y="1"/>
                      <a:pt x="34" y="0"/>
                    </a:cubicBezTo>
                    <a:cubicBezTo>
                      <a:pt x="32" y="0"/>
                      <a:pt x="30" y="0"/>
                      <a:pt x="30" y="2"/>
                    </a:cubicBezTo>
                    <a:cubicBezTo>
                      <a:pt x="30" y="3"/>
                      <a:pt x="29" y="4"/>
                      <a:pt x="28" y="5"/>
                    </a:cubicBezTo>
                    <a:cubicBezTo>
                      <a:pt x="27" y="5"/>
                      <a:pt x="27" y="6"/>
                      <a:pt x="27" y="7"/>
                    </a:cubicBezTo>
                    <a:cubicBezTo>
                      <a:pt x="28" y="8"/>
                      <a:pt x="28" y="9"/>
                      <a:pt x="27" y="11"/>
                    </a:cubicBezTo>
                    <a:cubicBezTo>
                      <a:pt x="26" y="12"/>
                      <a:pt x="25" y="15"/>
                      <a:pt x="24" y="16"/>
                    </a:cubicBezTo>
                    <a:cubicBezTo>
                      <a:pt x="24" y="18"/>
                      <a:pt x="23" y="20"/>
                      <a:pt x="22" y="21"/>
                    </a:cubicBezTo>
                    <a:cubicBezTo>
                      <a:pt x="21" y="22"/>
                      <a:pt x="20" y="22"/>
                      <a:pt x="18" y="22"/>
                    </a:cubicBezTo>
                    <a:cubicBezTo>
                      <a:pt x="17" y="22"/>
                      <a:pt x="15" y="23"/>
                      <a:pt x="13" y="25"/>
                    </a:cubicBezTo>
                    <a:cubicBezTo>
                      <a:pt x="12" y="26"/>
                      <a:pt x="11" y="28"/>
                      <a:pt x="10" y="29"/>
                    </a:cubicBezTo>
                    <a:cubicBezTo>
                      <a:pt x="10" y="31"/>
                      <a:pt x="8" y="33"/>
                      <a:pt x="6" y="34"/>
                    </a:cubicBezTo>
                    <a:cubicBezTo>
                      <a:pt x="4" y="35"/>
                      <a:pt x="2" y="36"/>
                      <a:pt x="2" y="36"/>
                    </a:cubicBezTo>
                    <a:cubicBezTo>
                      <a:pt x="2" y="36"/>
                      <a:pt x="2" y="37"/>
                      <a:pt x="2" y="38"/>
                    </a:cubicBezTo>
                    <a:cubicBezTo>
                      <a:pt x="2" y="39"/>
                      <a:pt x="3" y="41"/>
                      <a:pt x="2" y="41"/>
                    </a:cubicBezTo>
                    <a:cubicBezTo>
                      <a:pt x="2" y="42"/>
                      <a:pt x="2" y="44"/>
                      <a:pt x="1" y="45"/>
                    </a:cubicBezTo>
                    <a:cubicBezTo>
                      <a:pt x="0" y="47"/>
                      <a:pt x="0" y="49"/>
                      <a:pt x="1" y="51"/>
                    </a:cubicBezTo>
                    <a:cubicBezTo>
                      <a:pt x="2" y="52"/>
                      <a:pt x="3" y="54"/>
                      <a:pt x="3" y="55"/>
                    </a:cubicBezTo>
                    <a:cubicBezTo>
                      <a:pt x="3" y="56"/>
                      <a:pt x="3" y="58"/>
                      <a:pt x="4" y="58"/>
                    </a:cubicBezTo>
                    <a:cubicBezTo>
                      <a:pt x="4" y="59"/>
                      <a:pt x="5" y="60"/>
                      <a:pt x="5" y="62"/>
                    </a:cubicBezTo>
                    <a:cubicBezTo>
                      <a:pt x="5" y="63"/>
                      <a:pt x="5" y="64"/>
                      <a:pt x="6" y="65"/>
                    </a:cubicBezTo>
                    <a:cubicBezTo>
                      <a:pt x="7" y="66"/>
                      <a:pt x="7" y="67"/>
                      <a:pt x="7" y="67"/>
                    </a:cubicBezTo>
                    <a:cubicBezTo>
                      <a:pt x="7" y="67"/>
                      <a:pt x="9" y="67"/>
                      <a:pt x="11" y="68"/>
                    </a:cubicBezTo>
                    <a:cubicBezTo>
                      <a:pt x="13" y="68"/>
                      <a:pt x="16" y="69"/>
                      <a:pt x="18" y="70"/>
                    </a:cubicBezTo>
                    <a:cubicBezTo>
                      <a:pt x="20" y="70"/>
                      <a:pt x="24" y="71"/>
                      <a:pt x="27" y="72"/>
                    </a:cubicBezTo>
                    <a:cubicBezTo>
                      <a:pt x="29" y="72"/>
                      <a:pt x="32" y="73"/>
                      <a:pt x="33" y="74"/>
                    </a:cubicBezTo>
                    <a:cubicBezTo>
                      <a:pt x="34" y="74"/>
                      <a:pt x="37" y="76"/>
                      <a:pt x="40" y="77"/>
                    </a:cubicBezTo>
                    <a:cubicBezTo>
                      <a:pt x="43" y="78"/>
                      <a:pt x="46" y="81"/>
                      <a:pt x="47" y="82"/>
                    </a:cubicBezTo>
                    <a:cubicBezTo>
                      <a:pt x="48" y="83"/>
                      <a:pt x="49" y="86"/>
                      <a:pt x="50" y="88"/>
                    </a:cubicBezTo>
                    <a:cubicBezTo>
                      <a:pt x="51" y="89"/>
                      <a:pt x="53" y="90"/>
                      <a:pt x="55" y="90"/>
                    </a:cubicBezTo>
                    <a:cubicBezTo>
                      <a:pt x="57" y="90"/>
                      <a:pt x="59" y="90"/>
                      <a:pt x="61" y="90"/>
                    </a:cubicBezTo>
                    <a:cubicBezTo>
                      <a:pt x="62" y="90"/>
                      <a:pt x="63" y="91"/>
                      <a:pt x="64" y="93"/>
                    </a:cubicBezTo>
                    <a:cubicBezTo>
                      <a:pt x="65" y="94"/>
                      <a:pt x="68" y="96"/>
                      <a:pt x="71" y="95"/>
                    </a:cubicBezTo>
                    <a:cubicBezTo>
                      <a:pt x="73" y="95"/>
                      <a:pt x="77" y="95"/>
                      <a:pt x="78" y="94"/>
                    </a:cubicBezTo>
                    <a:cubicBezTo>
                      <a:pt x="79" y="94"/>
                      <a:pt x="81" y="93"/>
                      <a:pt x="81" y="92"/>
                    </a:cubicBezTo>
                    <a:cubicBezTo>
                      <a:pt x="81" y="91"/>
                      <a:pt x="82" y="91"/>
                      <a:pt x="84" y="92"/>
                    </a:cubicBezTo>
                    <a:cubicBezTo>
                      <a:pt x="85" y="92"/>
                      <a:pt x="86" y="93"/>
                      <a:pt x="86" y="94"/>
                    </a:cubicBezTo>
                    <a:cubicBezTo>
                      <a:pt x="85" y="95"/>
                      <a:pt x="85" y="96"/>
                      <a:pt x="85" y="96"/>
                    </a:cubicBezTo>
                    <a:cubicBezTo>
                      <a:pt x="85" y="97"/>
                      <a:pt x="85" y="98"/>
                      <a:pt x="85" y="98"/>
                    </a:cubicBezTo>
                    <a:cubicBezTo>
                      <a:pt x="84" y="99"/>
                      <a:pt x="85" y="101"/>
                      <a:pt x="85" y="102"/>
                    </a:cubicBezTo>
                    <a:cubicBezTo>
                      <a:pt x="86" y="103"/>
                      <a:pt x="86" y="105"/>
                      <a:pt x="86" y="106"/>
                    </a:cubicBezTo>
                    <a:cubicBezTo>
                      <a:pt x="86" y="107"/>
                      <a:pt x="86" y="108"/>
                      <a:pt x="87" y="108"/>
                    </a:cubicBezTo>
                    <a:cubicBezTo>
                      <a:pt x="88" y="108"/>
                      <a:pt x="89" y="109"/>
                      <a:pt x="89" y="109"/>
                    </a:cubicBezTo>
                    <a:cubicBezTo>
                      <a:pt x="90" y="108"/>
                      <a:pt x="90" y="107"/>
                      <a:pt x="90" y="107"/>
                    </a:cubicBezTo>
                    <a:cubicBezTo>
                      <a:pt x="91" y="105"/>
                      <a:pt x="92" y="104"/>
                      <a:pt x="92" y="103"/>
                    </a:cubicBezTo>
                    <a:cubicBezTo>
                      <a:pt x="99" y="103"/>
                      <a:pt x="99" y="103"/>
                      <a:pt x="99" y="103"/>
                    </a:cubicBezTo>
                    <a:cubicBezTo>
                      <a:pt x="99" y="103"/>
                      <a:pt x="100" y="102"/>
                      <a:pt x="102" y="102"/>
                    </a:cubicBezTo>
                    <a:cubicBezTo>
                      <a:pt x="103" y="101"/>
                      <a:pt x="104" y="100"/>
                      <a:pt x="105" y="101"/>
                    </a:cubicBezTo>
                    <a:cubicBezTo>
                      <a:pt x="106" y="101"/>
                      <a:pt x="107" y="101"/>
                      <a:pt x="107" y="100"/>
                    </a:cubicBezTo>
                    <a:cubicBezTo>
                      <a:pt x="108" y="100"/>
                      <a:pt x="110" y="100"/>
                      <a:pt x="111" y="100"/>
                    </a:cubicBezTo>
                    <a:cubicBezTo>
                      <a:pt x="112" y="100"/>
                      <a:pt x="113" y="100"/>
                      <a:pt x="114" y="99"/>
                    </a:cubicBezTo>
                    <a:cubicBezTo>
                      <a:pt x="114" y="98"/>
                      <a:pt x="115" y="97"/>
                      <a:pt x="116" y="97"/>
                    </a:cubicBezTo>
                    <a:cubicBezTo>
                      <a:pt x="117" y="96"/>
                      <a:pt x="119" y="95"/>
                      <a:pt x="120" y="94"/>
                    </a:cubicBezTo>
                    <a:cubicBezTo>
                      <a:pt x="121" y="93"/>
                      <a:pt x="122" y="93"/>
                      <a:pt x="123" y="93"/>
                    </a:cubicBezTo>
                    <a:cubicBezTo>
                      <a:pt x="124" y="94"/>
                      <a:pt x="125" y="94"/>
                      <a:pt x="126" y="93"/>
                    </a:cubicBezTo>
                    <a:cubicBezTo>
                      <a:pt x="127" y="93"/>
                      <a:pt x="128" y="93"/>
                      <a:pt x="129" y="94"/>
                    </a:cubicBezTo>
                    <a:cubicBezTo>
                      <a:pt x="130" y="94"/>
                      <a:pt x="131" y="94"/>
                      <a:pt x="131" y="94"/>
                    </a:cubicBezTo>
                    <a:cubicBezTo>
                      <a:pt x="131" y="93"/>
                      <a:pt x="133" y="93"/>
                      <a:pt x="135" y="93"/>
                    </a:cubicBezTo>
                    <a:cubicBezTo>
                      <a:pt x="137" y="94"/>
                      <a:pt x="140" y="93"/>
                      <a:pt x="141" y="93"/>
                    </a:cubicBezTo>
                    <a:cubicBezTo>
                      <a:pt x="142" y="92"/>
                      <a:pt x="144" y="91"/>
                      <a:pt x="145" y="90"/>
                    </a:cubicBezTo>
                    <a:cubicBezTo>
                      <a:pt x="146" y="90"/>
                      <a:pt x="147" y="90"/>
                      <a:pt x="147" y="90"/>
                    </a:cubicBezTo>
                    <a:cubicBezTo>
                      <a:pt x="147" y="90"/>
                      <a:pt x="148" y="89"/>
                      <a:pt x="148" y="88"/>
                    </a:cubicBezTo>
                    <a:cubicBezTo>
                      <a:pt x="149" y="86"/>
                      <a:pt x="149" y="85"/>
                      <a:pt x="148" y="84"/>
                    </a:cubicBezTo>
                    <a:cubicBezTo>
                      <a:pt x="148" y="84"/>
                      <a:pt x="148" y="83"/>
                      <a:pt x="148" y="82"/>
                    </a:cubicBezTo>
                    <a:cubicBezTo>
                      <a:pt x="149" y="82"/>
                      <a:pt x="150" y="80"/>
                      <a:pt x="151" y="78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3" name="Freeform 92"/>
              <p:cNvSpPr>
                <a:spLocks/>
              </p:cNvSpPr>
              <p:nvPr/>
            </p:nvSpPr>
            <p:spPr bwMode="auto">
              <a:xfrm>
                <a:off x="3695701" y="1377053"/>
                <a:ext cx="539551" cy="967655"/>
              </a:xfrm>
              <a:custGeom>
                <a:avLst/>
                <a:gdLst/>
                <a:ahLst/>
                <a:cxnLst>
                  <a:cxn ang="0">
                    <a:pos x="14" y="8"/>
                  </a:cxn>
                  <a:cxn ang="0">
                    <a:pos x="4" y="28"/>
                  </a:cxn>
                  <a:cxn ang="0">
                    <a:pos x="17" y="36"/>
                  </a:cxn>
                  <a:cxn ang="0">
                    <a:pos x="30" y="50"/>
                  </a:cxn>
                  <a:cxn ang="0">
                    <a:pos x="10" y="58"/>
                  </a:cxn>
                  <a:cxn ang="0">
                    <a:pos x="3" y="69"/>
                  </a:cxn>
                  <a:cxn ang="0">
                    <a:pos x="17" y="88"/>
                  </a:cxn>
                  <a:cxn ang="0">
                    <a:pos x="29" y="96"/>
                  </a:cxn>
                  <a:cxn ang="0">
                    <a:pos x="22" y="113"/>
                  </a:cxn>
                  <a:cxn ang="0">
                    <a:pos x="21" y="130"/>
                  </a:cxn>
                  <a:cxn ang="0">
                    <a:pos x="28" y="138"/>
                  </a:cxn>
                  <a:cxn ang="0">
                    <a:pos x="43" y="140"/>
                  </a:cxn>
                  <a:cxn ang="0">
                    <a:pos x="51" y="151"/>
                  </a:cxn>
                  <a:cxn ang="0">
                    <a:pos x="44" y="159"/>
                  </a:cxn>
                  <a:cxn ang="0">
                    <a:pos x="34" y="171"/>
                  </a:cxn>
                  <a:cxn ang="0">
                    <a:pos x="36" y="180"/>
                  </a:cxn>
                  <a:cxn ang="0">
                    <a:pos x="38" y="190"/>
                  </a:cxn>
                  <a:cxn ang="0">
                    <a:pos x="48" y="207"/>
                  </a:cxn>
                  <a:cxn ang="0">
                    <a:pos x="43" y="220"/>
                  </a:cxn>
                  <a:cxn ang="0">
                    <a:pos x="33" y="225"/>
                  </a:cxn>
                  <a:cxn ang="0">
                    <a:pos x="24" y="237"/>
                  </a:cxn>
                  <a:cxn ang="0">
                    <a:pos x="23" y="248"/>
                  </a:cxn>
                  <a:cxn ang="0">
                    <a:pos x="18" y="264"/>
                  </a:cxn>
                  <a:cxn ang="0">
                    <a:pos x="27" y="276"/>
                  </a:cxn>
                  <a:cxn ang="0">
                    <a:pos x="38" y="290"/>
                  </a:cxn>
                  <a:cxn ang="0">
                    <a:pos x="51" y="286"/>
                  </a:cxn>
                  <a:cxn ang="0">
                    <a:pos x="68" y="299"/>
                  </a:cxn>
                  <a:cxn ang="0">
                    <a:pos x="73" y="311"/>
                  </a:cxn>
                  <a:cxn ang="0">
                    <a:pos x="89" y="308"/>
                  </a:cxn>
                  <a:cxn ang="0">
                    <a:pos x="108" y="324"/>
                  </a:cxn>
                  <a:cxn ang="0">
                    <a:pos x="117" y="316"/>
                  </a:cxn>
                  <a:cxn ang="0">
                    <a:pos x="114" y="311"/>
                  </a:cxn>
                  <a:cxn ang="0">
                    <a:pos x="122" y="299"/>
                  </a:cxn>
                  <a:cxn ang="0">
                    <a:pos x="135" y="292"/>
                  </a:cxn>
                  <a:cxn ang="0">
                    <a:pos x="139" y="295"/>
                  </a:cxn>
                  <a:cxn ang="0">
                    <a:pos x="141" y="301"/>
                  </a:cxn>
                  <a:cxn ang="0">
                    <a:pos x="146" y="291"/>
                  </a:cxn>
                  <a:cxn ang="0">
                    <a:pos x="150" y="283"/>
                  </a:cxn>
                  <a:cxn ang="0">
                    <a:pos x="155" y="277"/>
                  </a:cxn>
                  <a:cxn ang="0">
                    <a:pos x="160" y="269"/>
                  </a:cxn>
                  <a:cxn ang="0">
                    <a:pos x="156" y="265"/>
                  </a:cxn>
                  <a:cxn ang="0">
                    <a:pos x="150" y="269"/>
                  </a:cxn>
                  <a:cxn ang="0">
                    <a:pos x="141" y="255"/>
                  </a:cxn>
                  <a:cxn ang="0">
                    <a:pos x="128" y="221"/>
                  </a:cxn>
                  <a:cxn ang="0">
                    <a:pos x="135" y="207"/>
                  </a:cxn>
                  <a:cxn ang="0">
                    <a:pos x="141" y="198"/>
                  </a:cxn>
                  <a:cxn ang="0">
                    <a:pos x="149" y="202"/>
                  </a:cxn>
                  <a:cxn ang="0">
                    <a:pos x="157" y="205"/>
                  </a:cxn>
                  <a:cxn ang="0">
                    <a:pos x="164" y="203"/>
                  </a:cxn>
                  <a:cxn ang="0">
                    <a:pos x="161" y="189"/>
                  </a:cxn>
                  <a:cxn ang="0">
                    <a:pos x="144" y="174"/>
                  </a:cxn>
                  <a:cxn ang="0">
                    <a:pos x="138" y="168"/>
                  </a:cxn>
                  <a:cxn ang="0">
                    <a:pos x="128" y="153"/>
                  </a:cxn>
                  <a:cxn ang="0">
                    <a:pos x="119" y="142"/>
                  </a:cxn>
                  <a:cxn ang="0">
                    <a:pos x="108" y="133"/>
                  </a:cxn>
                  <a:cxn ang="0">
                    <a:pos x="100" y="128"/>
                  </a:cxn>
                  <a:cxn ang="0">
                    <a:pos x="108" y="116"/>
                  </a:cxn>
                  <a:cxn ang="0">
                    <a:pos x="117" y="106"/>
                  </a:cxn>
                  <a:cxn ang="0">
                    <a:pos x="130" y="95"/>
                  </a:cxn>
                  <a:cxn ang="0">
                    <a:pos x="147" y="90"/>
                  </a:cxn>
                  <a:cxn ang="0">
                    <a:pos x="158" y="102"/>
                  </a:cxn>
                  <a:cxn ang="0">
                    <a:pos x="177" y="95"/>
                  </a:cxn>
                  <a:cxn ang="0">
                    <a:pos x="182" y="81"/>
                  </a:cxn>
                </a:cxnLst>
                <a:rect l="0" t="0" r="r" b="b"/>
                <a:pathLst>
                  <a:path w="184" h="326">
                    <a:moveTo>
                      <a:pt x="14" y="0"/>
                    </a:moveTo>
                    <a:cubicBezTo>
                      <a:pt x="14" y="0"/>
                      <a:pt x="16" y="1"/>
                      <a:pt x="16" y="2"/>
                    </a:cubicBezTo>
                    <a:cubicBezTo>
                      <a:pt x="15" y="2"/>
                      <a:pt x="15" y="3"/>
                      <a:pt x="15" y="4"/>
                    </a:cubicBezTo>
                    <a:cubicBezTo>
                      <a:pt x="15" y="5"/>
                      <a:pt x="14" y="7"/>
                      <a:pt x="14" y="8"/>
                    </a:cubicBezTo>
                    <a:cubicBezTo>
                      <a:pt x="13" y="9"/>
                      <a:pt x="11" y="14"/>
                      <a:pt x="12" y="15"/>
                    </a:cubicBezTo>
                    <a:cubicBezTo>
                      <a:pt x="13" y="16"/>
                      <a:pt x="12" y="17"/>
                      <a:pt x="11" y="17"/>
                    </a:cubicBezTo>
                    <a:cubicBezTo>
                      <a:pt x="9" y="17"/>
                      <a:pt x="10" y="20"/>
                      <a:pt x="9" y="21"/>
                    </a:cubicBezTo>
                    <a:cubicBezTo>
                      <a:pt x="8" y="23"/>
                      <a:pt x="6" y="26"/>
                      <a:pt x="4" y="28"/>
                    </a:cubicBezTo>
                    <a:cubicBezTo>
                      <a:pt x="3" y="30"/>
                      <a:pt x="0" y="31"/>
                      <a:pt x="1" y="31"/>
                    </a:cubicBezTo>
                    <a:cubicBezTo>
                      <a:pt x="3" y="32"/>
                      <a:pt x="4" y="33"/>
                      <a:pt x="5" y="34"/>
                    </a:cubicBezTo>
                    <a:cubicBezTo>
                      <a:pt x="6" y="35"/>
                      <a:pt x="8" y="36"/>
                      <a:pt x="10" y="35"/>
                    </a:cubicBezTo>
                    <a:cubicBezTo>
                      <a:pt x="12" y="35"/>
                      <a:pt x="15" y="35"/>
                      <a:pt x="17" y="36"/>
                    </a:cubicBezTo>
                    <a:cubicBezTo>
                      <a:pt x="19" y="36"/>
                      <a:pt x="21" y="37"/>
                      <a:pt x="21" y="38"/>
                    </a:cubicBezTo>
                    <a:cubicBezTo>
                      <a:pt x="22" y="38"/>
                      <a:pt x="28" y="38"/>
                      <a:pt x="29" y="39"/>
                    </a:cubicBezTo>
                    <a:cubicBezTo>
                      <a:pt x="30" y="39"/>
                      <a:pt x="30" y="40"/>
                      <a:pt x="30" y="40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1" y="52"/>
                      <a:pt x="26" y="54"/>
                      <a:pt x="25" y="54"/>
                    </a:cubicBezTo>
                    <a:cubicBezTo>
                      <a:pt x="24" y="55"/>
                      <a:pt x="20" y="54"/>
                      <a:pt x="19" y="55"/>
                    </a:cubicBezTo>
                    <a:cubicBezTo>
                      <a:pt x="18" y="56"/>
                      <a:pt x="17" y="59"/>
                      <a:pt x="16" y="60"/>
                    </a:cubicBezTo>
                    <a:cubicBezTo>
                      <a:pt x="15" y="62"/>
                      <a:pt x="11" y="58"/>
                      <a:pt x="10" y="58"/>
                    </a:cubicBezTo>
                    <a:cubicBezTo>
                      <a:pt x="8" y="58"/>
                      <a:pt x="7" y="60"/>
                      <a:pt x="7" y="61"/>
                    </a:cubicBezTo>
                    <a:cubicBezTo>
                      <a:pt x="7" y="62"/>
                      <a:pt x="6" y="64"/>
                      <a:pt x="6" y="64"/>
                    </a:cubicBezTo>
                    <a:cubicBezTo>
                      <a:pt x="5" y="64"/>
                      <a:pt x="4" y="65"/>
                      <a:pt x="4" y="66"/>
                    </a:cubicBezTo>
                    <a:cubicBezTo>
                      <a:pt x="4" y="67"/>
                      <a:pt x="3" y="68"/>
                      <a:pt x="3" y="69"/>
                    </a:cubicBezTo>
                    <a:cubicBezTo>
                      <a:pt x="2" y="69"/>
                      <a:pt x="2" y="70"/>
                      <a:pt x="2" y="70"/>
                    </a:cubicBezTo>
                    <a:cubicBezTo>
                      <a:pt x="2" y="70"/>
                      <a:pt x="3" y="71"/>
                      <a:pt x="5" y="72"/>
                    </a:cubicBezTo>
                    <a:cubicBezTo>
                      <a:pt x="6" y="72"/>
                      <a:pt x="9" y="73"/>
                      <a:pt x="11" y="73"/>
                    </a:cubicBezTo>
                    <a:cubicBezTo>
                      <a:pt x="13" y="73"/>
                      <a:pt x="17" y="87"/>
                      <a:pt x="17" y="88"/>
                    </a:cubicBezTo>
                    <a:cubicBezTo>
                      <a:pt x="17" y="89"/>
                      <a:pt x="18" y="90"/>
                      <a:pt x="19" y="90"/>
                    </a:cubicBezTo>
                    <a:cubicBezTo>
                      <a:pt x="21" y="90"/>
                      <a:pt x="22" y="90"/>
                      <a:pt x="23" y="91"/>
                    </a:cubicBezTo>
                    <a:cubicBezTo>
                      <a:pt x="23" y="92"/>
                      <a:pt x="24" y="92"/>
                      <a:pt x="25" y="93"/>
                    </a:cubicBezTo>
                    <a:cubicBezTo>
                      <a:pt x="26" y="93"/>
                      <a:pt x="28" y="94"/>
                      <a:pt x="29" y="96"/>
                    </a:cubicBezTo>
                    <a:cubicBezTo>
                      <a:pt x="30" y="97"/>
                      <a:pt x="30" y="99"/>
                      <a:pt x="29" y="100"/>
                    </a:cubicBezTo>
                    <a:cubicBezTo>
                      <a:pt x="28" y="101"/>
                      <a:pt x="27" y="102"/>
                      <a:pt x="26" y="103"/>
                    </a:cubicBezTo>
                    <a:cubicBezTo>
                      <a:pt x="25" y="104"/>
                      <a:pt x="24" y="106"/>
                      <a:pt x="24" y="108"/>
                    </a:cubicBezTo>
                    <a:cubicBezTo>
                      <a:pt x="24" y="110"/>
                      <a:pt x="23" y="112"/>
                      <a:pt x="22" y="113"/>
                    </a:cubicBezTo>
                    <a:cubicBezTo>
                      <a:pt x="21" y="115"/>
                      <a:pt x="19" y="118"/>
                      <a:pt x="18" y="120"/>
                    </a:cubicBezTo>
                    <a:cubicBezTo>
                      <a:pt x="18" y="122"/>
                      <a:pt x="17" y="125"/>
                      <a:pt x="17" y="126"/>
                    </a:cubicBezTo>
                    <a:cubicBezTo>
                      <a:pt x="16" y="127"/>
                      <a:pt x="17" y="129"/>
                      <a:pt x="18" y="129"/>
                    </a:cubicBezTo>
                    <a:cubicBezTo>
                      <a:pt x="19" y="130"/>
                      <a:pt x="21" y="130"/>
                      <a:pt x="21" y="130"/>
                    </a:cubicBezTo>
                    <a:cubicBezTo>
                      <a:pt x="22" y="130"/>
                      <a:pt x="22" y="131"/>
                      <a:pt x="22" y="132"/>
                    </a:cubicBezTo>
                    <a:cubicBezTo>
                      <a:pt x="22" y="133"/>
                      <a:pt x="23" y="134"/>
                      <a:pt x="23" y="135"/>
                    </a:cubicBezTo>
                    <a:cubicBezTo>
                      <a:pt x="24" y="136"/>
                      <a:pt x="25" y="137"/>
                      <a:pt x="26" y="137"/>
                    </a:cubicBezTo>
                    <a:cubicBezTo>
                      <a:pt x="26" y="138"/>
                      <a:pt x="28" y="138"/>
                      <a:pt x="28" y="138"/>
                    </a:cubicBezTo>
                    <a:cubicBezTo>
                      <a:pt x="29" y="139"/>
                      <a:pt x="31" y="139"/>
                      <a:pt x="33" y="138"/>
                    </a:cubicBezTo>
                    <a:cubicBezTo>
                      <a:pt x="34" y="137"/>
                      <a:pt x="36" y="137"/>
                      <a:pt x="37" y="137"/>
                    </a:cubicBezTo>
                    <a:cubicBezTo>
                      <a:pt x="38" y="137"/>
                      <a:pt x="40" y="137"/>
                      <a:pt x="41" y="137"/>
                    </a:cubicBezTo>
                    <a:cubicBezTo>
                      <a:pt x="41" y="138"/>
                      <a:pt x="42" y="139"/>
                      <a:pt x="43" y="140"/>
                    </a:cubicBezTo>
                    <a:cubicBezTo>
                      <a:pt x="43" y="141"/>
                      <a:pt x="45" y="143"/>
                      <a:pt x="47" y="144"/>
                    </a:cubicBezTo>
                    <a:cubicBezTo>
                      <a:pt x="48" y="145"/>
                      <a:pt x="49" y="146"/>
                      <a:pt x="49" y="146"/>
                    </a:cubicBezTo>
                    <a:cubicBezTo>
                      <a:pt x="49" y="146"/>
                      <a:pt x="50" y="147"/>
                      <a:pt x="51" y="148"/>
                    </a:cubicBezTo>
                    <a:cubicBezTo>
                      <a:pt x="52" y="149"/>
                      <a:pt x="52" y="150"/>
                      <a:pt x="51" y="151"/>
                    </a:cubicBezTo>
                    <a:cubicBezTo>
                      <a:pt x="50" y="152"/>
                      <a:pt x="50" y="154"/>
                      <a:pt x="50" y="155"/>
                    </a:cubicBezTo>
                    <a:cubicBezTo>
                      <a:pt x="51" y="157"/>
                      <a:pt x="51" y="159"/>
                      <a:pt x="50" y="159"/>
                    </a:cubicBezTo>
                    <a:cubicBezTo>
                      <a:pt x="49" y="160"/>
                      <a:pt x="48" y="160"/>
                      <a:pt x="47" y="160"/>
                    </a:cubicBezTo>
                    <a:cubicBezTo>
                      <a:pt x="47" y="159"/>
                      <a:pt x="45" y="159"/>
                      <a:pt x="44" y="159"/>
                    </a:cubicBezTo>
                    <a:cubicBezTo>
                      <a:pt x="44" y="160"/>
                      <a:pt x="43" y="161"/>
                      <a:pt x="43" y="162"/>
                    </a:cubicBezTo>
                    <a:cubicBezTo>
                      <a:pt x="43" y="163"/>
                      <a:pt x="42" y="164"/>
                      <a:pt x="41" y="165"/>
                    </a:cubicBezTo>
                    <a:cubicBezTo>
                      <a:pt x="40" y="165"/>
                      <a:pt x="38" y="167"/>
                      <a:pt x="37" y="168"/>
                    </a:cubicBezTo>
                    <a:cubicBezTo>
                      <a:pt x="36" y="169"/>
                      <a:pt x="35" y="170"/>
                      <a:pt x="34" y="171"/>
                    </a:cubicBezTo>
                    <a:cubicBezTo>
                      <a:pt x="33" y="171"/>
                      <a:pt x="32" y="172"/>
                      <a:pt x="32" y="172"/>
                    </a:cubicBezTo>
                    <a:cubicBezTo>
                      <a:pt x="31" y="173"/>
                      <a:pt x="31" y="174"/>
                      <a:pt x="31" y="175"/>
                    </a:cubicBezTo>
                    <a:cubicBezTo>
                      <a:pt x="32" y="176"/>
                      <a:pt x="33" y="178"/>
                      <a:pt x="34" y="178"/>
                    </a:cubicBezTo>
                    <a:cubicBezTo>
                      <a:pt x="35" y="179"/>
                      <a:pt x="36" y="180"/>
                      <a:pt x="36" y="180"/>
                    </a:cubicBezTo>
                    <a:cubicBezTo>
                      <a:pt x="36" y="181"/>
                      <a:pt x="35" y="181"/>
                      <a:pt x="35" y="182"/>
                    </a:cubicBezTo>
                    <a:cubicBezTo>
                      <a:pt x="34" y="182"/>
                      <a:pt x="33" y="183"/>
                      <a:pt x="32" y="184"/>
                    </a:cubicBezTo>
                    <a:cubicBezTo>
                      <a:pt x="32" y="184"/>
                      <a:pt x="32" y="186"/>
                      <a:pt x="33" y="187"/>
                    </a:cubicBezTo>
                    <a:cubicBezTo>
                      <a:pt x="34" y="188"/>
                      <a:pt x="36" y="189"/>
                      <a:pt x="38" y="190"/>
                    </a:cubicBezTo>
                    <a:cubicBezTo>
                      <a:pt x="39" y="191"/>
                      <a:pt x="40" y="193"/>
                      <a:pt x="40" y="194"/>
                    </a:cubicBezTo>
                    <a:cubicBezTo>
                      <a:pt x="39" y="196"/>
                      <a:pt x="40" y="199"/>
                      <a:pt x="41" y="200"/>
                    </a:cubicBezTo>
                    <a:cubicBezTo>
                      <a:pt x="42" y="202"/>
                      <a:pt x="44" y="204"/>
                      <a:pt x="45" y="204"/>
                    </a:cubicBezTo>
                    <a:cubicBezTo>
                      <a:pt x="46" y="204"/>
                      <a:pt x="47" y="206"/>
                      <a:pt x="48" y="207"/>
                    </a:cubicBezTo>
                    <a:cubicBezTo>
                      <a:pt x="48" y="208"/>
                      <a:pt x="48" y="210"/>
                      <a:pt x="49" y="210"/>
                    </a:cubicBezTo>
                    <a:cubicBezTo>
                      <a:pt x="49" y="211"/>
                      <a:pt x="49" y="212"/>
                      <a:pt x="47" y="213"/>
                    </a:cubicBezTo>
                    <a:cubicBezTo>
                      <a:pt x="46" y="213"/>
                      <a:pt x="45" y="215"/>
                      <a:pt x="45" y="216"/>
                    </a:cubicBezTo>
                    <a:cubicBezTo>
                      <a:pt x="44" y="217"/>
                      <a:pt x="44" y="219"/>
                      <a:pt x="43" y="220"/>
                    </a:cubicBezTo>
                    <a:cubicBezTo>
                      <a:pt x="43" y="222"/>
                      <a:pt x="42" y="223"/>
                      <a:pt x="42" y="224"/>
                    </a:cubicBezTo>
                    <a:cubicBezTo>
                      <a:pt x="43" y="225"/>
                      <a:pt x="42" y="226"/>
                      <a:pt x="41" y="226"/>
                    </a:cubicBezTo>
                    <a:cubicBezTo>
                      <a:pt x="39" y="227"/>
                      <a:pt x="37" y="227"/>
                      <a:pt x="36" y="226"/>
                    </a:cubicBezTo>
                    <a:cubicBezTo>
                      <a:pt x="35" y="226"/>
                      <a:pt x="33" y="225"/>
                      <a:pt x="33" y="225"/>
                    </a:cubicBezTo>
                    <a:cubicBezTo>
                      <a:pt x="32" y="225"/>
                      <a:pt x="31" y="226"/>
                      <a:pt x="31" y="227"/>
                    </a:cubicBezTo>
                    <a:cubicBezTo>
                      <a:pt x="31" y="229"/>
                      <a:pt x="30" y="231"/>
                      <a:pt x="29" y="233"/>
                    </a:cubicBezTo>
                    <a:cubicBezTo>
                      <a:pt x="28" y="234"/>
                      <a:pt x="26" y="236"/>
                      <a:pt x="26" y="236"/>
                    </a:cubicBezTo>
                    <a:cubicBezTo>
                      <a:pt x="25" y="236"/>
                      <a:pt x="24" y="236"/>
                      <a:pt x="24" y="237"/>
                    </a:cubicBezTo>
                    <a:cubicBezTo>
                      <a:pt x="24" y="238"/>
                      <a:pt x="25" y="239"/>
                      <a:pt x="27" y="240"/>
                    </a:cubicBezTo>
                    <a:cubicBezTo>
                      <a:pt x="28" y="240"/>
                      <a:pt x="30" y="242"/>
                      <a:pt x="30" y="244"/>
                    </a:cubicBezTo>
                    <a:cubicBezTo>
                      <a:pt x="31" y="245"/>
                      <a:pt x="29" y="247"/>
                      <a:pt x="27" y="247"/>
                    </a:cubicBezTo>
                    <a:cubicBezTo>
                      <a:pt x="25" y="247"/>
                      <a:pt x="24" y="247"/>
                      <a:pt x="23" y="248"/>
                    </a:cubicBezTo>
                    <a:cubicBezTo>
                      <a:pt x="23" y="249"/>
                      <a:pt x="21" y="250"/>
                      <a:pt x="20" y="251"/>
                    </a:cubicBezTo>
                    <a:cubicBezTo>
                      <a:pt x="18" y="252"/>
                      <a:pt x="17" y="254"/>
                      <a:pt x="18" y="255"/>
                    </a:cubicBezTo>
                    <a:cubicBezTo>
                      <a:pt x="18" y="257"/>
                      <a:pt x="18" y="259"/>
                      <a:pt x="18" y="260"/>
                    </a:cubicBezTo>
                    <a:cubicBezTo>
                      <a:pt x="17" y="261"/>
                      <a:pt x="17" y="263"/>
                      <a:pt x="18" y="264"/>
                    </a:cubicBezTo>
                    <a:cubicBezTo>
                      <a:pt x="19" y="265"/>
                      <a:pt x="20" y="266"/>
                      <a:pt x="20" y="267"/>
                    </a:cubicBezTo>
                    <a:cubicBezTo>
                      <a:pt x="20" y="268"/>
                      <a:pt x="21" y="270"/>
                      <a:pt x="22" y="270"/>
                    </a:cubicBezTo>
                    <a:cubicBezTo>
                      <a:pt x="22" y="271"/>
                      <a:pt x="23" y="272"/>
                      <a:pt x="23" y="272"/>
                    </a:cubicBezTo>
                    <a:cubicBezTo>
                      <a:pt x="24" y="273"/>
                      <a:pt x="26" y="274"/>
                      <a:pt x="27" y="276"/>
                    </a:cubicBezTo>
                    <a:cubicBezTo>
                      <a:pt x="29" y="277"/>
                      <a:pt x="31" y="279"/>
                      <a:pt x="32" y="280"/>
                    </a:cubicBezTo>
                    <a:cubicBezTo>
                      <a:pt x="33" y="280"/>
                      <a:pt x="34" y="282"/>
                      <a:pt x="34" y="283"/>
                    </a:cubicBezTo>
                    <a:cubicBezTo>
                      <a:pt x="34" y="283"/>
                      <a:pt x="34" y="285"/>
                      <a:pt x="35" y="286"/>
                    </a:cubicBezTo>
                    <a:cubicBezTo>
                      <a:pt x="37" y="286"/>
                      <a:pt x="37" y="288"/>
                      <a:pt x="38" y="290"/>
                    </a:cubicBezTo>
                    <a:cubicBezTo>
                      <a:pt x="38" y="291"/>
                      <a:pt x="38" y="292"/>
                      <a:pt x="38" y="292"/>
                    </a:cubicBezTo>
                    <a:cubicBezTo>
                      <a:pt x="38" y="292"/>
                      <a:pt x="39" y="292"/>
                      <a:pt x="40" y="292"/>
                    </a:cubicBezTo>
                    <a:cubicBezTo>
                      <a:pt x="41" y="292"/>
                      <a:pt x="43" y="290"/>
                      <a:pt x="44" y="289"/>
                    </a:cubicBezTo>
                    <a:cubicBezTo>
                      <a:pt x="45" y="287"/>
                      <a:pt x="48" y="286"/>
                      <a:pt x="51" y="286"/>
                    </a:cubicBezTo>
                    <a:cubicBezTo>
                      <a:pt x="53" y="286"/>
                      <a:pt x="57" y="287"/>
                      <a:pt x="60" y="289"/>
                    </a:cubicBezTo>
                    <a:cubicBezTo>
                      <a:pt x="62" y="290"/>
                      <a:pt x="65" y="292"/>
                      <a:pt x="67" y="293"/>
                    </a:cubicBezTo>
                    <a:cubicBezTo>
                      <a:pt x="68" y="294"/>
                      <a:pt x="68" y="296"/>
                      <a:pt x="67" y="296"/>
                    </a:cubicBezTo>
                    <a:cubicBezTo>
                      <a:pt x="67" y="297"/>
                      <a:pt x="67" y="298"/>
                      <a:pt x="68" y="299"/>
                    </a:cubicBezTo>
                    <a:cubicBezTo>
                      <a:pt x="69" y="300"/>
                      <a:pt x="69" y="301"/>
                      <a:pt x="68" y="302"/>
                    </a:cubicBezTo>
                    <a:cubicBezTo>
                      <a:pt x="68" y="303"/>
                      <a:pt x="67" y="306"/>
                      <a:pt x="67" y="308"/>
                    </a:cubicBezTo>
                    <a:cubicBezTo>
                      <a:pt x="68" y="310"/>
                      <a:pt x="68" y="312"/>
                      <a:pt x="69" y="312"/>
                    </a:cubicBezTo>
                    <a:cubicBezTo>
                      <a:pt x="70" y="312"/>
                      <a:pt x="72" y="312"/>
                      <a:pt x="73" y="311"/>
                    </a:cubicBezTo>
                    <a:cubicBezTo>
                      <a:pt x="75" y="309"/>
                      <a:pt x="77" y="308"/>
                      <a:pt x="78" y="308"/>
                    </a:cubicBezTo>
                    <a:cubicBezTo>
                      <a:pt x="79" y="308"/>
                      <a:pt x="81" y="308"/>
                      <a:pt x="82" y="308"/>
                    </a:cubicBezTo>
                    <a:cubicBezTo>
                      <a:pt x="83" y="309"/>
                      <a:pt x="85" y="309"/>
                      <a:pt x="86" y="308"/>
                    </a:cubicBezTo>
                    <a:cubicBezTo>
                      <a:pt x="87" y="308"/>
                      <a:pt x="88" y="308"/>
                      <a:pt x="89" y="308"/>
                    </a:cubicBezTo>
                    <a:cubicBezTo>
                      <a:pt x="90" y="309"/>
                      <a:pt x="91" y="310"/>
                      <a:pt x="93" y="312"/>
                    </a:cubicBezTo>
                    <a:cubicBezTo>
                      <a:pt x="94" y="313"/>
                      <a:pt x="104" y="326"/>
                      <a:pt x="104" y="326"/>
                    </a:cubicBezTo>
                    <a:cubicBezTo>
                      <a:pt x="104" y="326"/>
                      <a:pt x="105" y="325"/>
                      <a:pt x="106" y="325"/>
                    </a:cubicBezTo>
                    <a:cubicBezTo>
                      <a:pt x="106" y="325"/>
                      <a:pt x="107" y="324"/>
                      <a:pt x="108" y="324"/>
                    </a:cubicBezTo>
                    <a:cubicBezTo>
                      <a:pt x="109" y="323"/>
                      <a:pt x="109" y="322"/>
                      <a:pt x="109" y="321"/>
                    </a:cubicBezTo>
                    <a:cubicBezTo>
                      <a:pt x="108" y="320"/>
                      <a:pt x="109" y="319"/>
                      <a:pt x="110" y="319"/>
                    </a:cubicBezTo>
                    <a:cubicBezTo>
                      <a:pt x="111" y="318"/>
                      <a:pt x="112" y="317"/>
                      <a:pt x="113" y="317"/>
                    </a:cubicBezTo>
                    <a:cubicBezTo>
                      <a:pt x="114" y="317"/>
                      <a:pt x="116" y="316"/>
                      <a:pt x="117" y="316"/>
                    </a:cubicBezTo>
                    <a:cubicBezTo>
                      <a:pt x="118" y="315"/>
                      <a:pt x="118" y="314"/>
                      <a:pt x="118" y="314"/>
                    </a:cubicBezTo>
                    <a:cubicBezTo>
                      <a:pt x="117" y="313"/>
                      <a:pt x="117" y="313"/>
                      <a:pt x="116" y="313"/>
                    </a:cubicBezTo>
                    <a:cubicBezTo>
                      <a:pt x="115" y="314"/>
                      <a:pt x="114" y="313"/>
                      <a:pt x="114" y="312"/>
                    </a:cubicBezTo>
                    <a:cubicBezTo>
                      <a:pt x="113" y="311"/>
                      <a:pt x="113" y="311"/>
                      <a:pt x="114" y="311"/>
                    </a:cubicBezTo>
                    <a:cubicBezTo>
                      <a:pt x="115" y="311"/>
                      <a:pt x="115" y="310"/>
                      <a:pt x="114" y="309"/>
                    </a:cubicBezTo>
                    <a:cubicBezTo>
                      <a:pt x="114" y="308"/>
                      <a:pt x="113" y="306"/>
                      <a:pt x="113" y="305"/>
                    </a:cubicBezTo>
                    <a:cubicBezTo>
                      <a:pt x="114" y="304"/>
                      <a:pt x="115" y="302"/>
                      <a:pt x="117" y="301"/>
                    </a:cubicBezTo>
                    <a:cubicBezTo>
                      <a:pt x="119" y="300"/>
                      <a:pt x="121" y="299"/>
                      <a:pt x="122" y="299"/>
                    </a:cubicBezTo>
                    <a:cubicBezTo>
                      <a:pt x="123" y="298"/>
                      <a:pt x="125" y="297"/>
                      <a:pt x="126" y="296"/>
                    </a:cubicBezTo>
                    <a:cubicBezTo>
                      <a:pt x="126" y="296"/>
                      <a:pt x="128" y="294"/>
                      <a:pt x="129" y="292"/>
                    </a:cubicBezTo>
                    <a:cubicBezTo>
                      <a:pt x="129" y="291"/>
                      <a:pt x="131" y="290"/>
                      <a:pt x="132" y="290"/>
                    </a:cubicBezTo>
                    <a:cubicBezTo>
                      <a:pt x="133" y="290"/>
                      <a:pt x="135" y="291"/>
                      <a:pt x="135" y="292"/>
                    </a:cubicBezTo>
                    <a:cubicBezTo>
                      <a:pt x="136" y="292"/>
                      <a:pt x="137" y="292"/>
                      <a:pt x="138" y="291"/>
                    </a:cubicBezTo>
                    <a:cubicBezTo>
                      <a:pt x="139" y="289"/>
                      <a:pt x="141" y="289"/>
                      <a:pt x="141" y="289"/>
                    </a:cubicBezTo>
                    <a:cubicBezTo>
                      <a:pt x="142" y="289"/>
                      <a:pt x="142" y="290"/>
                      <a:pt x="142" y="292"/>
                    </a:cubicBezTo>
                    <a:cubicBezTo>
                      <a:pt x="141" y="293"/>
                      <a:pt x="140" y="294"/>
                      <a:pt x="139" y="295"/>
                    </a:cubicBezTo>
                    <a:cubicBezTo>
                      <a:pt x="138" y="295"/>
                      <a:pt x="137" y="296"/>
                      <a:pt x="137" y="297"/>
                    </a:cubicBezTo>
                    <a:cubicBezTo>
                      <a:pt x="137" y="297"/>
                      <a:pt x="137" y="298"/>
                      <a:pt x="136" y="299"/>
                    </a:cubicBezTo>
                    <a:cubicBezTo>
                      <a:pt x="136" y="299"/>
                      <a:pt x="137" y="300"/>
                      <a:pt x="137" y="300"/>
                    </a:cubicBezTo>
                    <a:cubicBezTo>
                      <a:pt x="138" y="300"/>
                      <a:pt x="140" y="301"/>
                      <a:pt x="141" y="301"/>
                    </a:cubicBezTo>
                    <a:cubicBezTo>
                      <a:pt x="142" y="301"/>
                      <a:pt x="143" y="301"/>
                      <a:pt x="143" y="300"/>
                    </a:cubicBezTo>
                    <a:cubicBezTo>
                      <a:pt x="143" y="299"/>
                      <a:pt x="144" y="297"/>
                      <a:pt x="145" y="296"/>
                    </a:cubicBezTo>
                    <a:cubicBezTo>
                      <a:pt x="145" y="295"/>
                      <a:pt x="146" y="293"/>
                      <a:pt x="146" y="293"/>
                    </a:cubicBezTo>
                    <a:cubicBezTo>
                      <a:pt x="145" y="292"/>
                      <a:pt x="145" y="292"/>
                      <a:pt x="146" y="291"/>
                    </a:cubicBezTo>
                    <a:cubicBezTo>
                      <a:pt x="146" y="291"/>
                      <a:pt x="147" y="290"/>
                      <a:pt x="147" y="290"/>
                    </a:cubicBezTo>
                    <a:cubicBezTo>
                      <a:pt x="148" y="290"/>
                      <a:pt x="149" y="289"/>
                      <a:pt x="150" y="289"/>
                    </a:cubicBezTo>
                    <a:cubicBezTo>
                      <a:pt x="150" y="288"/>
                      <a:pt x="150" y="287"/>
                      <a:pt x="150" y="286"/>
                    </a:cubicBezTo>
                    <a:cubicBezTo>
                      <a:pt x="150" y="285"/>
                      <a:pt x="150" y="284"/>
                      <a:pt x="150" y="283"/>
                    </a:cubicBezTo>
                    <a:cubicBezTo>
                      <a:pt x="151" y="283"/>
                      <a:pt x="151" y="281"/>
                      <a:pt x="150" y="280"/>
                    </a:cubicBezTo>
                    <a:cubicBezTo>
                      <a:pt x="150" y="279"/>
                      <a:pt x="150" y="278"/>
                      <a:pt x="150" y="278"/>
                    </a:cubicBezTo>
                    <a:cubicBezTo>
                      <a:pt x="151" y="277"/>
                      <a:pt x="152" y="277"/>
                      <a:pt x="153" y="277"/>
                    </a:cubicBezTo>
                    <a:cubicBezTo>
                      <a:pt x="153" y="277"/>
                      <a:pt x="154" y="277"/>
                      <a:pt x="155" y="277"/>
                    </a:cubicBezTo>
                    <a:cubicBezTo>
                      <a:pt x="155" y="277"/>
                      <a:pt x="156" y="277"/>
                      <a:pt x="157" y="276"/>
                    </a:cubicBezTo>
                    <a:cubicBezTo>
                      <a:pt x="157" y="276"/>
                      <a:pt x="157" y="275"/>
                      <a:pt x="157" y="274"/>
                    </a:cubicBezTo>
                    <a:cubicBezTo>
                      <a:pt x="156" y="274"/>
                      <a:pt x="157" y="272"/>
                      <a:pt x="157" y="271"/>
                    </a:cubicBezTo>
                    <a:cubicBezTo>
                      <a:pt x="158" y="271"/>
                      <a:pt x="159" y="269"/>
                      <a:pt x="160" y="269"/>
                    </a:cubicBezTo>
                    <a:cubicBezTo>
                      <a:pt x="160" y="269"/>
                      <a:pt x="161" y="268"/>
                      <a:pt x="161" y="267"/>
                    </a:cubicBezTo>
                    <a:cubicBezTo>
                      <a:pt x="162" y="266"/>
                      <a:pt x="162" y="265"/>
                      <a:pt x="161" y="265"/>
                    </a:cubicBezTo>
                    <a:cubicBezTo>
                      <a:pt x="161" y="264"/>
                      <a:pt x="159" y="264"/>
                      <a:pt x="158" y="264"/>
                    </a:cubicBezTo>
                    <a:cubicBezTo>
                      <a:pt x="157" y="264"/>
                      <a:pt x="156" y="264"/>
                      <a:pt x="156" y="265"/>
                    </a:cubicBezTo>
                    <a:cubicBezTo>
                      <a:pt x="156" y="266"/>
                      <a:pt x="155" y="266"/>
                      <a:pt x="154" y="266"/>
                    </a:cubicBezTo>
                    <a:cubicBezTo>
                      <a:pt x="153" y="266"/>
                      <a:pt x="153" y="267"/>
                      <a:pt x="153" y="267"/>
                    </a:cubicBezTo>
                    <a:cubicBezTo>
                      <a:pt x="154" y="268"/>
                      <a:pt x="154" y="269"/>
                      <a:pt x="153" y="269"/>
                    </a:cubicBezTo>
                    <a:cubicBezTo>
                      <a:pt x="152" y="270"/>
                      <a:pt x="150" y="269"/>
                      <a:pt x="150" y="269"/>
                    </a:cubicBezTo>
                    <a:cubicBezTo>
                      <a:pt x="149" y="268"/>
                      <a:pt x="147" y="267"/>
                      <a:pt x="146" y="266"/>
                    </a:cubicBezTo>
                    <a:cubicBezTo>
                      <a:pt x="145" y="266"/>
                      <a:pt x="144" y="265"/>
                      <a:pt x="145" y="264"/>
                    </a:cubicBezTo>
                    <a:cubicBezTo>
                      <a:pt x="145" y="264"/>
                      <a:pt x="145" y="262"/>
                      <a:pt x="144" y="261"/>
                    </a:cubicBezTo>
                    <a:cubicBezTo>
                      <a:pt x="143" y="259"/>
                      <a:pt x="142" y="257"/>
                      <a:pt x="141" y="255"/>
                    </a:cubicBezTo>
                    <a:cubicBezTo>
                      <a:pt x="141" y="254"/>
                      <a:pt x="135" y="254"/>
                      <a:pt x="135" y="252"/>
                    </a:cubicBezTo>
                    <a:cubicBezTo>
                      <a:pt x="134" y="250"/>
                      <a:pt x="134" y="248"/>
                      <a:pt x="135" y="247"/>
                    </a:cubicBezTo>
                    <a:cubicBezTo>
                      <a:pt x="135" y="246"/>
                      <a:pt x="130" y="226"/>
                      <a:pt x="130" y="225"/>
                    </a:cubicBezTo>
                    <a:cubicBezTo>
                      <a:pt x="129" y="224"/>
                      <a:pt x="129" y="223"/>
                      <a:pt x="128" y="221"/>
                    </a:cubicBezTo>
                    <a:cubicBezTo>
                      <a:pt x="128" y="220"/>
                      <a:pt x="129" y="217"/>
                      <a:pt x="130" y="216"/>
                    </a:cubicBezTo>
                    <a:cubicBezTo>
                      <a:pt x="132" y="214"/>
                      <a:pt x="133" y="213"/>
                      <a:pt x="133" y="212"/>
                    </a:cubicBezTo>
                    <a:cubicBezTo>
                      <a:pt x="133" y="212"/>
                      <a:pt x="133" y="210"/>
                      <a:pt x="134" y="209"/>
                    </a:cubicBezTo>
                    <a:cubicBezTo>
                      <a:pt x="135" y="208"/>
                      <a:pt x="135" y="207"/>
                      <a:pt x="135" y="207"/>
                    </a:cubicBezTo>
                    <a:cubicBezTo>
                      <a:pt x="135" y="206"/>
                      <a:pt x="135" y="205"/>
                      <a:pt x="136" y="204"/>
                    </a:cubicBezTo>
                    <a:cubicBezTo>
                      <a:pt x="136" y="203"/>
                      <a:pt x="138" y="203"/>
                      <a:pt x="139" y="203"/>
                    </a:cubicBezTo>
                    <a:cubicBezTo>
                      <a:pt x="140" y="203"/>
                      <a:pt x="141" y="203"/>
                      <a:pt x="141" y="202"/>
                    </a:cubicBezTo>
                    <a:cubicBezTo>
                      <a:pt x="142" y="202"/>
                      <a:pt x="142" y="200"/>
                      <a:pt x="141" y="198"/>
                    </a:cubicBezTo>
                    <a:cubicBezTo>
                      <a:pt x="141" y="196"/>
                      <a:pt x="142" y="194"/>
                      <a:pt x="143" y="195"/>
                    </a:cubicBezTo>
                    <a:cubicBezTo>
                      <a:pt x="144" y="195"/>
                      <a:pt x="145" y="196"/>
                      <a:pt x="146" y="197"/>
                    </a:cubicBezTo>
                    <a:cubicBezTo>
                      <a:pt x="146" y="198"/>
                      <a:pt x="147" y="199"/>
                      <a:pt x="147" y="200"/>
                    </a:cubicBezTo>
                    <a:cubicBezTo>
                      <a:pt x="147" y="200"/>
                      <a:pt x="148" y="201"/>
                      <a:pt x="149" y="202"/>
                    </a:cubicBezTo>
                    <a:cubicBezTo>
                      <a:pt x="149" y="203"/>
                      <a:pt x="150" y="204"/>
                      <a:pt x="150" y="205"/>
                    </a:cubicBezTo>
                    <a:cubicBezTo>
                      <a:pt x="150" y="206"/>
                      <a:pt x="151" y="206"/>
                      <a:pt x="152" y="206"/>
                    </a:cubicBezTo>
                    <a:cubicBezTo>
                      <a:pt x="153" y="206"/>
                      <a:pt x="154" y="206"/>
                      <a:pt x="155" y="207"/>
                    </a:cubicBezTo>
                    <a:cubicBezTo>
                      <a:pt x="156" y="207"/>
                      <a:pt x="157" y="207"/>
                      <a:pt x="157" y="205"/>
                    </a:cubicBezTo>
                    <a:cubicBezTo>
                      <a:pt x="157" y="204"/>
                      <a:pt x="159" y="204"/>
                      <a:pt x="160" y="206"/>
                    </a:cubicBezTo>
                    <a:cubicBezTo>
                      <a:pt x="162" y="208"/>
                      <a:pt x="163" y="209"/>
                      <a:pt x="163" y="208"/>
                    </a:cubicBezTo>
                    <a:cubicBezTo>
                      <a:pt x="163" y="208"/>
                      <a:pt x="164" y="207"/>
                      <a:pt x="164" y="206"/>
                    </a:cubicBezTo>
                    <a:cubicBezTo>
                      <a:pt x="164" y="205"/>
                      <a:pt x="164" y="204"/>
                      <a:pt x="164" y="203"/>
                    </a:cubicBezTo>
                    <a:cubicBezTo>
                      <a:pt x="164" y="203"/>
                      <a:pt x="164" y="202"/>
                      <a:pt x="164" y="201"/>
                    </a:cubicBezTo>
                    <a:cubicBezTo>
                      <a:pt x="163" y="201"/>
                      <a:pt x="163" y="200"/>
                      <a:pt x="163" y="198"/>
                    </a:cubicBezTo>
                    <a:cubicBezTo>
                      <a:pt x="163" y="197"/>
                      <a:pt x="162" y="195"/>
                      <a:pt x="162" y="194"/>
                    </a:cubicBezTo>
                    <a:cubicBezTo>
                      <a:pt x="161" y="193"/>
                      <a:pt x="161" y="191"/>
                      <a:pt x="161" y="189"/>
                    </a:cubicBezTo>
                    <a:cubicBezTo>
                      <a:pt x="160" y="188"/>
                      <a:pt x="155" y="188"/>
                      <a:pt x="154" y="186"/>
                    </a:cubicBezTo>
                    <a:cubicBezTo>
                      <a:pt x="153" y="185"/>
                      <a:pt x="148" y="177"/>
                      <a:pt x="149" y="177"/>
                    </a:cubicBezTo>
                    <a:cubicBezTo>
                      <a:pt x="149" y="177"/>
                      <a:pt x="148" y="177"/>
                      <a:pt x="146" y="176"/>
                    </a:cubicBezTo>
                    <a:cubicBezTo>
                      <a:pt x="145" y="176"/>
                      <a:pt x="144" y="175"/>
                      <a:pt x="144" y="174"/>
                    </a:cubicBezTo>
                    <a:cubicBezTo>
                      <a:pt x="144" y="174"/>
                      <a:pt x="143" y="173"/>
                      <a:pt x="143" y="173"/>
                    </a:cubicBezTo>
                    <a:cubicBezTo>
                      <a:pt x="143" y="173"/>
                      <a:pt x="142" y="173"/>
                      <a:pt x="141" y="174"/>
                    </a:cubicBezTo>
                    <a:cubicBezTo>
                      <a:pt x="140" y="174"/>
                      <a:pt x="139" y="173"/>
                      <a:pt x="139" y="172"/>
                    </a:cubicBezTo>
                    <a:cubicBezTo>
                      <a:pt x="139" y="170"/>
                      <a:pt x="139" y="169"/>
                      <a:pt x="138" y="168"/>
                    </a:cubicBezTo>
                    <a:cubicBezTo>
                      <a:pt x="137" y="167"/>
                      <a:pt x="136" y="165"/>
                      <a:pt x="135" y="165"/>
                    </a:cubicBezTo>
                    <a:cubicBezTo>
                      <a:pt x="134" y="164"/>
                      <a:pt x="132" y="164"/>
                      <a:pt x="131" y="164"/>
                    </a:cubicBezTo>
                    <a:cubicBezTo>
                      <a:pt x="130" y="164"/>
                      <a:pt x="129" y="165"/>
                      <a:pt x="128" y="165"/>
                    </a:cubicBezTo>
                    <a:cubicBezTo>
                      <a:pt x="126" y="165"/>
                      <a:pt x="128" y="154"/>
                      <a:pt x="128" y="153"/>
                    </a:cubicBezTo>
                    <a:cubicBezTo>
                      <a:pt x="127" y="153"/>
                      <a:pt x="126" y="151"/>
                      <a:pt x="126" y="150"/>
                    </a:cubicBezTo>
                    <a:cubicBezTo>
                      <a:pt x="126" y="149"/>
                      <a:pt x="126" y="147"/>
                      <a:pt x="125" y="147"/>
                    </a:cubicBezTo>
                    <a:cubicBezTo>
                      <a:pt x="124" y="147"/>
                      <a:pt x="123" y="145"/>
                      <a:pt x="123" y="144"/>
                    </a:cubicBezTo>
                    <a:cubicBezTo>
                      <a:pt x="122" y="143"/>
                      <a:pt x="121" y="142"/>
                      <a:pt x="119" y="142"/>
                    </a:cubicBezTo>
                    <a:cubicBezTo>
                      <a:pt x="118" y="142"/>
                      <a:pt x="115" y="141"/>
                      <a:pt x="114" y="140"/>
                    </a:cubicBezTo>
                    <a:cubicBezTo>
                      <a:pt x="113" y="140"/>
                      <a:pt x="112" y="139"/>
                      <a:pt x="111" y="138"/>
                    </a:cubicBezTo>
                    <a:cubicBezTo>
                      <a:pt x="110" y="138"/>
                      <a:pt x="109" y="137"/>
                      <a:pt x="109" y="136"/>
                    </a:cubicBezTo>
                    <a:cubicBezTo>
                      <a:pt x="109" y="136"/>
                      <a:pt x="109" y="134"/>
                      <a:pt x="108" y="133"/>
                    </a:cubicBezTo>
                    <a:cubicBezTo>
                      <a:pt x="108" y="131"/>
                      <a:pt x="107" y="130"/>
                      <a:pt x="106" y="131"/>
                    </a:cubicBezTo>
                    <a:cubicBezTo>
                      <a:pt x="105" y="131"/>
                      <a:pt x="104" y="131"/>
                      <a:pt x="103" y="131"/>
                    </a:cubicBezTo>
                    <a:cubicBezTo>
                      <a:pt x="102" y="130"/>
                      <a:pt x="102" y="130"/>
                      <a:pt x="102" y="130"/>
                    </a:cubicBezTo>
                    <a:cubicBezTo>
                      <a:pt x="102" y="130"/>
                      <a:pt x="101" y="129"/>
                      <a:pt x="100" y="128"/>
                    </a:cubicBezTo>
                    <a:cubicBezTo>
                      <a:pt x="100" y="127"/>
                      <a:pt x="99" y="125"/>
                      <a:pt x="100" y="124"/>
                    </a:cubicBezTo>
                    <a:cubicBezTo>
                      <a:pt x="100" y="123"/>
                      <a:pt x="101" y="122"/>
                      <a:pt x="101" y="121"/>
                    </a:cubicBezTo>
                    <a:cubicBezTo>
                      <a:pt x="102" y="119"/>
                      <a:pt x="103" y="118"/>
                      <a:pt x="105" y="118"/>
                    </a:cubicBezTo>
                    <a:cubicBezTo>
                      <a:pt x="107" y="118"/>
                      <a:pt x="108" y="117"/>
                      <a:pt x="108" y="116"/>
                    </a:cubicBezTo>
                    <a:cubicBezTo>
                      <a:pt x="107" y="115"/>
                      <a:pt x="107" y="114"/>
                      <a:pt x="109" y="113"/>
                    </a:cubicBezTo>
                    <a:cubicBezTo>
                      <a:pt x="110" y="112"/>
                      <a:pt x="112" y="111"/>
                      <a:pt x="113" y="111"/>
                    </a:cubicBezTo>
                    <a:cubicBezTo>
                      <a:pt x="114" y="110"/>
                      <a:pt x="116" y="110"/>
                      <a:pt x="116" y="109"/>
                    </a:cubicBezTo>
                    <a:cubicBezTo>
                      <a:pt x="116" y="108"/>
                      <a:pt x="116" y="107"/>
                      <a:pt x="117" y="106"/>
                    </a:cubicBezTo>
                    <a:cubicBezTo>
                      <a:pt x="118" y="105"/>
                      <a:pt x="119" y="104"/>
                      <a:pt x="119" y="103"/>
                    </a:cubicBezTo>
                    <a:cubicBezTo>
                      <a:pt x="119" y="102"/>
                      <a:pt x="121" y="100"/>
                      <a:pt x="122" y="100"/>
                    </a:cubicBezTo>
                    <a:cubicBezTo>
                      <a:pt x="124" y="100"/>
                      <a:pt x="126" y="99"/>
                      <a:pt x="128" y="98"/>
                    </a:cubicBezTo>
                    <a:cubicBezTo>
                      <a:pt x="129" y="97"/>
                      <a:pt x="130" y="96"/>
                      <a:pt x="130" y="95"/>
                    </a:cubicBezTo>
                    <a:cubicBezTo>
                      <a:pt x="130" y="94"/>
                      <a:pt x="132" y="93"/>
                      <a:pt x="134" y="93"/>
                    </a:cubicBezTo>
                    <a:cubicBezTo>
                      <a:pt x="137" y="93"/>
                      <a:pt x="139" y="92"/>
                      <a:pt x="140" y="91"/>
                    </a:cubicBezTo>
                    <a:cubicBezTo>
                      <a:pt x="141" y="91"/>
                      <a:pt x="142" y="90"/>
                      <a:pt x="143" y="90"/>
                    </a:cubicBezTo>
                    <a:cubicBezTo>
                      <a:pt x="143" y="89"/>
                      <a:pt x="145" y="89"/>
                      <a:pt x="147" y="90"/>
                    </a:cubicBezTo>
                    <a:cubicBezTo>
                      <a:pt x="148" y="90"/>
                      <a:pt x="150" y="91"/>
                      <a:pt x="150" y="92"/>
                    </a:cubicBezTo>
                    <a:cubicBezTo>
                      <a:pt x="150" y="93"/>
                      <a:pt x="150" y="95"/>
                      <a:pt x="151" y="96"/>
                    </a:cubicBezTo>
                    <a:cubicBezTo>
                      <a:pt x="151" y="97"/>
                      <a:pt x="153" y="100"/>
                      <a:pt x="154" y="101"/>
                    </a:cubicBezTo>
                    <a:cubicBezTo>
                      <a:pt x="155" y="102"/>
                      <a:pt x="157" y="102"/>
                      <a:pt x="158" y="102"/>
                    </a:cubicBezTo>
                    <a:cubicBezTo>
                      <a:pt x="159" y="101"/>
                      <a:pt x="162" y="100"/>
                      <a:pt x="163" y="99"/>
                    </a:cubicBezTo>
                    <a:cubicBezTo>
                      <a:pt x="165" y="98"/>
                      <a:pt x="167" y="97"/>
                      <a:pt x="168" y="96"/>
                    </a:cubicBezTo>
                    <a:cubicBezTo>
                      <a:pt x="169" y="95"/>
                      <a:pt x="171" y="95"/>
                      <a:pt x="173" y="96"/>
                    </a:cubicBezTo>
                    <a:cubicBezTo>
                      <a:pt x="174" y="96"/>
                      <a:pt x="176" y="96"/>
                      <a:pt x="177" y="95"/>
                    </a:cubicBezTo>
                    <a:cubicBezTo>
                      <a:pt x="177" y="94"/>
                      <a:pt x="179" y="93"/>
                      <a:pt x="179" y="92"/>
                    </a:cubicBezTo>
                    <a:cubicBezTo>
                      <a:pt x="180" y="91"/>
                      <a:pt x="180" y="89"/>
                      <a:pt x="180" y="88"/>
                    </a:cubicBezTo>
                    <a:cubicBezTo>
                      <a:pt x="180" y="86"/>
                      <a:pt x="181" y="85"/>
                      <a:pt x="181" y="84"/>
                    </a:cubicBezTo>
                    <a:cubicBezTo>
                      <a:pt x="182" y="83"/>
                      <a:pt x="182" y="82"/>
                      <a:pt x="182" y="81"/>
                    </a:cubicBezTo>
                    <a:cubicBezTo>
                      <a:pt x="182" y="80"/>
                      <a:pt x="183" y="78"/>
                      <a:pt x="184" y="76"/>
                    </a:cubicBezTo>
                  </a:path>
                </a:pathLst>
              </a:custGeom>
              <a:solidFill>
                <a:srgbClr val="C2D1F0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4" name="Freeform 93"/>
              <p:cNvSpPr>
                <a:spLocks/>
              </p:cNvSpPr>
              <p:nvPr/>
            </p:nvSpPr>
            <p:spPr bwMode="auto">
              <a:xfrm>
                <a:off x="4054644" y="1815522"/>
                <a:ext cx="608840" cy="841298"/>
              </a:xfrm>
              <a:custGeom>
                <a:avLst/>
                <a:gdLst/>
                <a:ahLst/>
                <a:cxnLst>
                  <a:cxn ang="0">
                    <a:pos x="81" y="12"/>
                  </a:cxn>
                  <a:cxn ang="0">
                    <a:pos x="69" y="20"/>
                  </a:cxn>
                  <a:cxn ang="0">
                    <a:pos x="52" y="20"/>
                  </a:cxn>
                  <a:cxn ang="0">
                    <a:pos x="41" y="15"/>
                  </a:cxn>
                  <a:cxn ang="0">
                    <a:pos x="23" y="24"/>
                  </a:cxn>
                  <a:cxn ang="0">
                    <a:pos x="14" y="35"/>
                  </a:cxn>
                  <a:cxn ang="0">
                    <a:pos x="2" y="45"/>
                  </a:cxn>
                  <a:cxn ang="0">
                    <a:pos x="4" y="55"/>
                  </a:cxn>
                  <a:cxn ang="0">
                    <a:pos x="12" y="62"/>
                  </a:cxn>
                  <a:cxn ang="0">
                    <a:pos x="26" y="71"/>
                  </a:cxn>
                  <a:cxn ang="0">
                    <a:pos x="32" y="88"/>
                  </a:cxn>
                  <a:cxn ang="0">
                    <a:pos x="42" y="98"/>
                  </a:cxn>
                  <a:cxn ang="0">
                    <a:pos x="50" y="101"/>
                  </a:cxn>
                  <a:cxn ang="0">
                    <a:pos x="51" y="95"/>
                  </a:cxn>
                  <a:cxn ang="0">
                    <a:pos x="39" y="87"/>
                  </a:cxn>
                  <a:cxn ang="0">
                    <a:pos x="46" y="76"/>
                  </a:cxn>
                  <a:cxn ang="0">
                    <a:pos x="48" y="79"/>
                  </a:cxn>
                  <a:cxn ang="0">
                    <a:pos x="59" y="91"/>
                  </a:cxn>
                  <a:cxn ang="0">
                    <a:pos x="68" y="99"/>
                  </a:cxn>
                  <a:cxn ang="0">
                    <a:pos x="74" y="105"/>
                  </a:cxn>
                  <a:cxn ang="0">
                    <a:pos x="77" y="113"/>
                  </a:cxn>
                  <a:cxn ang="0">
                    <a:pos x="85" y="143"/>
                  </a:cxn>
                  <a:cxn ang="0">
                    <a:pos x="99" y="175"/>
                  </a:cxn>
                  <a:cxn ang="0">
                    <a:pos x="98" y="189"/>
                  </a:cxn>
                  <a:cxn ang="0">
                    <a:pos x="104" y="202"/>
                  </a:cxn>
                  <a:cxn ang="0">
                    <a:pos x="106" y="224"/>
                  </a:cxn>
                  <a:cxn ang="0">
                    <a:pos x="123" y="241"/>
                  </a:cxn>
                  <a:cxn ang="0">
                    <a:pos x="157" y="265"/>
                  </a:cxn>
                  <a:cxn ang="0">
                    <a:pos x="192" y="276"/>
                  </a:cxn>
                  <a:cxn ang="0">
                    <a:pos x="208" y="278"/>
                  </a:cxn>
                  <a:cxn ang="0">
                    <a:pos x="200" y="253"/>
                  </a:cxn>
                  <a:cxn ang="0">
                    <a:pos x="188" y="240"/>
                  </a:cxn>
                  <a:cxn ang="0">
                    <a:pos x="193" y="226"/>
                  </a:cxn>
                  <a:cxn ang="0">
                    <a:pos x="180" y="218"/>
                  </a:cxn>
                  <a:cxn ang="0">
                    <a:pos x="175" y="199"/>
                  </a:cxn>
                  <a:cxn ang="0">
                    <a:pos x="178" y="188"/>
                  </a:cxn>
                  <a:cxn ang="0">
                    <a:pos x="158" y="178"/>
                  </a:cxn>
                  <a:cxn ang="0">
                    <a:pos x="152" y="166"/>
                  </a:cxn>
                  <a:cxn ang="0">
                    <a:pos x="158" y="167"/>
                  </a:cxn>
                  <a:cxn ang="0">
                    <a:pos x="152" y="157"/>
                  </a:cxn>
                  <a:cxn ang="0">
                    <a:pos x="137" y="155"/>
                  </a:cxn>
                  <a:cxn ang="0">
                    <a:pos x="118" y="142"/>
                  </a:cxn>
                  <a:cxn ang="0">
                    <a:pos x="109" y="139"/>
                  </a:cxn>
                  <a:cxn ang="0">
                    <a:pos x="101" y="111"/>
                  </a:cxn>
                  <a:cxn ang="0">
                    <a:pos x="96" y="105"/>
                  </a:cxn>
                  <a:cxn ang="0">
                    <a:pos x="89" y="95"/>
                  </a:cxn>
                  <a:cxn ang="0">
                    <a:pos x="96" y="88"/>
                  </a:cxn>
                  <a:cxn ang="0">
                    <a:pos x="95" y="79"/>
                  </a:cxn>
                  <a:cxn ang="0">
                    <a:pos x="100" y="73"/>
                  </a:cxn>
                  <a:cxn ang="0">
                    <a:pos x="103" y="69"/>
                  </a:cxn>
                  <a:cxn ang="0">
                    <a:pos x="92" y="67"/>
                  </a:cxn>
                  <a:cxn ang="0">
                    <a:pos x="103" y="54"/>
                  </a:cxn>
                  <a:cxn ang="0">
                    <a:pos x="114" y="52"/>
                  </a:cxn>
                  <a:cxn ang="0">
                    <a:pos x="106" y="43"/>
                  </a:cxn>
                  <a:cxn ang="0">
                    <a:pos x="104" y="34"/>
                  </a:cxn>
                  <a:cxn ang="0">
                    <a:pos x="99" y="25"/>
                  </a:cxn>
                  <a:cxn ang="0">
                    <a:pos x="97" y="18"/>
                  </a:cxn>
                  <a:cxn ang="0">
                    <a:pos x="94" y="10"/>
                  </a:cxn>
                  <a:cxn ang="0">
                    <a:pos x="92" y="0"/>
                  </a:cxn>
                </a:cxnLst>
                <a:rect l="0" t="0" r="r" b="b"/>
                <a:pathLst>
                  <a:path w="208" h="282">
                    <a:moveTo>
                      <a:pt x="85" y="0"/>
                    </a:moveTo>
                    <a:cubicBezTo>
                      <a:pt x="84" y="2"/>
                      <a:pt x="83" y="4"/>
                      <a:pt x="83" y="5"/>
                    </a:cubicBezTo>
                    <a:cubicBezTo>
                      <a:pt x="83" y="6"/>
                      <a:pt x="83" y="7"/>
                      <a:pt x="82" y="8"/>
                    </a:cubicBezTo>
                    <a:cubicBezTo>
                      <a:pt x="82" y="9"/>
                      <a:pt x="81" y="10"/>
                      <a:pt x="81" y="12"/>
                    </a:cubicBezTo>
                    <a:cubicBezTo>
                      <a:pt x="81" y="13"/>
                      <a:pt x="81" y="15"/>
                      <a:pt x="80" y="16"/>
                    </a:cubicBezTo>
                    <a:cubicBezTo>
                      <a:pt x="80" y="17"/>
                      <a:pt x="78" y="18"/>
                      <a:pt x="78" y="19"/>
                    </a:cubicBezTo>
                    <a:cubicBezTo>
                      <a:pt x="77" y="20"/>
                      <a:pt x="75" y="20"/>
                      <a:pt x="74" y="20"/>
                    </a:cubicBezTo>
                    <a:cubicBezTo>
                      <a:pt x="72" y="19"/>
                      <a:pt x="70" y="19"/>
                      <a:pt x="69" y="20"/>
                    </a:cubicBezTo>
                    <a:cubicBezTo>
                      <a:pt x="68" y="21"/>
                      <a:pt x="66" y="22"/>
                      <a:pt x="64" y="23"/>
                    </a:cubicBezTo>
                    <a:cubicBezTo>
                      <a:pt x="63" y="24"/>
                      <a:pt x="60" y="25"/>
                      <a:pt x="59" y="26"/>
                    </a:cubicBezTo>
                    <a:cubicBezTo>
                      <a:pt x="58" y="26"/>
                      <a:pt x="56" y="26"/>
                      <a:pt x="55" y="25"/>
                    </a:cubicBezTo>
                    <a:cubicBezTo>
                      <a:pt x="54" y="24"/>
                      <a:pt x="52" y="21"/>
                      <a:pt x="52" y="20"/>
                    </a:cubicBezTo>
                    <a:cubicBezTo>
                      <a:pt x="51" y="19"/>
                      <a:pt x="51" y="17"/>
                      <a:pt x="51" y="16"/>
                    </a:cubicBezTo>
                    <a:cubicBezTo>
                      <a:pt x="51" y="15"/>
                      <a:pt x="49" y="14"/>
                      <a:pt x="48" y="14"/>
                    </a:cubicBezTo>
                    <a:cubicBezTo>
                      <a:pt x="46" y="13"/>
                      <a:pt x="44" y="13"/>
                      <a:pt x="44" y="14"/>
                    </a:cubicBezTo>
                    <a:cubicBezTo>
                      <a:pt x="43" y="14"/>
                      <a:pt x="42" y="15"/>
                      <a:pt x="41" y="15"/>
                    </a:cubicBezTo>
                    <a:cubicBezTo>
                      <a:pt x="40" y="16"/>
                      <a:pt x="38" y="17"/>
                      <a:pt x="35" y="17"/>
                    </a:cubicBezTo>
                    <a:cubicBezTo>
                      <a:pt x="33" y="17"/>
                      <a:pt x="31" y="18"/>
                      <a:pt x="31" y="19"/>
                    </a:cubicBezTo>
                    <a:cubicBezTo>
                      <a:pt x="31" y="20"/>
                      <a:pt x="30" y="21"/>
                      <a:pt x="29" y="22"/>
                    </a:cubicBezTo>
                    <a:cubicBezTo>
                      <a:pt x="27" y="23"/>
                      <a:pt x="25" y="24"/>
                      <a:pt x="23" y="24"/>
                    </a:cubicBezTo>
                    <a:cubicBezTo>
                      <a:pt x="22" y="24"/>
                      <a:pt x="20" y="26"/>
                      <a:pt x="20" y="27"/>
                    </a:cubicBezTo>
                    <a:cubicBezTo>
                      <a:pt x="20" y="28"/>
                      <a:pt x="19" y="29"/>
                      <a:pt x="18" y="30"/>
                    </a:cubicBezTo>
                    <a:cubicBezTo>
                      <a:pt x="17" y="31"/>
                      <a:pt x="17" y="32"/>
                      <a:pt x="17" y="33"/>
                    </a:cubicBezTo>
                    <a:cubicBezTo>
                      <a:pt x="17" y="34"/>
                      <a:pt x="15" y="34"/>
                      <a:pt x="14" y="35"/>
                    </a:cubicBezTo>
                    <a:cubicBezTo>
                      <a:pt x="13" y="35"/>
                      <a:pt x="11" y="36"/>
                      <a:pt x="10" y="37"/>
                    </a:cubicBezTo>
                    <a:cubicBezTo>
                      <a:pt x="8" y="38"/>
                      <a:pt x="8" y="39"/>
                      <a:pt x="9" y="40"/>
                    </a:cubicBezTo>
                    <a:cubicBezTo>
                      <a:pt x="9" y="41"/>
                      <a:pt x="8" y="42"/>
                      <a:pt x="6" y="42"/>
                    </a:cubicBezTo>
                    <a:cubicBezTo>
                      <a:pt x="4" y="42"/>
                      <a:pt x="3" y="43"/>
                      <a:pt x="2" y="45"/>
                    </a:cubicBezTo>
                    <a:cubicBezTo>
                      <a:pt x="2" y="46"/>
                      <a:pt x="1" y="47"/>
                      <a:pt x="1" y="48"/>
                    </a:cubicBezTo>
                    <a:cubicBezTo>
                      <a:pt x="0" y="49"/>
                      <a:pt x="1" y="51"/>
                      <a:pt x="1" y="52"/>
                    </a:cubicBezTo>
                    <a:cubicBezTo>
                      <a:pt x="2" y="53"/>
                      <a:pt x="3" y="54"/>
                      <a:pt x="3" y="54"/>
                    </a:cubicBezTo>
                    <a:cubicBezTo>
                      <a:pt x="3" y="54"/>
                      <a:pt x="3" y="54"/>
                      <a:pt x="4" y="55"/>
                    </a:cubicBezTo>
                    <a:cubicBezTo>
                      <a:pt x="5" y="55"/>
                      <a:pt x="6" y="55"/>
                      <a:pt x="7" y="55"/>
                    </a:cubicBezTo>
                    <a:cubicBezTo>
                      <a:pt x="8" y="54"/>
                      <a:pt x="9" y="55"/>
                      <a:pt x="9" y="57"/>
                    </a:cubicBezTo>
                    <a:cubicBezTo>
                      <a:pt x="10" y="58"/>
                      <a:pt x="10" y="60"/>
                      <a:pt x="10" y="60"/>
                    </a:cubicBezTo>
                    <a:cubicBezTo>
                      <a:pt x="10" y="61"/>
                      <a:pt x="11" y="62"/>
                      <a:pt x="12" y="62"/>
                    </a:cubicBezTo>
                    <a:cubicBezTo>
                      <a:pt x="13" y="63"/>
                      <a:pt x="14" y="64"/>
                      <a:pt x="15" y="64"/>
                    </a:cubicBezTo>
                    <a:cubicBezTo>
                      <a:pt x="16" y="65"/>
                      <a:pt x="19" y="66"/>
                      <a:pt x="20" y="66"/>
                    </a:cubicBezTo>
                    <a:cubicBezTo>
                      <a:pt x="22" y="66"/>
                      <a:pt x="23" y="67"/>
                      <a:pt x="24" y="68"/>
                    </a:cubicBezTo>
                    <a:cubicBezTo>
                      <a:pt x="24" y="69"/>
                      <a:pt x="25" y="71"/>
                      <a:pt x="26" y="71"/>
                    </a:cubicBezTo>
                    <a:cubicBezTo>
                      <a:pt x="27" y="71"/>
                      <a:pt x="27" y="73"/>
                      <a:pt x="27" y="74"/>
                    </a:cubicBezTo>
                    <a:cubicBezTo>
                      <a:pt x="27" y="75"/>
                      <a:pt x="28" y="77"/>
                      <a:pt x="29" y="77"/>
                    </a:cubicBezTo>
                    <a:cubicBezTo>
                      <a:pt x="29" y="78"/>
                      <a:pt x="27" y="89"/>
                      <a:pt x="29" y="89"/>
                    </a:cubicBezTo>
                    <a:cubicBezTo>
                      <a:pt x="30" y="89"/>
                      <a:pt x="31" y="88"/>
                      <a:pt x="32" y="88"/>
                    </a:cubicBezTo>
                    <a:cubicBezTo>
                      <a:pt x="33" y="88"/>
                      <a:pt x="35" y="88"/>
                      <a:pt x="36" y="89"/>
                    </a:cubicBezTo>
                    <a:cubicBezTo>
                      <a:pt x="37" y="89"/>
                      <a:pt x="38" y="91"/>
                      <a:pt x="39" y="92"/>
                    </a:cubicBezTo>
                    <a:cubicBezTo>
                      <a:pt x="40" y="93"/>
                      <a:pt x="40" y="94"/>
                      <a:pt x="40" y="96"/>
                    </a:cubicBezTo>
                    <a:cubicBezTo>
                      <a:pt x="40" y="97"/>
                      <a:pt x="41" y="98"/>
                      <a:pt x="42" y="98"/>
                    </a:cubicBezTo>
                    <a:cubicBezTo>
                      <a:pt x="43" y="97"/>
                      <a:pt x="44" y="97"/>
                      <a:pt x="44" y="97"/>
                    </a:cubicBezTo>
                    <a:cubicBezTo>
                      <a:pt x="44" y="97"/>
                      <a:pt x="45" y="98"/>
                      <a:pt x="45" y="98"/>
                    </a:cubicBezTo>
                    <a:cubicBezTo>
                      <a:pt x="45" y="99"/>
                      <a:pt x="46" y="100"/>
                      <a:pt x="47" y="100"/>
                    </a:cubicBezTo>
                    <a:cubicBezTo>
                      <a:pt x="49" y="101"/>
                      <a:pt x="50" y="101"/>
                      <a:pt x="50" y="101"/>
                    </a:cubicBezTo>
                    <a:cubicBezTo>
                      <a:pt x="50" y="100"/>
                      <a:pt x="51" y="100"/>
                      <a:pt x="51" y="99"/>
                    </a:cubicBezTo>
                    <a:cubicBezTo>
                      <a:pt x="51" y="98"/>
                      <a:pt x="51" y="98"/>
                      <a:pt x="52" y="98"/>
                    </a:cubicBezTo>
                    <a:cubicBezTo>
                      <a:pt x="53" y="98"/>
                      <a:pt x="53" y="97"/>
                      <a:pt x="53" y="96"/>
                    </a:cubicBezTo>
                    <a:cubicBezTo>
                      <a:pt x="53" y="95"/>
                      <a:pt x="52" y="94"/>
                      <a:pt x="51" y="95"/>
                    </a:cubicBezTo>
                    <a:cubicBezTo>
                      <a:pt x="50" y="96"/>
                      <a:pt x="48" y="95"/>
                      <a:pt x="47" y="94"/>
                    </a:cubicBezTo>
                    <a:cubicBezTo>
                      <a:pt x="46" y="92"/>
                      <a:pt x="44" y="91"/>
                      <a:pt x="44" y="91"/>
                    </a:cubicBezTo>
                    <a:cubicBezTo>
                      <a:pt x="43" y="91"/>
                      <a:pt x="42" y="90"/>
                      <a:pt x="42" y="89"/>
                    </a:cubicBezTo>
                    <a:cubicBezTo>
                      <a:pt x="41" y="88"/>
                      <a:pt x="40" y="87"/>
                      <a:pt x="39" y="87"/>
                    </a:cubicBezTo>
                    <a:cubicBezTo>
                      <a:pt x="38" y="87"/>
                      <a:pt x="38" y="85"/>
                      <a:pt x="38" y="83"/>
                    </a:cubicBezTo>
                    <a:cubicBezTo>
                      <a:pt x="38" y="81"/>
                      <a:pt x="39" y="83"/>
                      <a:pt x="39" y="82"/>
                    </a:cubicBezTo>
                    <a:cubicBezTo>
                      <a:pt x="40" y="80"/>
                      <a:pt x="41" y="78"/>
                      <a:pt x="43" y="78"/>
                    </a:cubicBezTo>
                    <a:cubicBezTo>
                      <a:pt x="44" y="77"/>
                      <a:pt x="46" y="76"/>
                      <a:pt x="46" y="76"/>
                    </a:cubicBezTo>
                    <a:cubicBezTo>
                      <a:pt x="47" y="75"/>
                      <a:pt x="48" y="74"/>
                      <a:pt x="49" y="73"/>
                    </a:cubicBezTo>
                    <a:cubicBezTo>
                      <a:pt x="50" y="73"/>
                      <a:pt x="50" y="73"/>
                      <a:pt x="49" y="74"/>
                    </a:cubicBezTo>
                    <a:cubicBezTo>
                      <a:pt x="49" y="75"/>
                      <a:pt x="49" y="76"/>
                      <a:pt x="49" y="76"/>
                    </a:cubicBezTo>
                    <a:cubicBezTo>
                      <a:pt x="49" y="76"/>
                      <a:pt x="49" y="78"/>
                      <a:pt x="48" y="79"/>
                    </a:cubicBezTo>
                    <a:cubicBezTo>
                      <a:pt x="46" y="80"/>
                      <a:pt x="46" y="83"/>
                      <a:pt x="46" y="84"/>
                    </a:cubicBezTo>
                    <a:cubicBezTo>
                      <a:pt x="46" y="85"/>
                      <a:pt x="47" y="83"/>
                      <a:pt x="49" y="84"/>
                    </a:cubicBezTo>
                    <a:cubicBezTo>
                      <a:pt x="51" y="85"/>
                      <a:pt x="54" y="86"/>
                      <a:pt x="55" y="87"/>
                    </a:cubicBezTo>
                    <a:cubicBezTo>
                      <a:pt x="56" y="88"/>
                      <a:pt x="58" y="90"/>
                      <a:pt x="59" y="91"/>
                    </a:cubicBezTo>
                    <a:cubicBezTo>
                      <a:pt x="60" y="92"/>
                      <a:pt x="61" y="93"/>
                      <a:pt x="61" y="92"/>
                    </a:cubicBezTo>
                    <a:cubicBezTo>
                      <a:pt x="62" y="92"/>
                      <a:pt x="63" y="92"/>
                      <a:pt x="63" y="93"/>
                    </a:cubicBezTo>
                    <a:cubicBezTo>
                      <a:pt x="64" y="94"/>
                      <a:pt x="65" y="96"/>
                      <a:pt x="65" y="97"/>
                    </a:cubicBezTo>
                    <a:cubicBezTo>
                      <a:pt x="66" y="98"/>
                      <a:pt x="67" y="99"/>
                      <a:pt x="68" y="99"/>
                    </a:cubicBezTo>
                    <a:cubicBezTo>
                      <a:pt x="69" y="99"/>
                      <a:pt x="75" y="96"/>
                      <a:pt x="75" y="97"/>
                    </a:cubicBezTo>
                    <a:cubicBezTo>
                      <a:pt x="76" y="98"/>
                      <a:pt x="75" y="99"/>
                      <a:pt x="75" y="100"/>
                    </a:cubicBezTo>
                    <a:cubicBezTo>
                      <a:pt x="74" y="100"/>
                      <a:pt x="74" y="101"/>
                      <a:pt x="74" y="102"/>
                    </a:cubicBezTo>
                    <a:cubicBezTo>
                      <a:pt x="73" y="103"/>
                      <a:pt x="73" y="104"/>
                      <a:pt x="74" y="105"/>
                    </a:cubicBezTo>
                    <a:cubicBezTo>
                      <a:pt x="74" y="105"/>
                      <a:pt x="74" y="107"/>
                      <a:pt x="74" y="107"/>
                    </a:cubicBezTo>
                    <a:cubicBezTo>
                      <a:pt x="74" y="108"/>
                      <a:pt x="78" y="99"/>
                      <a:pt x="78" y="101"/>
                    </a:cubicBezTo>
                    <a:cubicBezTo>
                      <a:pt x="78" y="103"/>
                      <a:pt x="78" y="105"/>
                      <a:pt x="79" y="105"/>
                    </a:cubicBezTo>
                    <a:cubicBezTo>
                      <a:pt x="80" y="105"/>
                      <a:pt x="76" y="111"/>
                      <a:pt x="77" y="113"/>
                    </a:cubicBezTo>
                    <a:cubicBezTo>
                      <a:pt x="77" y="114"/>
                      <a:pt x="81" y="128"/>
                      <a:pt x="82" y="130"/>
                    </a:cubicBezTo>
                    <a:cubicBezTo>
                      <a:pt x="82" y="132"/>
                      <a:pt x="83" y="135"/>
                      <a:pt x="83" y="135"/>
                    </a:cubicBezTo>
                    <a:cubicBezTo>
                      <a:pt x="84" y="136"/>
                      <a:pt x="84" y="138"/>
                      <a:pt x="84" y="139"/>
                    </a:cubicBezTo>
                    <a:cubicBezTo>
                      <a:pt x="84" y="140"/>
                      <a:pt x="84" y="142"/>
                      <a:pt x="85" y="143"/>
                    </a:cubicBezTo>
                    <a:cubicBezTo>
                      <a:pt x="85" y="144"/>
                      <a:pt x="86" y="146"/>
                      <a:pt x="86" y="148"/>
                    </a:cubicBezTo>
                    <a:cubicBezTo>
                      <a:pt x="86" y="150"/>
                      <a:pt x="91" y="158"/>
                      <a:pt x="93" y="158"/>
                    </a:cubicBezTo>
                    <a:cubicBezTo>
                      <a:pt x="94" y="159"/>
                      <a:pt x="96" y="162"/>
                      <a:pt x="97" y="165"/>
                    </a:cubicBezTo>
                    <a:cubicBezTo>
                      <a:pt x="97" y="168"/>
                      <a:pt x="98" y="172"/>
                      <a:pt x="99" y="175"/>
                    </a:cubicBezTo>
                    <a:cubicBezTo>
                      <a:pt x="99" y="178"/>
                      <a:pt x="100" y="181"/>
                      <a:pt x="101" y="181"/>
                    </a:cubicBezTo>
                    <a:cubicBezTo>
                      <a:pt x="101" y="182"/>
                      <a:pt x="101" y="183"/>
                      <a:pt x="100" y="184"/>
                    </a:cubicBezTo>
                    <a:cubicBezTo>
                      <a:pt x="100" y="185"/>
                      <a:pt x="99" y="186"/>
                      <a:pt x="98" y="186"/>
                    </a:cubicBezTo>
                    <a:cubicBezTo>
                      <a:pt x="98" y="187"/>
                      <a:pt x="98" y="188"/>
                      <a:pt x="98" y="189"/>
                    </a:cubicBezTo>
                    <a:cubicBezTo>
                      <a:pt x="99" y="191"/>
                      <a:pt x="99" y="192"/>
                      <a:pt x="99" y="193"/>
                    </a:cubicBezTo>
                    <a:cubicBezTo>
                      <a:pt x="98" y="193"/>
                      <a:pt x="98" y="194"/>
                      <a:pt x="97" y="195"/>
                    </a:cubicBezTo>
                    <a:cubicBezTo>
                      <a:pt x="96" y="196"/>
                      <a:pt x="97" y="197"/>
                      <a:pt x="99" y="198"/>
                    </a:cubicBezTo>
                    <a:cubicBezTo>
                      <a:pt x="101" y="199"/>
                      <a:pt x="103" y="201"/>
                      <a:pt x="104" y="202"/>
                    </a:cubicBezTo>
                    <a:cubicBezTo>
                      <a:pt x="105" y="203"/>
                      <a:pt x="101" y="210"/>
                      <a:pt x="101" y="211"/>
                    </a:cubicBezTo>
                    <a:cubicBezTo>
                      <a:pt x="101" y="212"/>
                      <a:pt x="102" y="213"/>
                      <a:pt x="102" y="214"/>
                    </a:cubicBezTo>
                    <a:cubicBezTo>
                      <a:pt x="103" y="215"/>
                      <a:pt x="103" y="217"/>
                      <a:pt x="104" y="219"/>
                    </a:cubicBezTo>
                    <a:cubicBezTo>
                      <a:pt x="104" y="220"/>
                      <a:pt x="105" y="222"/>
                      <a:pt x="106" y="224"/>
                    </a:cubicBezTo>
                    <a:cubicBezTo>
                      <a:pt x="107" y="225"/>
                      <a:pt x="108" y="228"/>
                      <a:pt x="110" y="229"/>
                    </a:cubicBezTo>
                    <a:cubicBezTo>
                      <a:pt x="111" y="231"/>
                      <a:pt x="114" y="233"/>
                      <a:pt x="116" y="235"/>
                    </a:cubicBezTo>
                    <a:cubicBezTo>
                      <a:pt x="116" y="235"/>
                      <a:pt x="117" y="236"/>
                      <a:pt x="118" y="237"/>
                    </a:cubicBezTo>
                    <a:cubicBezTo>
                      <a:pt x="120" y="238"/>
                      <a:pt x="122" y="240"/>
                      <a:pt x="123" y="241"/>
                    </a:cubicBezTo>
                    <a:cubicBezTo>
                      <a:pt x="125" y="243"/>
                      <a:pt x="128" y="245"/>
                      <a:pt x="131" y="247"/>
                    </a:cubicBezTo>
                    <a:cubicBezTo>
                      <a:pt x="134" y="248"/>
                      <a:pt x="138" y="250"/>
                      <a:pt x="140" y="252"/>
                    </a:cubicBezTo>
                    <a:cubicBezTo>
                      <a:pt x="143" y="253"/>
                      <a:pt x="147" y="255"/>
                      <a:pt x="149" y="256"/>
                    </a:cubicBezTo>
                    <a:cubicBezTo>
                      <a:pt x="152" y="257"/>
                      <a:pt x="154" y="263"/>
                      <a:pt x="157" y="265"/>
                    </a:cubicBezTo>
                    <a:cubicBezTo>
                      <a:pt x="160" y="267"/>
                      <a:pt x="164" y="269"/>
                      <a:pt x="167" y="270"/>
                    </a:cubicBezTo>
                    <a:cubicBezTo>
                      <a:pt x="169" y="271"/>
                      <a:pt x="172" y="272"/>
                      <a:pt x="173" y="273"/>
                    </a:cubicBezTo>
                    <a:cubicBezTo>
                      <a:pt x="175" y="273"/>
                      <a:pt x="179" y="274"/>
                      <a:pt x="181" y="275"/>
                    </a:cubicBezTo>
                    <a:cubicBezTo>
                      <a:pt x="184" y="276"/>
                      <a:pt x="190" y="275"/>
                      <a:pt x="192" y="276"/>
                    </a:cubicBezTo>
                    <a:cubicBezTo>
                      <a:pt x="194" y="278"/>
                      <a:pt x="197" y="279"/>
                      <a:pt x="198" y="280"/>
                    </a:cubicBezTo>
                    <a:cubicBezTo>
                      <a:pt x="199" y="280"/>
                      <a:pt x="201" y="281"/>
                      <a:pt x="202" y="281"/>
                    </a:cubicBezTo>
                    <a:cubicBezTo>
                      <a:pt x="202" y="281"/>
                      <a:pt x="204" y="281"/>
                      <a:pt x="206" y="282"/>
                    </a:cubicBezTo>
                    <a:cubicBezTo>
                      <a:pt x="207" y="282"/>
                      <a:pt x="208" y="281"/>
                      <a:pt x="208" y="278"/>
                    </a:cubicBezTo>
                    <a:cubicBezTo>
                      <a:pt x="207" y="275"/>
                      <a:pt x="207" y="272"/>
                      <a:pt x="206" y="271"/>
                    </a:cubicBezTo>
                    <a:cubicBezTo>
                      <a:pt x="206" y="270"/>
                      <a:pt x="205" y="268"/>
                      <a:pt x="205" y="266"/>
                    </a:cubicBezTo>
                    <a:cubicBezTo>
                      <a:pt x="205" y="265"/>
                      <a:pt x="204" y="262"/>
                      <a:pt x="203" y="260"/>
                    </a:cubicBezTo>
                    <a:cubicBezTo>
                      <a:pt x="202" y="258"/>
                      <a:pt x="201" y="255"/>
                      <a:pt x="200" y="253"/>
                    </a:cubicBezTo>
                    <a:cubicBezTo>
                      <a:pt x="199" y="251"/>
                      <a:pt x="198" y="249"/>
                      <a:pt x="197" y="249"/>
                    </a:cubicBezTo>
                    <a:cubicBezTo>
                      <a:pt x="196" y="249"/>
                      <a:pt x="195" y="248"/>
                      <a:pt x="194" y="248"/>
                    </a:cubicBezTo>
                    <a:cubicBezTo>
                      <a:pt x="193" y="247"/>
                      <a:pt x="191" y="245"/>
                      <a:pt x="191" y="244"/>
                    </a:cubicBezTo>
                    <a:cubicBezTo>
                      <a:pt x="190" y="243"/>
                      <a:pt x="188" y="241"/>
                      <a:pt x="188" y="240"/>
                    </a:cubicBezTo>
                    <a:cubicBezTo>
                      <a:pt x="187" y="239"/>
                      <a:pt x="187" y="237"/>
                      <a:pt x="187" y="236"/>
                    </a:cubicBezTo>
                    <a:cubicBezTo>
                      <a:pt x="187" y="235"/>
                      <a:pt x="188" y="232"/>
                      <a:pt x="188" y="230"/>
                    </a:cubicBezTo>
                    <a:cubicBezTo>
                      <a:pt x="189" y="229"/>
                      <a:pt x="190" y="227"/>
                      <a:pt x="191" y="227"/>
                    </a:cubicBezTo>
                    <a:cubicBezTo>
                      <a:pt x="192" y="227"/>
                      <a:pt x="193" y="227"/>
                      <a:pt x="193" y="226"/>
                    </a:cubicBezTo>
                    <a:cubicBezTo>
                      <a:pt x="194" y="226"/>
                      <a:pt x="193" y="225"/>
                      <a:pt x="192" y="225"/>
                    </a:cubicBezTo>
                    <a:cubicBezTo>
                      <a:pt x="192" y="224"/>
                      <a:pt x="190" y="224"/>
                      <a:pt x="188" y="223"/>
                    </a:cubicBezTo>
                    <a:cubicBezTo>
                      <a:pt x="186" y="223"/>
                      <a:pt x="185" y="222"/>
                      <a:pt x="184" y="222"/>
                    </a:cubicBezTo>
                    <a:cubicBezTo>
                      <a:pt x="183" y="221"/>
                      <a:pt x="181" y="219"/>
                      <a:pt x="180" y="218"/>
                    </a:cubicBezTo>
                    <a:cubicBezTo>
                      <a:pt x="178" y="216"/>
                      <a:pt x="176" y="214"/>
                      <a:pt x="176" y="213"/>
                    </a:cubicBezTo>
                    <a:cubicBezTo>
                      <a:pt x="176" y="212"/>
                      <a:pt x="175" y="209"/>
                      <a:pt x="175" y="208"/>
                    </a:cubicBezTo>
                    <a:cubicBezTo>
                      <a:pt x="174" y="206"/>
                      <a:pt x="174" y="203"/>
                      <a:pt x="174" y="202"/>
                    </a:cubicBezTo>
                    <a:cubicBezTo>
                      <a:pt x="174" y="201"/>
                      <a:pt x="174" y="199"/>
                      <a:pt x="175" y="199"/>
                    </a:cubicBezTo>
                    <a:cubicBezTo>
                      <a:pt x="176" y="199"/>
                      <a:pt x="176" y="198"/>
                      <a:pt x="177" y="198"/>
                    </a:cubicBezTo>
                    <a:cubicBezTo>
                      <a:pt x="177" y="198"/>
                      <a:pt x="178" y="197"/>
                      <a:pt x="179" y="196"/>
                    </a:cubicBezTo>
                    <a:cubicBezTo>
                      <a:pt x="180" y="194"/>
                      <a:pt x="180" y="193"/>
                      <a:pt x="180" y="192"/>
                    </a:cubicBezTo>
                    <a:cubicBezTo>
                      <a:pt x="180" y="191"/>
                      <a:pt x="179" y="190"/>
                      <a:pt x="178" y="188"/>
                    </a:cubicBezTo>
                    <a:cubicBezTo>
                      <a:pt x="178" y="187"/>
                      <a:pt x="176" y="186"/>
                      <a:pt x="174" y="186"/>
                    </a:cubicBezTo>
                    <a:cubicBezTo>
                      <a:pt x="172" y="186"/>
                      <a:pt x="170" y="185"/>
                      <a:pt x="168" y="185"/>
                    </a:cubicBezTo>
                    <a:cubicBezTo>
                      <a:pt x="167" y="185"/>
                      <a:pt x="164" y="184"/>
                      <a:pt x="163" y="183"/>
                    </a:cubicBezTo>
                    <a:cubicBezTo>
                      <a:pt x="161" y="182"/>
                      <a:pt x="159" y="180"/>
                      <a:pt x="158" y="178"/>
                    </a:cubicBezTo>
                    <a:cubicBezTo>
                      <a:pt x="157" y="177"/>
                      <a:pt x="155" y="175"/>
                      <a:pt x="155" y="175"/>
                    </a:cubicBezTo>
                    <a:cubicBezTo>
                      <a:pt x="155" y="174"/>
                      <a:pt x="155" y="173"/>
                      <a:pt x="155" y="171"/>
                    </a:cubicBezTo>
                    <a:cubicBezTo>
                      <a:pt x="155" y="170"/>
                      <a:pt x="154" y="168"/>
                      <a:pt x="154" y="168"/>
                    </a:cubicBezTo>
                    <a:cubicBezTo>
                      <a:pt x="153" y="168"/>
                      <a:pt x="152" y="167"/>
                      <a:pt x="152" y="166"/>
                    </a:cubicBezTo>
                    <a:cubicBezTo>
                      <a:pt x="151" y="165"/>
                      <a:pt x="151" y="163"/>
                      <a:pt x="151" y="163"/>
                    </a:cubicBezTo>
                    <a:cubicBezTo>
                      <a:pt x="152" y="163"/>
                      <a:pt x="153" y="163"/>
                      <a:pt x="153" y="164"/>
                    </a:cubicBezTo>
                    <a:cubicBezTo>
                      <a:pt x="154" y="164"/>
                      <a:pt x="155" y="166"/>
                      <a:pt x="155" y="166"/>
                    </a:cubicBezTo>
                    <a:cubicBezTo>
                      <a:pt x="156" y="167"/>
                      <a:pt x="157" y="167"/>
                      <a:pt x="158" y="167"/>
                    </a:cubicBezTo>
                    <a:cubicBezTo>
                      <a:pt x="159" y="167"/>
                      <a:pt x="160" y="166"/>
                      <a:pt x="160" y="166"/>
                    </a:cubicBezTo>
                    <a:cubicBezTo>
                      <a:pt x="160" y="165"/>
                      <a:pt x="161" y="164"/>
                      <a:pt x="160" y="163"/>
                    </a:cubicBezTo>
                    <a:cubicBezTo>
                      <a:pt x="160" y="161"/>
                      <a:pt x="158" y="160"/>
                      <a:pt x="156" y="159"/>
                    </a:cubicBezTo>
                    <a:cubicBezTo>
                      <a:pt x="154" y="158"/>
                      <a:pt x="152" y="157"/>
                      <a:pt x="152" y="157"/>
                    </a:cubicBezTo>
                    <a:cubicBezTo>
                      <a:pt x="151" y="157"/>
                      <a:pt x="150" y="158"/>
                      <a:pt x="149" y="158"/>
                    </a:cubicBezTo>
                    <a:cubicBezTo>
                      <a:pt x="148" y="159"/>
                      <a:pt x="146" y="159"/>
                      <a:pt x="145" y="158"/>
                    </a:cubicBezTo>
                    <a:cubicBezTo>
                      <a:pt x="144" y="158"/>
                      <a:pt x="142" y="158"/>
                      <a:pt x="141" y="157"/>
                    </a:cubicBezTo>
                    <a:cubicBezTo>
                      <a:pt x="139" y="157"/>
                      <a:pt x="138" y="156"/>
                      <a:pt x="137" y="155"/>
                    </a:cubicBezTo>
                    <a:cubicBezTo>
                      <a:pt x="136" y="155"/>
                      <a:pt x="128" y="153"/>
                      <a:pt x="128" y="151"/>
                    </a:cubicBezTo>
                    <a:cubicBezTo>
                      <a:pt x="128" y="150"/>
                      <a:pt x="128" y="142"/>
                      <a:pt x="126" y="140"/>
                    </a:cubicBezTo>
                    <a:cubicBezTo>
                      <a:pt x="125" y="139"/>
                      <a:pt x="123" y="139"/>
                      <a:pt x="122" y="139"/>
                    </a:cubicBezTo>
                    <a:cubicBezTo>
                      <a:pt x="120" y="140"/>
                      <a:pt x="119" y="141"/>
                      <a:pt x="118" y="142"/>
                    </a:cubicBezTo>
                    <a:cubicBezTo>
                      <a:pt x="118" y="142"/>
                      <a:pt x="118" y="144"/>
                      <a:pt x="119" y="145"/>
                    </a:cubicBezTo>
                    <a:cubicBezTo>
                      <a:pt x="120" y="146"/>
                      <a:pt x="119" y="147"/>
                      <a:pt x="118" y="147"/>
                    </a:cubicBezTo>
                    <a:cubicBezTo>
                      <a:pt x="116" y="148"/>
                      <a:pt x="114" y="147"/>
                      <a:pt x="112" y="147"/>
                    </a:cubicBezTo>
                    <a:cubicBezTo>
                      <a:pt x="110" y="146"/>
                      <a:pt x="110" y="141"/>
                      <a:pt x="109" y="139"/>
                    </a:cubicBezTo>
                    <a:cubicBezTo>
                      <a:pt x="107" y="137"/>
                      <a:pt x="106" y="135"/>
                      <a:pt x="105" y="134"/>
                    </a:cubicBezTo>
                    <a:cubicBezTo>
                      <a:pt x="105" y="133"/>
                      <a:pt x="104" y="131"/>
                      <a:pt x="104" y="129"/>
                    </a:cubicBezTo>
                    <a:cubicBezTo>
                      <a:pt x="103" y="127"/>
                      <a:pt x="104" y="113"/>
                      <a:pt x="103" y="112"/>
                    </a:cubicBezTo>
                    <a:cubicBezTo>
                      <a:pt x="102" y="112"/>
                      <a:pt x="101" y="111"/>
                      <a:pt x="101" y="111"/>
                    </a:cubicBezTo>
                    <a:cubicBezTo>
                      <a:pt x="101" y="110"/>
                      <a:pt x="101" y="110"/>
                      <a:pt x="101" y="109"/>
                    </a:cubicBezTo>
                    <a:cubicBezTo>
                      <a:pt x="100" y="109"/>
                      <a:pt x="99" y="108"/>
                      <a:pt x="99" y="107"/>
                    </a:cubicBezTo>
                    <a:cubicBezTo>
                      <a:pt x="99" y="107"/>
                      <a:pt x="99" y="106"/>
                      <a:pt x="98" y="106"/>
                    </a:cubicBezTo>
                    <a:cubicBezTo>
                      <a:pt x="97" y="106"/>
                      <a:pt x="97" y="105"/>
                      <a:pt x="96" y="105"/>
                    </a:cubicBezTo>
                    <a:cubicBezTo>
                      <a:pt x="96" y="104"/>
                      <a:pt x="94" y="103"/>
                      <a:pt x="93" y="102"/>
                    </a:cubicBezTo>
                    <a:cubicBezTo>
                      <a:pt x="92" y="101"/>
                      <a:pt x="91" y="100"/>
                      <a:pt x="91" y="99"/>
                    </a:cubicBezTo>
                    <a:cubicBezTo>
                      <a:pt x="91" y="98"/>
                      <a:pt x="90" y="97"/>
                      <a:pt x="90" y="97"/>
                    </a:cubicBezTo>
                    <a:cubicBezTo>
                      <a:pt x="89" y="97"/>
                      <a:pt x="89" y="96"/>
                      <a:pt x="89" y="95"/>
                    </a:cubicBezTo>
                    <a:cubicBezTo>
                      <a:pt x="90" y="95"/>
                      <a:pt x="91" y="94"/>
                      <a:pt x="91" y="94"/>
                    </a:cubicBezTo>
                    <a:cubicBezTo>
                      <a:pt x="92" y="94"/>
                      <a:pt x="92" y="93"/>
                      <a:pt x="92" y="92"/>
                    </a:cubicBezTo>
                    <a:cubicBezTo>
                      <a:pt x="92" y="90"/>
                      <a:pt x="92" y="89"/>
                      <a:pt x="93" y="88"/>
                    </a:cubicBezTo>
                    <a:cubicBezTo>
                      <a:pt x="93" y="88"/>
                      <a:pt x="95" y="88"/>
                      <a:pt x="96" y="88"/>
                    </a:cubicBezTo>
                    <a:cubicBezTo>
                      <a:pt x="97" y="88"/>
                      <a:pt x="98" y="88"/>
                      <a:pt x="99" y="88"/>
                    </a:cubicBezTo>
                    <a:cubicBezTo>
                      <a:pt x="99" y="87"/>
                      <a:pt x="99" y="86"/>
                      <a:pt x="98" y="85"/>
                    </a:cubicBezTo>
                    <a:cubicBezTo>
                      <a:pt x="98" y="85"/>
                      <a:pt x="97" y="84"/>
                      <a:pt x="96" y="83"/>
                    </a:cubicBezTo>
                    <a:cubicBezTo>
                      <a:pt x="95" y="83"/>
                      <a:pt x="95" y="81"/>
                      <a:pt x="95" y="79"/>
                    </a:cubicBezTo>
                    <a:cubicBezTo>
                      <a:pt x="95" y="76"/>
                      <a:pt x="94" y="74"/>
                      <a:pt x="94" y="73"/>
                    </a:cubicBezTo>
                    <a:cubicBezTo>
                      <a:pt x="93" y="72"/>
                      <a:pt x="93" y="71"/>
                      <a:pt x="94" y="71"/>
                    </a:cubicBezTo>
                    <a:cubicBezTo>
                      <a:pt x="94" y="70"/>
                      <a:pt x="95" y="70"/>
                      <a:pt x="96" y="71"/>
                    </a:cubicBezTo>
                    <a:cubicBezTo>
                      <a:pt x="98" y="71"/>
                      <a:pt x="99" y="73"/>
                      <a:pt x="100" y="73"/>
                    </a:cubicBezTo>
                    <a:cubicBezTo>
                      <a:pt x="100" y="74"/>
                      <a:pt x="102" y="75"/>
                      <a:pt x="103" y="76"/>
                    </a:cubicBezTo>
                    <a:cubicBezTo>
                      <a:pt x="103" y="76"/>
                      <a:pt x="105" y="76"/>
                      <a:pt x="105" y="75"/>
                    </a:cubicBezTo>
                    <a:cubicBezTo>
                      <a:pt x="105" y="74"/>
                      <a:pt x="105" y="73"/>
                      <a:pt x="105" y="73"/>
                    </a:cubicBezTo>
                    <a:cubicBezTo>
                      <a:pt x="104" y="72"/>
                      <a:pt x="103" y="70"/>
                      <a:pt x="103" y="69"/>
                    </a:cubicBezTo>
                    <a:cubicBezTo>
                      <a:pt x="102" y="68"/>
                      <a:pt x="101" y="66"/>
                      <a:pt x="101" y="65"/>
                    </a:cubicBezTo>
                    <a:cubicBezTo>
                      <a:pt x="101" y="64"/>
                      <a:pt x="92" y="76"/>
                      <a:pt x="92" y="74"/>
                    </a:cubicBezTo>
                    <a:cubicBezTo>
                      <a:pt x="92" y="72"/>
                      <a:pt x="92" y="71"/>
                      <a:pt x="92" y="70"/>
                    </a:cubicBezTo>
                    <a:cubicBezTo>
                      <a:pt x="91" y="70"/>
                      <a:pt x="91" y="68"/>
                      <a:pt x="92" y="67"/>
                    </a:cubicBezTo>
                    <a:cubicBezTo>
                      <a:pt x="92" y="65"/>
                      <a:pt x="93" y="64"/>
                      <a:pt x="94" y="63"/>
                    </a:cubicBezTo>
                    <a:cubicBezTo>
                      <a:pt x="95" y="62"/>
                      <a:pt x="96" y="61"/>
                      <a:pt x="96" y="60"/>
                    </a:cubicBezTo>
                    <a:cubicBezTo>
                      <a:pt x="96" y="59"/>
                      <a:pt x="97" y="57"/>
                      <a:pt x="99" y="56"/>
                    </a:cubicBezTo>
                    <a:cubicBezTo>
                      <a:pt x="100" y="56"/>
                      <a:pt x="102" y="55"/>
                      <a:pt x="103" y="54"/>
                    </a:cubicBezTo>
                    <a:cubicBezTo>
                      <a:pt x="105" y="54"/>
                      <a:pt x="106" y="54"/>
                      <a:pt x="107" y="54"/>
                    </a:cubicBezTo>
                    <a:cubicBezTo>
                      <a:pt x="109" y="54"/>
                      <a:pt x="110" y="54"/>
                      <a:pt x="111" y="54"/>
                    </a:cubicBezTo>
                    <a:cubicBezTo>
                      <a:pt x="111" y="54"/>
                      <a:pt x="112" y="54"/>
                      <a:pt x="113" y="54"/>
                    </a:cubicBezTo>
                    <a:cubicBezTo>
                      <a:pt x="114" y="53"/>
                      <a:pt x="114" y="53"/>
                      <a:pt x="114" y="52"/>
                    </a:cubicBezTo>
                    <a:cubicBezTo>
                      <a:pt x="113" y="51"/>
                      <a:pt x="112" y="50"/>
                      <a:pt x="111" y="49"/>
                    </a:cubicBezTo>
                    <a:cubicBezTo>
                      <a:pt x="109" y="48"/>
                      <a:pt x="108" y="47"/>
                      <a:pt x="107" y="47"/>
                    </a:cubicBezTo>
                    <a:cubicBezTo>
                      <a:pt x="106" y="46"/>
                      <a:pt x="106" y="46"/>
                      <a:pt x="106" y="45"/>
                    </a:cubicBezTo>
                    <a:cubicBezTo>
                      <a:pt x="106" y="45"/>
                      <a:pt x="106" y="44"/>
                      <a:pt x="106" y="43"/>
                    </a:cubicBezTo>
                    <a:cubicBezTo>
                      <a:pt x="105" y="43"/>
                      <a:pt x="105" y="41"/>
                      <a:pt x="105" y="41"/>
                    </a:cubicBezTo>
                    <a:cubicBezTo>
                      <a:pt x="105" y="40"/>
                      <a:pt x="105" y="39"/>
                      <a:pt x="105" y="38"/>
                    </a:cubicBezTo>
                    <a:cubicBezTo>
                      <a:pt x="104" y="38"/>
                      <a:pt x="104" y="37"/>
                      <a:pt x="104" y="36"/>
                    </a:cubicBezTo>
                    <a:cubicBezTo>
                      <a:pt x="104" y="35"/>
                      <a:pt x="104" y="34"/>
                      <a:pt x="104" y="34"/>
                    </a:cubicBezTo>
                    <a:cubicBezTo>
                      <a:pt x="103" y="33"/>
                      <a:pt x="103" y="32"/>
                      <a:pt x="103" y="31"/>
                    </a:cubicBezTo>
                    <a:cubicBezTo>
                      <a:pt x="103" y="30"/>
                      <a:pt x="102" y="29"/>
                      <a:pt x="101" y="28"/>
                    </a:cubicBezTo>
                    <a:cubicBezTo>
                      <a:pt x="101" y="28"/>
                      <a:pt x="100" y="27"/>
                      <a:pt x="100" y="26"/>
                    </a:cubicBezTo>
                    <a:cubicBezTo>
                      <a:pt x="100" y="26"/>
                      <a:pt x="100" y="25"/>
                      <a:pt x="99" y="25"/>
                    </a:cubicBezTo>
                    <a:cubicBezTo>
                      <a:pt x="98" y="24"/>
                      <a:pt x="98" y="23"/>
                      <a:pt x="98" y="23"/>
                    </a:cubicBezTo>
                    <a:cubicBezTo>
                      <a:pt x="99" y="22"/>
                      <a:pt x="98" y="21"/>
                      <a:pt x="98" y="21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19"/>
                      <a:pt x="97" y="19"/>
                      <a:pt x="97" y="18"/>
                    </a:cubicBezTo>
                    <a:cubicBezTo>
                      <a:pt x="96" y="18"/>
                      <a:pt x="96" y="17"/>
                      <a:pt x="96" y="16"/>
                    </a:cubicBezTo>
                    <a:cubicBezTo>
                      <a:pt x="97" y="16"/>
                      <a:pt x="97" y="15"/>
                      <a:pt x="97" y="14"/>
                    </a:cubicBezTo>
                    <a:cubicBezTo>
                      <a:pt x="96" y="14"/>
                      <a:pt x="96" y="13"/>
                      <a:pt x="96" y="12"/>
                    </a:cubicBezTo>
                    <a:cubicBezTo>
                      <a:pt x="96" y="12"/>
                      <a:pt x="95" y="11"/>
                      <a:pt x="94" y="10"/>
                    </a:cubicBezTo>
                    <a:cubicBezTo>
                      <a:pt x="93" y="9"/>
                      <a:pt x="93" y="8"/>
                      <a:pt x="94" y="8"/>
                    </a:cubicBezTo>
                    <a:cubicBezTo>
                      <a:pt x="95" y="7"/>
                      <a:pt x="95" y="6"/>
                      <a:pt x="95" y="5"/>
                    </a:cubicBezTo>
                    <a:cubicBezTo>
                      <a:pt x="94" y="4"/>
                      <a:pt x="94" y="2"/>
                      <a:pt x="94" y="1"/>
                    </a:cubicBezTo>
                    <a:cubicBezTo>
                      <a:pt x="94" y="1"/>
                      <a:pt x="93" y="0"/>
                      <a:pt x="92" y="0"/>
                    </a:cubicBezTo>
                    <a:cubicBezTo>
                      <a:pt x="91" y="0"/>
                      <a:pt x="89" y="1"/>
                      <a:pt x="89" y="1"/>
                    </a:cubicBezTo>
                    <a:cubicBezTo>
                      <a:pt x="89" y="2"/>
                      <a:pt x="87" y="2"/>
                      <a:pt x="85" y="1"/>
                    </a:cubicBezTo>
                  </a:path>
                </a:pathLst>
              </a:custGeom>
              <a:solidFill>
                <a:srgbClr val="C2D1F0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5" name="Freeform 94"/>
              <p:cNvSpPr>
                <a:spLocks/>
              </p:cNvSpPr>
              <p:nvPr/>
            </p:nvSpPr>
            <p:spPr bwMode="auto">
              <a:xfrm>
                <a:off x="3072095" y="2863095"/>
                <a:ext cx="463445" cy="614504"/>
              </a:xfrm>
              <a:custGeom>
                <a:avLst/>
                <a:gdLst/>
                <a:ahLst/>
                <a:cxnLst>
                  <a:cxn ang="0">
                    <a:pos x="138" y="58"/>
                  </a:cxn>
                  <a:cxn ang="0">
                    <a:pos x="138" y="51"/>
                  </a:cxn>
                  <a:cxn ang="0">
                    <a:pos x="134" y="43"/>
                  </a:cxn>
                  <a:cxn ang="0">
                    <a:pos x="126" y="36"/>
                  </a:cxn>
                  <a:cxn ang="0">
                    <a:pos x="117" y="31"/>
                  </a:cxn>
                  <a:cxn ang="0">
                    <a:pos x="106" y="35"/>
                  </a:cxn>
                  <a:cxn ang="0">
                    <a:pos x="101" y="28"/>
                  </a:cxn>
                  <a:cxn ang="0">
                    <a:pos x="95" y="22"/>
                  </a:cxn>
                  <a:cxn ang="0">
                    <a:pos x="91" y="17"/>
                  </a:cxn>
                  <a:cxn ang="0">
                    <a:pos x="83" y="11"/>
                  </a:cxn>
                  <a:cxn ang="0">
                    <a:pos x="76" y="0"/>
                  </a:cxn>
                  <a:cxn ang="0">
                    <a:pos x="62" y="3"/>
                  </a:cxn>
                  <a:cxn ang="0">
                    <a:pos x="60" y="10"/>
                  </a:cxn>
                  <a:cxn ang="0">
                    <a:pos x="61" y="17"/>
                  </a:cxn>
                  <a:cxn ang="0">
                    <a:pos x="64" y="22"/>
                  </a:cxn>
                  <a:cxn ang="0">
                    <a:pos x="70" y="27"/>
                  </a:cxn>
                  <a:cxn ang="0">
                    <a:pos x="68" y="32"/>
                  </a:cxn>
                  <a:cxn ang="0">
                    <a:pos x="58" y="37"/>
                  </a:cxn>
                  <a:cxn ang="0">
                    <a:pos x="52" y="40"/>
                  </a:cxn>
                  <a:cxn ang="0">
                    <a:pos x="58" y="51"/>
                  </a:cxn>
                  <a:cxn ang="0">
                    <a:pos x="65" y="63"/>
                  </a:cxn>
                  <a:cxn ang="0">
                    <a:pos x="77" y="67"/>
                  </a:cxn>
                  <a:cxn ang="0">
                    <a:pos x="78" y="80"/>
                  </a:cxn>
                  <a:cxn ang="0">
                    <a:pos x="67" y="91"/>
                  </a:cxn>
                  <a:cxn ang="0">
                    <a:pos x="56" y="109"/>
                  </a:cxn>
                  <a:cxn ang="0">
                    <a:pos x="62" y="124"/>
                  </a:cxn>
                  <a:cxn ang="0">
                    <a:pos x="47" y="137"/>
                  </a:cxn>
                  <a:cxn ang="0">
                    <a:pos x="36" y="149"/>
                  </a:cxn>
                  <a:cxn ang="0">
                    <a:pos x="24" y="158"/>
                  </a:cxn>
                  <a:cxn ang="0">
                    <a:pos x="11" y="164"/>
                  </a:cxn>
                  <a:cxn ang="0">
                    <a:pos x="3" y="168"/>
                  </a:cxn>
                  <a:cxn ang="0">
                    <a:pos x="2" y="177"/>
                  </a:cxn>
                  <a:cxn ang="0">
                    <a:pos x="5" y="183"/>
                  </a:cxn>
                  <a:cxn ang="0">
                    <a:pos x="4" y="190"/>
                  </a:cxn>
                  <a:cxn ang="0">
                    <a:pos x="1" y="198"/>
                  </a:cxn>
                  <a:cxn ang="0">
                    <a:pos x="21" y="206"/>
                  </a:cxn>
                  <a:cxn ang="0">
                    <a:pos x="44" y="202"/>
                  </a:cxn>
                  <a:cxn ang="0">
                    <a:pos x="64" y="191"/>
                  </a:cxn>
                  <a:cxn ang="0">
                    <a:pos x="76" y="177"/>
                  </a:cxn>
                  <a:cxn ang="0">
                    <a:pos x="93" y="166"/>
                  </a:cxn>
                  <a:cxn ang="0">
                    <a:pos x="114" y="164"/>
                  </a:cxn>
                  <a:cxn ang="0">
                    <a:pos x="134" y="169"/>
                  </a:cxn>
                  <a:cxn ang="0">
                    <a:pos x="145" y="160"/>
                  </a:cxn>
                  <a:cxn ang="0">
                    <a:pos x="151" y="147"/>
                  </a:cxn>
                  <a:cxn ang="0">
                    <a:pos x="148" y="120"/>
                  </a:cxn>
                  <a:cxn ang="0">
                    <a:pos x="155" y="104"/>
                  </a:cxn>
                  <a:cxn ang="0">
                    <a:pos x="140" y="95"/>
                  </a:cxn>
                  <a:cxn ang="0">
                    <a:pos x="150" y="81"/>
                  </a:cxn>
                  <a:cxn ang="0">
                    <a:pos x="142" y="64"/>
                  </a:cxn>
                </a:cxnLst>
                <a:rect l="0" t="0" r="r" b="b"/>
                <a:pathLst>
                  <a:path w="158" h="207">
                    <a:moveTo>
                      <a:pt x="142" y="64"/>
                    </a:moveTo>
                    <a:cubicBezTo>
                      <a:pt x="141" y="64"/>
                      <a:pt x="140" y="63"/>
                      <a:pt x="139" y="62"/>
                    </a:cubicBezTo>
                    <a:cubicBezTo>
                      <a:pt x="139" y="61"/>
                      <a:pt x="139" y="59"/>
                      <a:pt x="138" y="58"/>
                    </a:cubicBezTo>
                    <a:cubicBezTo>
                      <a:pt x="138" y="57"/>
                      <a:pt x="139" y="56"/>
                      <a:pt x="140" y="55"/>
                    </a:cubicBezTo>
                    <a:cubicBezTo>
                      <a:pt x="141" y="55"/>
                      <a:pt x="142" y="55"/>
                      <a:pt x="142" y="54"/>
                    </a:cubicBezTo>
                    <a:cubicBezTo>
                      <a:pt x="142" y="54"/>
                      <a:pt x="140" y="52"/>
                      <a:pt x="138" y="51"/>
                    </a:cubicBezTo>
                    <a:cubicBezTo>
                      <a:pt x="137" y="50"/>
                      <a:pt x="135" y="49"/>
                      <a:pt x="134" y="49"/>
                    </a:cubicBezTo>
                    <a:cubicBezTo>
                      <a:pt x="134" y="49"/>
                      <a:pt x="133" y="48"/>
                      <a:pt x="134" y="47"/>
                    </a:cubicBezTo>
                    <a:cubicBezTo>
                      <a:pt x="134" y="46"/>
                      <a:pt x="134" y="44"/>
                      <a:pt x="134" y="43"/>
                    </a:cubicBezTo>
                    <a:cubicBezTo>
                      <a:pt x="134" y="42"/>
                      <a:pt x="133" y="40"/>
                      <a:pt x="132" y="39"/>
                    </a:cubicBezTo>
                    <a:cubicBezTo>
                      <a:pt x="132" y="37"/>
                      <a:pt x="130" y="36"/>
                      <a:pt x="129" y="36"/>
                    </a:cubicBezTo>
                    <a:cubicBezTo>
                      <a:pt x="128" y="35"/>
                      <a:pt x="126" y="36"/>
                      <a:pt x="126" y="36"/>
                    </a:cubicBezTo>
                    <a:cubicBezTo>
                      <a:pt x="125" y="37"/>
                      <a:pt x="124" y="37"/>
                      <a:pt x="123" y="37"/>
                    </a:cubicBezTo>
                    <a:cubicBezTo>
                      <a:pt x="122" y="36"/>
                      <a:pt x="121" y="35"/>
                      <a:pt x="120" y="34"/>
                    </a:cubicBezTo>
                    <a:cubicBezTo>
                      <a:pt x="120" y="33"/>
                      <a:pt x="118" y="32"/>
                      <a:pt x="117" y="31"/>
                    </a:cubicBezTo>
                    <a:cubicBezTo>
                      <a:pt x="116" y="31"/>
                      <a:pt x="115" y="32"/>
                      <a:pt x="113" y="33"/>
                    </a:cubicBezTo>
                    <a:cubicBezTo>
                      <a:pt x="112" y="35"/>
                      <a:pt x="110" y="36"/>
                      <a:pt x="109" y="36"/>
                    </a:cubicBezTo>
                    <a:cubicBezTo>
                      <a:pt x="108" y="36"/>
                      <a:pt x="107" y="35"/>
                      <a:pt x="106" y="35"/>
                    </a:cubicBezTo>
                    <a:cubicBezTo>
                      <a:pt x="106" y="34"/>
                      <a:pt x="106" y="32"/>
                      <a:pt x="107" y="31"/>
                    </a:cubicBezTo>
                    <a:cubicBezTo>
                      <a:pt x="108" y="29"/>
                      <a:pt x="108" y="28"/>
                      <a:pt x="107" y="28"/>
                    </a:cubicBezTo>
                    <a:cubicBezTo>
                      <a:pt x="106" y="28"/>
                      <a:pt x="103" y="28"/>
                      <a:pt x="101" y="28"/>
                    </a:cubicBezTo>
                    <a:cubicBezTo>
                      <a:pt x="99" y="27"/>
                      <a:pt x="98" y="27"/>
                      <a:pt x="97" y="26"/>
                    </a:cubicBezTo>
                    <a:cubicBezTo>
                      <a:pt x="97" y="25"/>
                      <a:pt x="97" y="24"/>
                      <a:pt x="96" y="24"/>
                    </a:cubicBezTo>
                    <a:cubicBezTo>
                      <a:pt x="95" y="24"/>
                      <a:pt x="95" y="23"/>
                      <a:pt x="95" y="22"/>
                    </a:cubicBezTo>
                    <a:cubicBezTo>
                      <a:pt x="96" y="21"/>
                      <a:pt x="96" y="20"/>
                      <a:pt x="96" y="20"/>
                    </a:cubicBezTo>
                    <a:cubicBezTo>
                      <a:pt x="96" y="20"/>
                      <a:pt x="95" y="20"/>
                      <a:pt x="94" y="19"/>
                    </a:cubicBezTo>
                    <a:cubicBezTo>
                      <a:pt x="92" y="19"/>
                      <a:pt x="91" y="18"/>
                      <a:pt x="91" y="17"/>
                    </a:cubicBezTo>
                    <a:cubicBezTo>
                      <a:pt x="90" y="16"/>
                      <a:pt x="89" y="15"/>
                      <a:pt x="89" y="15"/>
                    </a:cubicBezTo>
                    <a:cubicBezTo>
                      <a:pt x="88" y="14"/>
                      <a:pt x="87" y="13"/>
                      <a:pt x="86" y="12"/>
                    </a:cubicBezTo>
                    <a:cubicBezTo>
                      <a:pt x="85" y="11"/>
                      <a:pt x="84" y="10"/>
                      <a:pt x="83" y="11"/>
                    </a:cubicBezTo>
                    <a:cubicBezTo>
                      <a:pt x="83" y="11"/>
                      <a:pt x="82" y="11"/>
                      <a:pt x="81" y="10"/>
                    </a:cubicBezTo>
                    <a:cubicBezTo>
                      <a:pt x="80" y="9"/>
                      <a:pt x="78" y="6"/>
                      <a:pt x="78" y="4"/>
                    </a:cubicBezTo>
                    <a:cubicBezTo>
                      <a:pt x="77" y="2"/>
                      <a:pt x="76" y="0"/>
                      <a:pt x="76" y="0"/>
                    </a:cubicBezTo>
                    <a:cubicBezTo>
                      <a:pt x="76" y="0"/>
                      <a:pt x="75" y="1"/>
                      <a:pt x="74" y="2"/>
                    </a:cubicBezTo>
                    <a:cubicBezTo>
                      <a:pt x="73" y="2"/>
                      <a:pt x="71" y="2"/>
                      <a:pt x="69" y="2"/>
                    </a:cubicBezTo>
                    <a:cubicBezTo>
                      <a:pt x="67" y="2"/>
                      <a:pt x="64" y="2"/>
                      <a:pt x="62" y="3"/>
                    </a:cubicBezTo>
                    <a:cubicBezTo>
                      <a:pt x="60" y="3"/>
                      <a:pt x="59" y="5"/>
                      <a:pt x="60" y="6"/>
                    </a:cubicBezTo>
                    <a:cubicBezTo>
                      <a:pt x="61" y="7"/>
                      <a:pt x="61" y="9"/>
                      <a:pt x="61" y="9"/>
                    </a:cubicBezTo>
                    <a:cubicBezTo>
                      <a:pt x="60" y="9"/>
                      <a:pt x="60" y="10"/>
                      <a:pt x="60" y="10"/>
                    </a:cubicBezTo>
                    <a:cubicBezTo>
                      <a:pt x="60" y="11"/>
                      <a:pt x="60" y="12"/>
                      <a:pt x="61" y="13"/>
                    </a:cubicBezTo>
                    <a:cubicBezTo>
                      <a:pt x="61" y="13"/>
                      <a:pt x="61" y="14"/>
                      <a:pt x="61" y="14"/>
                    </a:cubicBezTo>
                    <a:cubicBezTo>
                      <a:pt x="61" y="15"/>
                      <a:pt x="61" y="16"/>
                      <a:pt x="61" y="17"/>
                    </a:cubicBezTo>
                    <a:cubicBezTo>
                      <a:pt x="61" y="18"/>
                      <a:pt x="61" y="18"/>
                      <a:pt x="62" y="18"/>
                    </a:cubicBezTo>
                    <a:cubicBezTo>
                      <a:pt x="63" y="18"/>
                      <a:pt x="63" y="19"/>
                      <a:pt x="62" y="19"/>
                    </a:cubicBezTo>
                    <a:cubicBezTo>
                      <a:pt x="62" y="20"/>
                      <a:pt x="63" y="21"/>
                      <a:pt x="64" y="22"/>
                    </a:cubicBezTo>
                    <a:cubicBezTo>
                      <a:pt x="65" y="22"/>
                      <a:pt x="67" y="23"/>
                      <a:pt x="68" y="23"/>
                    </a:cubicBezTo>
                    <a:cubicBezTo>
                      <a:pt x="69" y="23"/>
                      <a:pt x="70" y="24"/>
                      <a:pt x="70" y="25"/>
                    </a:cubicBezTo>
                    <a:cubicBezTo>
                      <a:pt x="70" y="25"/>
                      <a:pt x="70" y="26"/>
                      <a:pt x="70" y="27"/>
                    </a:cubicBezTo>
                    <a:cubicBezTo>
                      <a:pt x="71" y="27"/>
                      <a:pt x="71" y="28"/>
                      <a:pt x="72" y="29"/>
                    </a:cubicBezTo>
                    <a:cubicBezTo>
                      <a:pt x="72" y="30"/>
                      <a:pt x="71" y="31"/>
                      <a:pt x="70" y="31"/>
                    </a:cubicBezTo>
                    <a:cubicBezTo>
                      <a:pt x="69" y="31"/>
                      <a:pt x="68" y="32"/>
                      <a:pt x="68" y="32"/>
                    </a:cubicBezTo>
                    <a:cubicBezTo>
                      <a:pt x="68" y="33"/>
                      <a:pt x="67" y="34"/>
                      <a:pt x="66" y="35"/>
                    </a:cubicBezTo>
                    <a:cubicBezTo>
                      <a:pt x="65" y="36"/>
                      <a:pt x="63" y="37"/>
                      <a:pt x="62" y="37"/>
                    </a:cubicBezTo>
                    <a:cubicBezTo>
                      <a:pt x="61" y="37"/>
                      <a:pt x="59" y="37"/>
                      <a:pt x="58" y="37"/>
                    </a:cubicBezTo>
                    <a:cubicBezTo>
                      <a:pt x="57" y="37"/>
                      <a:pt x="56" y="38"/>
                      <a:pt x="54" y="38"/>
                    </a:cubicBezTo>
                    <a:cubicBezTo>
                      <a:pt x="53" y="38"/>
                      <a:pt x="52" y="38"/>
                      <a:pt x="52" y="38"/>
                    </a:cubicBezTo>
                    <a:cubicBezTo>
                      <a:pt x="52" y="38"/>
                      <a:pt x="52" y="39"/>
                      <a:pt x="52" y="40"/>
                    </a:cubicBezTo>
                    <a:cubicBezTo>
                      <a:pt x="52" y="41"/>
                      <a:pt x="51" y="43"/>
                      <a:pt x="51" y="44"/>
                    </a:cubicBezTo>
                    <a:cubicBezTo>
                      <a:pt x="51" y="44"/>
                      <a:pt x="52" y="46"/>
                      <a:pt x="54" y="46"/>
                    </a:cubicBezTo>
                    <a:cubicBezTo>
                      <a:pt x="55" y="47"/>
                      <a:pt x="57" y="49"/>
                      <a:pt x="58" y="51"/>
                    </a:cubicBezTo>
                    <a:cubicBezTo>
                      <a:pt x="58" y="53"/>
                      <a:pt x="59" y="54"/>
                      <a:pt x="60" y="54"/>
                    </a:cubicBezTo>
                    <a:cubicBezTo>
                      <a:pt x="61" y="54"/>
                      <a:pt x="62" y="56"/>
                      <a:pt x="62" y="58"/>
                    </a:cubicBezTo>
                    <a:cubicBezTo>
                      <a:pt x="62" y="60"/>
                      <a:pt x="64" y="62"/>
                      <a:pt x="65" y="63"/>
                    </a:cubicBezTo>
                    <a:cubicBezTo>
                      <a:pt x="66" y="63"/>
                      <a:pt x="68" y="64"/>
                      <a:pt x="69" y="64"/>
                    </a:cubicBezTo>
                    <a:cubicBezTo>
                      <a:pt x="70" y="63"/>
                      <a:pt x="71" y="64"/>
                      <a:pt x="72" y="65"/>
                    </a:cubicBezTo>
                    <a:cubicBezTo>
                      <a:pt x="73" y="66"/>
                      <a:pt x="75" y="67"/>
                      <a:pt x="77" y="67"/>
                    </a:cubicBezTo>
                    <a:cubicBezTo>
                      <a:pt x="79" y="68"/>
                      <a:pt x="81" y="70"/>
                      <a:pt x="81" y="71"/>
                    </a:cubicBezTo>
                    <a:cubicBezTo>
                      <a:pt x="81" y="72"/>
                      <a:pt x="81" y="74"/>
                      <a:pt x="81" y="76"/>
                    </a:cubicBezTo>
                    <a:cubicBezTo>
                      <a:pt x="81" y="77"/>
                      <a:pt x="79" y="79"/>
                      <a:pt x="78" y="80"/>
                    </a:cubicBezTo>
                    <a:cubicBezTo>
                      <a:pt x="76" y="80"/>
                      <a:pt x="74" y="81"/>
                      <a:pt x="73" y="82"/>
                    </a:cubicBezTo>
                    <a:cubicBezTo>
                      <a:pt x="72" y="83"/>
                      <a:pt x="71" y="84"/>
                      <a:pt x="70" y="86"/>
                    </a:cubicBezTo>
                    <a:cubicBezTo>
                      <a:pt x="69" y="87"/>
                      <a:pt x="67" y="90"/>
                      <a:pt x="67" y="91"/>
                    </a:cubicBezTo>
                    <a:cubicBezTo>
                      <a:pt x="66" y="93"/>
                      <a:pt x="64" y="95"/>
                      <a:pt x="63" y="96"/>
                    </a:cubicBezTo>
                    <a:cubicBezTo>
                      <a:pt x="62" y="98"/>
                      <a:pt x="60" y="100"/>
                      <a:pt x="58" y="102"/>
                    </a:cubicBezTo>
                    <a:cubicBezTo>
                      <a:pt x="56" y="104"/>
                      <a:pt x="55" y="107"/>
                      <a:pt x="56" y="109"/>
                    </a:cubicBezTo>
                    <a:cubicBezTo>
                      <a:pt x="57" y="110"/>
                      <a:pt x="59" y="112"/>
                      <a:pt x="60" y="112"/>
                    </a:cubicBezTo>
                    <a:cubicBezTo>
                      <a:pt x="62" y="113"/>
                      <a:pt x="64" y="115"/>
                      <a:pt x="64" y="117"/>
                    </a:cubicBezTo>
                    <a:cubicBezTo>
                      <a:pt x="64" y="120"/>
                      <a:pt x="63" y="123"/>
                      <a:pt x="62" y="124"/>
                    </a:cubicBezTo>
                    <a:cubicBezTo>
                      <a:pt x="62" y="126"/>
                      <a:pt x="60" y="128"/>
                      <a:pt x="58" y="129"/>
                    </a:cubicBezTo>
                    <a:cubicBezTo>
                      <a:pt x="57" y="130"/>
                      <a:pt x="54" y="132"/>
                      <a:pt x="52" y="134"/>
                    </a:cubicBezTo>
                    <a:cubicBezTo>
                      <a:pt x="50" y="135"/>
                      <a:pt x="48" y="137"/>
                      <a:pt x="47" y="137"/>
                    </a:cubicBezTo>
                    <a:cubicBezTo>
                      <a:pt x="46" y="138"/>
                      <a:pt x="45" y="138"/>
                      <a:pt x="44" y="138"/>
                    </a:cubicBezTo>
                    <a:cubicBezTo>
                      <a:pt x="43" y="138"/>
                      <a:pt x="42" y="141"/>
                      <a:pt x="41" y="143"/>
                    </a:cubicBezTo>
                    <a:cubicBezTo>
                      <a:pt x="40" y="146"/>
                      <a:pt x="38" y="149"/>
                      <a:pt x="36" y="149"/>
                    </a:cubicBezTo>
                    <a:cubicBezTo>
                      <a:pt x="34" y="150"/>
                      <a:pt x="32" y="153"/>
                      <a:pt x="31" y="155"/>
                    </a:cubicBezTo>
                    <a:cubicBezTo>
                      <a:pt x="30" y="157"/>
                      <a:pt x="29" y="159"/>
                      <a:pt x="28" y="158"/>
                    </a:cubicBezTo>
                    <a:cubicBezTo>
                      <a:pt x="27" y="158"/>
                      <a:pt x="25" y="158"/>
                      <a:pt x="24" y="158"/>
                    </a:cubicBezTo>
                    <a:cubicBezTo>
                      <a:pt x="23" y="158"/>
                      <a:pt x="21" y="159"/>
                      <a:pt x="20" y="161"/>
                    </a:cubicBezTo>
                    <a:cubicBezTo>
                      <a:pt x="19" y="162"/>
                      <a:pt x="17" y="164"/>
                      <a:pt x="15" y="164"/>
                    </a:cubicBezTo>
                    <a:cubicBezTo>
                      <a:pt x="13" y="165"/>
                      <a:pt x="11" y="164"/>
                      <a:pt x="11" y="164"/>
                    </a:cubicBezTo>
                    <a:cubicBezTo>
                      <a:pt x="10" y="163"/>
                      <a:pt x="8" y="164"/>
                      <a:pt x="8" y="164"/>
                    </a:cubicBezTo>
                    <a:cubicBezTo>
                      <a:pt x="7" y="165"/>
                      <a:pt x="6" y="166"/>
                      <a:pt x="5" y="166"/>
                    </a:cubicBezTo>
                    <a:cubicBezTo>
                      <a:pt x="4" y="166"/>
                      <a:pt x="3" y="167"/>
                      <a:pt x="3" y="168"/>
                    </a:cubicBezTo>
                    <a:cubicBezTo>
                      <a:pt x="3" y="169"/>
                      <a:pt x="3" y="171"/>
                      <a:pt x="4" y="171"/>
                    </a:cubicBezTo>
                    <a:cubicBezTo>
                      <a:pt x="5" y="172"/>
                      <a:pt x="5" y="173"/>
                      <a:pt x="4" y="174"/>
                    </a:cubicBezTo>
                    <a:cubicBezTo>
                      <a:pt x="3" y="175"/>
                      <a:pt x="2" y="176"/>
                      <a:pt x="2" y="177"/>
                    </a:cubicBezTo>
                    <a:cubicBezTo>
                      <a:pt x="2" y="178"/>
                      <a:pt x="2" y="179"/>
                      <a:pt x="2" y="180"/>
                    </a:cubicBezTo>
                    <a:cubicBezTo>
                      <a:pt x="1" y="181"/>
                      <a:pt x="1" y="182"/>
                      <a:pt x="2" y="182"/>
                    </a:cubicBezTo>
                    <a:cubicBezTo>
                      <a:pt x="2" y="182"/>
                      <a:pt x="4" y="182"/>
                      <a:pt x="5" y="183"/>
                    </a:cubicBezTo>
                    <a:cubicBezTo>
                      <a:pt x="6" y="183"/>
                      <a:pt x="8" y="184"/>
                      <a:pt x="9" y="184"/>
                    </a:cubicBezTo>
                    <a:cubicBezTo>
                      <a:pt x="10" y="185"/>
                      <a:pt x="9" y="186"/>
                      <a:pt x="8" y="187"/>
                    </a:cubicBezTo>
                    <a:cubicBezTo>
                      <a:pt x="6" y="188"/>
                      <a:pt x="4" y="189"/>
                      <a:pt x="4" y="190"/>
                    </a:cubicBezTo>
                    <a:cubicBezTo>
                      <a:pt x="4" y="190"/>
                      <a:pt x="3" y="192"/>
                      <a:pt x="2" y="192"/>
                    </a:cubicBezTo>
                    <a:cubicBezTo>
                      <a:pt x="1" y="193"/>
                      <a:pt x="0" y="195"/>
                      <a:pt x="0" y="196"/>
                    </a:cubicBezTo>
                    <a:cubicBezTo>
                      <a:pt x="1" y="197"/>
                      <a:pt x="1" y="198"/>
                      <a:pt x="1" y="198"/>
                    </a:cubicBezTo>
                    <a:cubicBezTo>
                      <a:pt x="2" y="197"/>
                      <a:pt x="5" y="199"/>
                      <a:pt x="6" y="201"/>
                    </a:cubicBezTo>
                    <a:cubicBezTo>
                      <a:pt x="7" y="203"/>
                      <a:pt x="10" y="205"/>
                      <a:pt x="13" y="206"/>
                    </a:cubicBezTo>
                    <a:cubicBezTo>
                      <a:pt x="15" y="207"/>
                      <a:pt x="19" y="207"/>
                      <a:pt x="21" y="206"/>
                    </a:cubicBezTo>
                    <a:cubicBezTo>
                      <a:pt x="23" y="205"/>
                      <a:pt x="27" y="205"/>
                      <a:pt x="29" y="205"/>
                    </a:cubicBezTo>
                    <a:cubicBezTo>
                      <a:pt x="32" y="206"/>
                      <a:pt x="35" y="205"/>
                      <a:pt x="37" y="204"/>
                    </a:cubicBezTo>
                    <a:cubicBezTo>
                      <a:pt x="39" y="203"/>
                      <a:pt x="43" y="202"/>
                      <a:pt x="44" y="202"/>
                    </a:cubicBezTo>
                    <a:cubicBezTo>
                      <a:pt x="46" y="202"/>
                      <a:pt x="49" y="200"/>
                      <a:pt x="49" y="199"/>
                    </a:cubicBezTo>
                    <a:cubicBezTo>
                      <a:pt x="50" y="197"/>
                      <a:pt x="53" y="195"/>
                      <a:pt x="56" y="195"/>
                    </a:cubicBezTo>
                    <a:cubicBezTo>
                      <a:pt x="59" y="194"/>
                      <a:pt x="63" y="193"/>
                      <a:pt x="64" y="191"/>
                    </a:cubicBezTo>
                    <a:cubicBezTo>
                      <a:pt x="65" y="190"/>
                      <a:pt x="67" y="189"/>
                      <a:pt x="69" y="188"/>
                    </a:cubicBezTo>
                    <a:cubicBezTo>
                      <a:pt x="70" y="188"/>
                      <a:pt x="72" y="186"/>
                      <a:pt x="72" y="184"/>
                    </a:cubicBezTo>
                    <a:cubicBezTo>
                      <a:pt x="72" y="183"/>
                      <a:pt x="74" y="179"/>
                      <a:pt x="76" y="177"/>
                    </a:cubicBezTo>
                    <a:cubicBezTo>
                      <a:pt x="78" y="175"/>
                      <a:pt x="80" y="172"/>
                      <a:pt x="81" y="170"/>
                    </a:cubicBezTo>
                    <a:cubicBezTo>
                      <a:pt x="82" y="169"/>
                      <a:pt x="84" y="167"/>
                      <a:pt x="86" y="166"/>
                    </a:cubicBezTo>
                    <a:cubicBezTo>
                      <a:pt x="88" y="166"/>
                      <a:pt x="91" y="166"/>
                      <a:pt x="93" y="166"/>
                    </a:cubicBezTo>
                    <a:cubicBezTo>
                      <a:pt x="94" y="167"/>
                      <a:pt x="97" y="167"/>
                      <a:pt x="99" y="167"/>
                    </a:cubicBezTo>
                    <a:cubicBezTo>
                      <a:pt x="101" y="168"/>
                      <a:pt x="104" y="167"/>
                      <a:pt x="106" y="166"/>
                    </a:cubicBezTo>
                    <a:cubicBezTo>
                      <a:pt x="108" y="164"/>
                      <a:pt x="112" y="164"/>
                      <a:pt x="114" y="164"/>
                    </a:cubicBezTo>
                    <a:cubicBezTo>
                      <a:pt x="116" y="165"/>
                      <a:pt x="118" y="165"/>
                      <a:pt x="118" y="165"/>
                    </a:cubicBezTo>
                    <a:cubicBezTo>
                      <a:pt x="118" y="165"/>
                      <a:pt x="119" y="165"/>
                      <a:pt x="120" y="165"/>
                    </a:cubicBezTo>
                    <a:cubicBezTo>
                      <a:pt x="121" y="165"/>
                      <a:pt x="130" y="170"/>
                      <a:pt x="134" y="169"/>
                    </a:cubicBezTo>
                    <a:cubicBezTo>
                      <a:pt x="137" y="169"/>
                      <a:pt x="140" y="169"/>
                      <a:pt x="140" y="169"/>
                    </a:cubicBezTo>
                    <a:cubicBezTo>
                      <a:pt x="140" y="169"/>
                      <a:pt x="141" y="167"/>
                      <a:pt x="142" y="166"/>
                    </a:cubicBezTo>
                    <a:cubicBezTo>
                      <a:pt x="143" y="164"/>
                      <a:pt x="144" y="161"/>
                      <a:pt x="145" y="160"/>
                    </a:cubicBezTo>
                    <a:cubicBezTo>
                      <a:pt x="146" y="158"/>
                      <a:pt x="148" y="156"/>
                      <a:pt x="149" y="156"/>
                    </a:cubicBezTo>
                    <a:cubicBezTo>
                      <a:pt x="150" y="155"/>
                      <a:pt x="152" y="153"/>
                      <a:pt x="153" y="152"/>
                    </a:cubicBezTo>
                    <a:cubicBezTo>
                      <a:pt x="153" y="150"/>
                      <a:pt x="152" y="148"/>
                      <a:pt x="151" y="147"/>
                    </a:cubicBezTo>
                    <a:cubicBezTo>
                      <a:pt x="150" y="146"/>
                      <a:pt x="148" y="138"/>
                      <a:pt x="148" y="136"/>
                    </a:cubicBezTo>
                    <a:cubicBezTo>
                      <a:pt x="148" y="134"/>
                      <a:pt x="148" y="131"/>
                      <a:pt x="148" y="129"/>
                    </a:cubicBezTo>
                    <a:cubicBezTo>
                      <a:pt x="148" y="127"/>
                      <a:pt x="148" y="123"/>
                      <a:pt x="148" y="120"/>
                    </a:cubicBezTo>
                    <a:cubicBezTo>
                      <a:pt x="148" y="117"/>
                      <a:pt x="154" y="112"/>
                      <a:pt x="155" y="109"/>
                    </a:cubicBezTo>
                    <a:cubicBezTo>
                      <a:pt x="156" y="107"/>
                      <a:pt x="158" y="109"/>
                      <a:pt x="157" y="107"/>
                    </a:cubicBezTo>
                    <a:cubicBezTo>
                      <a:pt x="156" y="106"/>
                      <a:pt x="156" y="105"/>
                      <a:pt x="155" y="104"/>
                    </a:cubicBezTo>
                    <a:cubicBezTo>
                      <a:pt x="154" y="102"/>
                      <a:pt x="153" y="92"/>
                      <a:pt x="151" y="93"/>
                    </a:cubicBezTo>
                    <a:cubicBezTo>
                      <a:pt x="150" y="93"/>
                      <a:pt x="140" y="100"/>
                      <a:pt x="140" y="100"/>
                    </a:cubicBezTo>
                    <a:cubicBezTo>
                      <a:pt x="139" y="99"/>
                      <a:pt x="139" y="97"/>
                      <a:pt x="140" y="95"/>
                    </a:cubicBezTo>
                    <a:cubicBezTo>
                      <a:pt x="141" y="92"/>
                      <a:pt x="140" y="92"/>
                      <a:pt x="140" y="91"/>
                    </a:cubicBezTo>
                    <a:cubicBezTo>
                      <a:pt x="140" y="89"/>
                      <a:pt x="142" y="87"/>
                      <a:pt x="144" y="86"/>
                    </a:cubicBezTo>
                    <a:cubicBezTo>
                      <a:pt x="146" y="85"/>
                      <a:pt x="148" y="83"/>
                      <a:pt x="150" y="81"/>
                    </a:cubicBezTo>
                    <a:cubicBezTo>
                      <a:pt x="151" y="81"/>
                      <a:pt x="144" y="85"/>
                      <a:pt x="145" y="85"/>
                    </a:cubicBezTo>
                    <a:cubicBezTo>
                      <a:pt x="145" y="85"/>
                      <a:pt x="148" y="70"/>
                      <a:pt x="146" y="68"/>
                    </a:cubicBezTo>
                    <a:cubicBezTo>
                      <a:pt x="145" y="66"/>
                      <a:pt x="143" y="64"/>
                      <a:pt x="142" y="64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6" name="Freeform 95"/>
              <p:cNvSpPr>
                <a:spLocks/>
              </p:cNvSpPr>
              <p:nvPr/>
            </p:nvSpPr>
            <p:spPr bwMode="auto">
              <a:xfrm>
                <a:off x="3348117" y="2783177"/>
                <a:ext cx="597481" cy="427669"/>
              </a:xfrm>
              <a:custGeom>
                <a:avLst/>
                <a:gdLst/>
                <a:ahLst/>
                <a:cxnLst>
                  <a:cxn ang="0">
                    <a:pos x="197" y="101"/>
                  </a:cxn>
                  <a:cxn ang="0">
                    <a:pos x="182" y="95"/>
                  </a:cxn>
                  <a:cxn ang="0">
                    <a:pos x="178" y="84"/>
                  </a:cxn>
                  <a:cxn ang="0">
                    <a:pos x="179" y="69"/>
                  </a:cxn>
                  <a:cxn ang="0">
                    <a:pos x="187" y="54"/>
                  </a:cxn>
                  <a:cxn ang="0">
                    <a:pos x="185" y="45"/>
                  </a:cxn>
                  <a:cxn ang="0">
                    <a:pos x="197" y="39"/>
                  </a:cxn>
                  <a:cxn ang="0">
                    <a:pos x="195" y="27"/>
                  </a:cxn>
                  <a:cxn ang="0">
                    <a:pos x="184" y="23"/>
                  </a:cxn>
                  <a:cxn ang="0">
                    <a:pos x="175" y="33"/>
                  </a:cxn>
                  <a:cxn ang="0">
                    <a:pos x="166" y="43"/>
                  </a:cxn>
                  <a:cxn ang="0">
                    <a:pos x="156" y="43"/>
                  </a:cxn>
                  <a:cxn ang="0">
                    <a:pos x="146" y="40"/>
                  </a:cxn>
                  <a:cxn ang="0">
                    <a:pos x="139" y="36"/>
                  </a:cxn>
                  <a:cxn ang="0">
                    <a:pos x="141" y="23"/>
                  </a:cxn>
                  <a:cxn ang="0">
                    <a:pos x="144" y="15"/>
                  </a:cxn>
                  <a:cxn ang="0">
                    <a:pos x="146" y="7"/>
                  </a:cxn>
                  <a:cxn ang="0">
                    <a:pos x="142" y="1"/>
                  </a:cxn>
                  <a:cxn ang="0">
                    <a:pos x="135" y="4"/>
                  </a:cxn>
                  <a:cxn ang="0">
                    <a:pos x="126" y="9"/>
                  </a:cxn>
                  <a:cxn ang="0">
                    <a:pos x="113" y="16"/>
                  </a:cxn>
                  <a:cxn ang="0">
                    <a:pos x="107" y="26"/>
                  </a:cxn>
                  <a:cxn ang="0">
                    <a:pos x="97" y="27"/>
                  </a:cxn>
                  <a:cxn ang="0">
                    <a:pos x="90" y="31"/>
                  </a:cxn>
                  <a:cxn ang="0">
                    <a:pos x="82" y="37"/>
                  </a:cxn>
                  <a:cxn ang="0">
                    <a:pos x="73" y="38"/>
                  </a:cxn>
                  <a:cxn ang="0">
                    <a:pos x="64" y="41"/>
                  </a:cxn>
                  <a:cxn ang="0">
                    <a:pos x="49" y="38"/>
                  </a:cxn>
                  <a:cxn ang="0">
                    <a:pos x="34" y="41"/>
                  </a:cxn>
                  <a:cxn ang="0">
                    <a:pos x="19" y="40"/>
                  </a:cxn>
                  <a:cxn ang="0">
                    <a:pos x="7" y="42"/>
                  </a:cxn>
                  <a:cxn ang="0">
                    <a:pos x="0" y="49"/>
                  </a:cxn>
                  <a:cxn ang="0">
                    <a:pos x="6" y="55"/>
                  </a:cxn>
                  <a:cxn ang="0">
                    <a:pos x="11" y="62"/>
                  </a:cxn>
                  <a:cxn ang="0">
                    <a:pos x="22" y="58"/>
                  </a:cxn>
                  <a:cxn ang="0">
                    <a:pos x="31" y="63"/>
                  </a:cxn>
                  <a:cxn ang="0">
                    <a:pos x="39" y="70"/>
                  </a:cxn>
                  <a:cxn ang="0">
                    <a:pos x="43" y="78"/>
                  </a:cxn>
                  <a:cxn ang="0">
                    <a:pos x="43" y="85"/>
                  </a:cxn>
                  <a:cxn ang="0">
                    <a:pos x="51" y="95"/>
                  </a:cxn>
                  <a:cxn ang="0">
                    <a:pos x="61" y="106"/>
                  </a:cxn>
                  <a:cxn ang="0">
                    <a:pos x="90" y="97"/>
                  </a:cxn>
                  <a:cxn ang="0">
                    <a:pos x="108" y="99"/>
                  </a:cxn>
                  <a:cxn ang="0">
                    <a:pos x="118" y="106"/>
                  </a:cxn>
                  <a:cxn ang="0">
                    <a:pos x="130" y="119"/>
                  </a:cxn>
                  <a:cxn ang="0">
                    <a:pos x="142" y="133"/>
                  </a:cxn>
                  <a:cxn ang="0">
                    <a:pos x="159" y="143"/>
                  </a:cxn>
                  <a:cxn ang="0">
                    <a:pos x="174" y="138"/>
                  </a:cxn>
                  <a:cxn ang="0">
                    <a:pos x="194" y="144"/>
                  </a:cxn>
                  <a:cxn ang="0">
                    <a:pos x="203" y="114"/>
                  </a:cxn>
                  <a:cxn ang="0">
                    <a:pos x="202" y="106"/>
                  </a:cxn>
                </a:cxnLst>
                <a:rect l="0" t="0" r="r" b="b"/>
                <a:pathLst>
                  <a:path w="204" h="144">
                    <a:moveTo>
                      <a:pt x="202" y="106"/>
                    </a:moveTo>
                    <a:cubicBezTo>
                      <a:pt x="201" y="106"/>
                      <a:pt x="200" y="105"/>
                      <a:pt x="199" y="104"/>
                    </a:cubicBezTo>
                    <a:cubicBezTo>
                      <a:pt x="199" y="103"/>
                      <a:pt x="198" y="101"/>
                      <a:pt x="197" y="101"/>
                    </a:cubicBezTo>
                    <a:cubicBezTo>
                      <a:pt x="196" y="100"/>
                      <a:pt x="194" y="99"/>
                      <a:pt x="193" y="98"/>
                    </a:cubicBezTo>
                    <a:cubicBezTo>
                      <a:pt x="192" y="97"/>
                      <a:pt x="190" y="96"/>
                      <a:pt x="188" y="96"/>
                    </a:cubicBezTo>
                    <a:cubicBezTo>
                      <a:pt x="186" y="96"/>
                      <a:pt x="184" y="96"/>
                      <a:pt x="182" y="95"/>
                    </a:cubicBezTo>
                    <a:cubicBezTo>
                      <a:pt x="181" y="94"/>
                      <a:pt x="180" y="93"/>
                      <a:pt x="179" y="93"/>
                    </a:cubicBezTo>
                    <a:cubicBezTo>
                      <a:pt x="178" y="92"/>
                      <a:pt x="178" y="90"/>
                      <a:pt x="178" y="89"/>
                    </a:cubicBezTo>
                    <a:cubicBezTo>
                      <a:pt x="178" y="88"/>
                      <a:pt x="178" y="86"/>
                      <a:pt x="178" y="84"/>
                    </a:cubicBezTo>
                    <a:cubicBezTo>
                      <a:pt x="178" y="83"/>
                      <a:pt x="178" y="81"/>
                      <a:pt x="179" y="79"/>
                    </a:cubicBezTo>
                    <a:cubicBezTo>
                      <a:pt x="179" y="78"/>
                      <a:pt x="179" y="76"/>
                      <a:pt x="178" y="74"/>
                    </a:cubicBezTo>
                    <a:cubicBezTo>
                      <a:pt x="177" y="73"/>
                      <a:pt x="178" y="71"/>
                      <a:pt x="179" y="69"/>
                    </a:cubicBezTo>
                    <a:cubicBezTo>
                      <a:pt x="180" y="68"/>
                      <a:pt x="181" y="66"/>
                      <a:pt x="182" y="65"/>
                    </a:cubicBezTo>
                    <a:cubicBezTo>
                      <a:pt x="183" y="64"/>
                      <a:pt x="184" y="61"/>
                      <a:pt x="185" y="59"/>
                    </a:cubicBezTo>
                    <a:cubicBezTo>
                      <a:pt x="185" y="57"/>
                      <a:pt x="186" y="55"/>
                      <a:pt x="187" y="54"/>
                    </a:cubicBezTo>
                    <a:cubicBezTo>
                      <a:pt x="187" y="53"/>
                      <a:pt x="188" y="51"/>
                      <a:pt x="189" y="50"/>
                    </a:cubicBezTo>
                    <a:cubicBezTo>
                      <a:pt x="189" y="49"/>
                      <a:pt x="189" y="48"/>
                      <a:pt x="188" y="48"/>
                    </a:cubicBezTo>
                    <a:cubicBezTo>
                      <a:pt x="187" y="47"/>
                      <a:pt x="186" y="46"/>
                      <a:pt x="185" y="45"/>
                    </a:cubicBezTo>
                    <a:cubicBezTo>
                      <a:pt x="185" y="44"/>
                      <a:pt x="185" y="43"/>
                      <a:pt x="186" y="43"/>
                    </a:cubicBezTo>
                    <a:cubicBezTo>
                      <a:pt x="187" y="43"/>
                      <a:pt x="189" y="42"/>
                      <a:pt x="191" y="41"/>
                    </a:cubicBezTo>
                    <a:cubicBezTo>
                      <a:pt x="192" y="41"/>
                      <a:pt x="195" y="40"/>
                      <a:pt x="197" y="39"/>
                    </a:cubicBezTo>
                    <a:cubicBezTo>
                      <a:pt x="198" y="38"/>
                      <a:pt x="200" y="37"/>
                      <a:pt x="200" y="35"/>
                    </a:cubicBezTo>
                    <a:cubicBezTo>
                      <a:pt x="200" y="34"/>
                      <a:pt x="199" y="32"/>
                      <a:pt x="198" y="32"/>
                    </a:cubicBezTo>
                    <a:cubicBezTo>
                      <a:pt x="197" y="32"/>
                      <a:pt x="195" y="29"/>
                      <a:pt x="195" y="27"/>
                    </a:cubicBezTo>
                    <a:cubicBezTo>
                      <a:pt x="195" y="25"/>
                      <a:pt x="193" y="22"/>
                      <a:pt x="192" y="21"/>
                    </a:cubicBezTo>
                    <a:cubicBezTo>
                      <a:pt x="191" y="21"/>
                      <a:pt x="190" y="20"/>
                      <a:pt x="188" y="19"/>
                    </a:cubicBezTo>
                    <a:cubicBezTo>
                      <a:pt x="187" y="19"/>
                      <a:pt x="185" y="21"/>
                      <a:pt x="184" y="23"/>
                    </a:cubicBezTo>
                    <a:cubicBezTo>
                      <a:pt x="183" y="25"/>
                      <a:pt x="181" y="27"/>
                      <a:pt x="179" y="27"/>
                    </a:cubicBezTo>
                    <a:cubicBezTo>
                      <a:pt x="178" y="27"/>
                      <a:pt x="176" y="28"/>
                      <a:pt x="175" y="29"/>
                    </a:cubicBezTo>
                    <a:cubicBezTo>
                      <a:pt x="175" y="30"/>
                      <a:pt x="175" y="32"/>
                      <a:pt x="175" y="33"/>
                    </a:cubicBezTo>
                    <a:cubicBezTo>
                      <a:pt x="175" y="34"/>
                      <a:pt x="175" y="35"/>
                      <a:pt x="174" y="36"/>
                    </a:cubicBezTo>
                    <a:cubicBezTo>
                      <a:pt x="173" y="37"/>
                      <a:pt x="171" y="39"/>
                      <a:pt x="170" y="39"/>
                    </a:cubicBezTo>
                    <a:cubicBezTo>
                      <a:pt x="168" y="40"/>
                      <a:pt x="167" y="42"/>
                      <a:pt x="166" y="43"/>
                    </a:cubicBezTo>
                    <a:cubicBezTo>
                      <a:pt x="164" y="44"/>
                      <a:pt x="163" y="45"/>
                      <a:pt x="163" y="45"/>
                    </a:cubicBezTo>
                    <a:cubicBezTo>
                      <a:pt x="163" y="44"/>
                      <a:pt x="162" y="45"/>
                      <a:pt x="161" y="45"/>
                    </a:cubicBezTo>
                    <a:cubicBezTo>
                      <a:pt x="160" y="46"/>
                      <a:pt x="158" y="45"/>
                      <a:pt x="156" y="43"/>
                    </a:cubicBezTo>
                    <a:cubicBezTo>
                      <a:pt x="155" y="41"/>
                      <a:pt x="153" y="39"/>
                      <a:pt x="152" y="39"/>
                    </a:cubicBezTo>
                    <a:cubicBezTo>
                      <a:pt x="152" y="38"/>
                      <a:pt x="150" y="39"/>
                      <a:pt x="149" y="39"/>
                    </a:cubicBezTo>
                    <a:cubicBezTo>
                      <a:pt x="148" y="40"/>
                      <a:pt x="147" y="40"/>
                      <a:pt x="146" y="40"/>
                    </a:cubicBezTo>
                    <a:cubicBezTo>
                      <a:pt x="145" y="40"/>
                      <a:pt x="144" y="40"/>
                      <a:pt x="143" y="41"/>
                    </a:cubicBezTo>
                    <a:cubicBezTo>
                      <a:pt x="142" y="41"/>
                      <a:pt x="141" y="40"/>
                      <a:pt x="140" y="39"/>
                    </a:cubicBezTo>
                    <a:cubicBezTo>
                      <a:pt x="139" y="38"/>
                      <a:pt x="139" y="37"/>
                      <a:pt x="139" y="36"/>
                    </a:cubicBezTo>
                    <a:cubicBezTo>
                      <a:pt x="139" y="35"/>
                      <a:pt x="140" y="34"/>
                      <a:pt x="141" y="33"/>
                    </a:cubicBezTo>
                    <a:cubicBezTo>
                      <a:pt x="142" y="33"/>
                      <a:pt x="142" y="30"/>
                      <a:pt x="141" y="28"/>
                    </a:cubicBezTo>
                    <a:cubicBezTo>
                      <a:pt x="141" y="26"/>
                      <a:pt x="141" y="24"/>
                      <a:pt x="141" y="23"/>
                    </a:cubicBezTo>
                    <a:cubicBezTo>
                      <a:pt x="142" y="22"/>
                      <a:pt x="143" y="20"/>
                      <a:pt x="143" y="19"/>
                    </a:cubicBezTo>
                    <a:cubicBezTo>
                      <a:pt x="143" y="19"/>
                      <a:pt x="143" y="17"/>
                      <a:pt x="144" y="17"/>
                    </a:cubicBezTo>
                    <a:cubicBezTo>
                      <a:pt x="145" y="16"/>
                      <a:pt x="145" y="15"/>
                      <a:pt x="144" y="15"/>
                    </a:cubicBezTo>
                    <a:cubicBezTo>
                      <a:pt x="144" y="15"/>
                      <a:pt x="144" y="13"/>
                      <a:pt x="145" y="12"/>
                    </a:cubicBezTo>
                    <a:cubicBezTo>
                      <a:pt x="146" y="11"/>
                      <a:pt x="147" y="10"/>
                      <a:pt x="146" y="9"/>
                    </a:cubicBezTo>
                    <a:cubicBezTo>
                      <a:pt x="146" y="8"/>
                      <a:pt x="146" y="7"/>
                      <a:pt x="146" y="7"/>
                    </a:cubicBezTo>
                    <a:cubicBezTo>
                      <a:pt x="147" y="6"/>
                      <a:pt x="147" y="5"/>
                      <a:pt x="147" y="4"/>
                    </a:cubicBezTo>
                    <a:cubicBezTo>
                      <a:pt x="147" y="3"/>
                      <a:pt x="146" y="3"/>
                      <a:pt x="145" y="2"/>
                    </a:cubicBezTo>
                    <a:cubicBezTo>
                      <a:pt x="144" y="2"/>
                      <a:pt x="143" y="1"/>
                      <a:pt x="142" y="1"/>
                    </a:cubicBezTo>
                    <a:cubicBezTo>
                      <a:pt x="141" y="0"/>
                      <a:pt x="140" y="0"/>
                      <a:pt x="140" y="0"/>
                    </a:cubicBezTo>
                    <a:cubicBezTo>
                      <a:pt x="139" y="0"/>
                      <a:pt x="138" y="1"/>
                      <a:pt x="138" y="2"/>
                    </a:cubicBezTo>
                    <a:cubicBezTo>
                      <a:pt x="137" y="2"/>
                      <a:pt x="136" y="4"/>
                      <a:pt x="135" y="4"/>
                    </a:cubicBezTo>
                    <a:cubicBezTo>
                      <a:pt x="135" y="5"/>
                      <a:pt x="133" y="6"/>
                      <a:pt x="133" y="6"/>
                    </a:cubicBezTo>
                    <a:cubicBezTo>
                      <a:pt x="132" y="6"/>
                      <a:pt x="131" y="7"/>
                      <a:pt x="130" y="8"/>
                    </a:cubicBezTo>
                    <a:cubicBezTo>
                      <a:pt x="129" y="9"/>
                      <a:pt x="127" y="9"/>
                      <a:pt x="126" y="9"/>
                    </a:cubicBezTo>
                    <a:cubicBezTo>
                      <a:pt x="125" y="9"/>
                      <a:pt x="124" y="9"/>
                      <a:pt x="124" y="9"/>
                    </a:cubicBezTo>
                    <a:cubicBezTo>
                      <a:pt x="124" y="9"/>
                      <a:pt x="122" y="11"/>
                      <a:pt x="119" y="12"/>
                    </a:cubicBezTo>
                    <a:cubicBezTo>
                      <a:pt x="117" y="14"/>
                      <a:pt x="114" y="16"/>
                      <a:pt x="113" y="16"/>
                    </a:cubicBezTo>
                    <a:cubicBezTo>
                      <a:pt x="112" y="16"/>
                      <a:pt x="110" y="17"/>
                      <a:pt x="109" y="18"/>
                    </a:cubicBezTo>
                    <a:cubicBezTo>
                      <a:pt x="108" y="20"/>
                      <a:pt x="107" y="22"/>
                      <a:pt x="108" y="23"/>
                    </a:cubicBezTo>
                    <a:cubicBezTo>
                      <a:pt x="108" y="24"/>
                      <a:pt x="108" y="25"/>
                      <a:pt x="107" y="26"/>
                    </a:cubicBezTo>
                    <a:cubicBezTo>
                      <a:pt x="107" y="26"/>
                      <a:pt x="105" y="27"/>
                      <a:pt x="104" y="27"/>
                    </a:cubicBezTo>
                    <a:cubicBezTo>
                      <a:pt x="103" y="28"/>
                      <a:pt x="101" y="28"/>
                      <a:pt x="100" y="27"/>
                    </a:cubicBezTo>
                    <a:cubicBezTo>
                      <a:pt x="99" y="27"/>
                      <a:pt x="98" y="27"/>
                      <a:pt x="97" y="27"/>
                    </a:cubicBezTo>
                    <a:cubicBezTo>
                      <a:pt x="97" y="28"/>
                      <a:pt x="96" y="28"/>
                      <a:pt x="95" y="28"/>
                    </a:cubicBezTo>
                    <a:cubicBezTo>
                      <a:pt x="95" y="28"/>
                      <a:pt x="93" y="29"/>
                      <a:pt x="92" y="30"/>
                    </a:cubicBezTo>
                    <a:cubicBezTo>
                      <a:pt x="91" y="31"/>
                      <a:pt x="90" y="32"/>
                      <a:pt x="90" y="31"/>
                    </a:cubicBezTo>
                    <a:cubicBezTo>
                      <a:pt x="89" y="31"/>
                      <a:pt x="88" y="32"/>
                      <a:pt x="87" y="33"/>
                    </a:cubicBezTo>
                    <a:cubicBezTo>
                      <a:pt x="86" y="34"/>
                      <a:pt x="85" y="35"/>
                      <a:pt x="84" y="35"/>
                    </a:cubicBezTo>
                    <a:cubicBezTo>
                      <a:pt x="83" y="35"/>
                      <a:pt x="82" y="37"/>
                      <a:pt x="82" y="37"/>
                    </a:cubicBezTo>
                    <a:cubicBezTo>
                      <a:pt x="81" y="38"/>
                      <a:pt x="80" y="39"/>
                      <a:pt x="79" y="39"/>
                    </a:cubicBezTo>
                    <a:cubicBezTo>
                      <a:pt x="78" y="39"/>
                      <a:pt x="76" y="39"/>
                      <a:pt x="76" y="39"/>
                    </a:cubicBezTo>
                    <a:cubicBezTo>
                      <a:pt x="75" y="38"/>
                      <a:pt x="74" y="38"/>
                      <a:pt x="73" y="38"/>
                    </a:cubicBezTo>
                    <a:cubicBezTo>
                      <a:pt x="72" y="38"/>
                      <a:pt x="71" y="38"/>
                      <a:pt x="71" y="39"/>
                    </a:cubicBezTo>
                    <a:cubicBezTo>
                      <a:pt x="70" y="39"/>
                      <a:pt x="69" y="40"/>
                      <a:pt x="68" y="40"/>
                    </a:cubicBezTo>
                    <a:cubicBezTo>
                      <a:pt x="66" y="40"/>
                      <a:pt x="65" y="40"/>
                      <a:pt x="64" y="41"/>
                    </a:cubicBezTo>
                    <a:cubicBezTo>
                      <a:pt x="64" y="41"/>
                      <a:pt x="62" y="42"/>
                      <a:pt x="61" y="43"/>
                    </a:cubicBezTo>
                    <a:cubicBezTo>
                      <a:pt x="60" y="43"/>
                      <a:pt x="57" y="42"/>
                      <a:pt x="55" y="41"/>
                    </a:cubicBezTo>
                    <a:cubicBezTo>
                      <a:pt x="53" y="40"/>
                      <a:pt x="50" y="39"/>
                      <a:pt x="49" y="38"/>
                    </a:cubicBezTo>
                    <a:cubicBezTo>
                      <a:pt x="47" y="38"/>
                      <a:pt x="45" y="38"/>
                      <a:pt x="44" y="39"/>
                    </a:cubicBezTo>
                    <a:cubicBezTo>
                      <a:pt x="43" y="39"/>
                      <a:pt x="40" y="40"/>
                      <a:pt x="39" y="40"/>
                    </a:cubicBezTo>
                    <a:cubicBezTo>
                      <a:pt x="38" y="40"/>
                      <a:pt x="36" y="40"/>
                      <a:pt x="34" y="41"/>
                    </a:cubicBezTo>
                    <a:cubicBezTo>
                      <a:pt x="33" y="42"/>
                      <a:pt x="30" y="42"/>
                      <a:pt x="28" y="41"/>
                    </a:cubicBezTo>
                    <a:cubicBezTo>
                      <a:pt x="26" y="40"/>
                      <a:pt x="24" y="40"/>
                      <a:pt x="23" y="41"/>
                    </a:cubicBezTo>
                    <a:cubicBezTo>
                      <a:pt x="22" y="42"/>
                      <a:pt x="20" y="41"/>
                      <a:pt x="19" y="40"/>
                    </a:cubicBezTo>
                    <a:cubicBezTo>
                      <a:pt x="17" y="39"/>
                      <a:pt x="15" y="39"/>
                      <a:pt x="14" y="40"/>
                    </a:cubicBezTo>
                    <a:cubicBezTo>
                      <a:pt x="14" y="40"/>
                      <a:pt x="12" y="40"/>
                      <a:pt x="12" y="41"/>
                    </a:cubicBezTo>
                    <a:cubicBezTo>
                      <a:pt x="11" y="41"/>
                      <a:pt x="9" y="41"/>
                      <a:pt x="7" y="42"/>
                    </a:cubicBezTo>
                    <a:cubicBezTo>
                      <a:pt x="5" y="43"/>
                      <a:pt x="3" y="44"/>
                      <a:pt x="2" y="45"/>
                    </a:cubicBezTo>
                    <a:cubicBezTo>
                      <a:pt x="1" y="46"/>
                      <a:pt x="1" y="47"/>
                      <a:pt x="1" y="47"/>
                    </a:cubicBezTo>
                    <a:cubicBezTo>
                      <a:pt x="1" y="47"/>
                      <a:pt x="1" y="48"/>
                      <a:pt x="0" y="49"/>
                    </a:cubicBezTo>
                    <a:cubicBezTo>
                      <a:pt x="0" y="50"/>
                      <a:pt x="0" y="51"/>
                      <a:pt x="1" y="51"/>
                    </a:cubicBezTo>
                    <a:cubicBezTo>
                      <a:pt x="2" y="51"/>
                      <a:pt x="2" y="52"/>
                      <a:pt x="2" y="53"/>
                    </a:cubicBezTo>
                    <a:cubicBezTo>
                      <a:pt x="3" y="54"/>
                      <a:pt x="4" y="54"/>
                      <a:pt x="6" y="55"/>
                    </a:cubicBezTo>
                    <a:cubicBezTo>
                      <a:pt x="8" y="55"/>
                      <a:pt x="11" y="55"/>
                      <a:pt x="12" y="55"/>
                    </a:cubicBezTo>
                    <a:cubicBezTo>
                      <a:pt x="13" y="55"/>
                      <a:pt x="13" y="56"/>
                      <a:pt x="12" y="58"/>
                    </a:cubicBezTo>
                    <a:cubicBezTo>
                      <a:pt x="11" y="59"/>
                      <a:pt x="11" y="61"/>
                      <a:pt x="11" y="62"/>
                    </a:cubicBezTo>
                    <a:cubicBezTo>
                      <a:pt x="12" y="62"/>
                      <a:pt x="13" y="63"/>
                      <a:pt x="14" y="63"/>
                    </a:cubicBezTo>
                    <a:cubicBezTo>
                      <a:pt x="15" y="63"/>
                      <a:pt x="17" y="62"/>
                      <a:pt x="18" y="60"/>
                    </a:cubicBezTo>
                    <a:cubicBezTo>
                      <a:pt x="20" y="59"/>
                      <a:pt x="21" y="58"/>
                      <a:pt x="22" y="58"/>
                    </a:cubicBezTo>
                    <a:cubicBezTo>
                      <a:pt x="23" y="59"/>
                      <a:pt x="25" y="60"/>
                      <a:pt x="25" y="61"/>
                    </a:cubicBezTo>
                    <a:cubicBezTo>
                      <a:pt x="26" y="62"/>
                      <a:pt x="27" y="63"/>
                      <a:pt x="28" y="64"/>
                    </a:cubicBezTo>
                    <a:cubicBezTo>
                      <a:pt x="29" y="64"/>
                      <a:pt x="30" y="64"/>
                      <a:pt x="31" y="63"/>
                    </a:cubicBezTo>
                    <a:cubicBezTo>
                      <a:pt x="31" y="63"/>
                      <a:pt x="33" y="62"/>
                      <a:pt x="34" y="63"/>
                    </a:cubicBezTo>
                    <a:cubicBezTo>
                      <a:pt x="35" y="63"/>
                      <a:pt x="37" y="64"/>
                      <a:pt x="37" y="66"/>
                    </a:cubicBezTo>
                    <a:cubicBezTo>
                      <a:pt x="38" y="67"/>
                      <a:pt x="39" y="69"/>
                      <a:pt x="39" y="70"/>
                    </a:cubicBezTo>
                    <a:cubicBezTo>
                      <a:pt x="39" y="71"/>
                      <a:pt x="39" y="73"/>
                      <a:pt x="39" y="74"/>
                    </a:cubicBezTo>
                    <a:cubicBezTo>
                      <a:pt x="38" y="75"/>
                      <a:pt x="39" y="76"/>
                      <a:pt x="39" y="76"/>
                    </a:cubicBezTo>
                    <a:cubicBezTo>
                      <a:pt x="40" y="76"/>
                      <a:pt x="42" y="77"/>
                      <a:pt x="43" y="78"/>
                    </a:cubicBezTo>
                    <a:cubicBezTo>
                      <a:pt x="45" y="79"/>
                      <a:pt x="47" y="81"/>
                      <a:pt x="47" y="81"/>
                    </a:cubicBezTo>
                    <a:cubicBezTo>
                      <a:pt x="47" y="82"/>
                      <a:pt x="46" y="82"/>
                      <a:pt x="45" y="82"/>
                    </a:cubicBezTo>
                    <a:cubicBezTo>
                      <a:pt x="44" y="83"/>
                      <a:pt x="43" y="84"/>
                      <a:pt x="43" y="85"/>
                    </a:cubicBezTo>
                    <a:cubicBezTo>
                      <a:pt x="44" y="86"/>
                      <a:pt x="44" y="88"/>
                      <a:pt x="44" y="89"/>
                    </a:cubicBezTo>
                    <a:cubicBezTo>
                      <a:pt x="45" y="90"/>
                      <a:pt x="46" y="91"/>
                      <a:pt x="47" y="91"/>
                    </a:cubicBezTo>
                    <a:cubicBezTo>
                      <a:pt x="48" y="91"/>
                      <a:pt x="50" y="93"/>
                      <a:pt x="51" y="95"/>
                    </a:cubicBezTo>
                    <a:cubicBezTo>
                      <a:pt x="53" y="97"/>
                      <a:pt x="50" y="112"/>
                      <a:pt x="50" y="112"/>
                    </a:cubicBezTo>
                    <a:cubicBezTo>
                      <a:pt x="51" y="111"/>
                      <a:pt x="52" y="110"/>
                      <a:pt x="53" y="110"/>
                    </a:cubicBezTo>
                    <a:cubicBezTo>
                      <a:pt x="55" y="109"/>
                      <a:pt x="58" y="107"/>
                      <a:pt x="61" y="106"/>
                    </a:cubicBezTo>
                    <a:cubicBezTo>
                      <a:pt x="63" y="104"/>
                      <a:pt x="73" y="98"/>
                      <a:pt x="75" y="98"/>
                    </a:cubicBezTo>
                    <a:cubicBezTo>
                      <a:pt x="77" y="98"/>
                      <a:pt x="80" y="97"/>
                      <a:pt x="83" y="98"/>
                    </a:cubicBezTo>
                    <a:cubicBezTo>
                      <a:pt x="85" y="98"/>
                      <a:pt x="88" y="98"/>
                      <a:pt x="90" y="97"/>
                    </a:cubicBezTo>
                    <a:cubicBezTo>
                      <a:pt x="91" y="96"/>
                      <a:pt x="94" y="95"/>
                      <a:pt x="96" y="95"/>
                    </a:cubicBezTo>
                    <a:cubicBezTo>
                      <a:pt x="98" y="95"/>
                      <a:pt x="101" y="95"/>
                      <a:pt x="103" y="96"/>
                    </a:cubicBezTo>
                    <a:cubicBezTo>
                      <a:pt x="104" y="96"/>
                      <a:pt x="107" y="98"/>
                      <a:pt x="108" y="99"/>
                    </a:cubicBezTo>
                    <a:cubicBezTo>
                      <a:pt x="109" y="100"/>
                      <a:pt x="111" y="101"/>
                      <a:pt x="112" y="101"/>
                    </a:cubicBezTo>
                    <a:cubicBezTo>
                      <a:pt x="113" y="101"/>
                      <a:pt x="114" y="102"/>
                      <a:pt x="115" y="104"/>
                    </a:cubicBezTo>
                    <a:cubicBezTo>
                      <a:pt x="116" y="105"/>
                      <a:pt x="117" y="106"/>
                      <a:pt x="118" y="106"/>
                    </a:cubicBezTo>
                    <a:cubicBezTo>
                      <a:pt x="119" y="106"/>
                      <a:pt x="120" y="107"/>
                      <a:pt x="122" y="108"/>
                    </a:cubicBezTo>
                    <a:cubicBezTo>
                      <a:pt x="123" y="109"/>
                      <a:pt x="124" y="112"/>
                      <a:pt x="126" y="113"/>
                    </a:cubicBezTo>
                    <a:cubicBezTo>
                      <a:pt x="128" y="115"/>
                      <a:pt x="130" y="117"/>
                      <a:pt x="130" y="119"/>
                    </a:cubicBezTo>
                    <a:cubicBezTo>
                      <a:pt x="131" y="120"/>
                      <a:pt x="134" y="122"/>
                      <a:pt x="136" y="122"/>
                    </a:cubicBezTo>
                    <a:cubicBezTo>
                      <a:pt x="138" y="123"/>
                      <a:pt x="140" y="128"/>
                      <a:pt x="141" y="129"/>
                    </a:cubicBezTo>
                    <a:cubicBezTo>
                      <a:pt x="142" y="130"/>
                      <a:pt x="140" y="132"/>
                      <a:pt x="142" y="133"/>
                    </a:cubicBezTo>
                    <a:cubicBezTo>
                      <a:pt x="143" y="134"/>
                      <a:pt x="145" y="137"/>
                      <a:pt x="146" y="139"/>
                    </a:cubicBezTo>
                    <a:cubicBezTo>
                      <a:pt x="147" y="141"/>
                      <a:pt x="150" y="143"/>
                      <a:pt x="152" y="143"/>
                    </a:cubicBezTo>
                    <a:cubicBezTo>
                      <a:pt x="154" y="144"/>
                      <a:pt x="157" y="144"/>
                      <a:pt x="159" y="143"/>
                    </a:cubicBezTo>
                    <a:cubicBezTo>
                      <a:pt x="161" y="142"/>
                      <a:pt x="163" y="141"/>
                      <a:pt x="163" y="140"/>
                    </a:cubicBezTo>
                    <a:cubicBezTo>
                      <a:pt x="164" y="140"/>
                      <a:pt x="166" y="140"/>
                      <a:pt x="168" y="140"/>
                    </a:cubicBezTo>
                    <a:cubicBezTo>
                      <a:pt x="170" y="140"/>
                      <a:pt x="173" y="139"/>
                      <a:pt x="174" y="138"/>
                    </a:cubicBezTo>
                    <a:cubicBezTo>
                      <a:pt x="175" y="137"/>
                      <a:pt x="178" y="137"/>
                      <a:pt x="181" y="138"/>
                    </a:cubicBezTo>
                    <a:cubicBezTo>
                      <a:pt x="184" y="139"/>
                      <a:pt x="188" y="139"/>
                      <a:pt x="190" y="139"/>
                    </a:cubicBezTo>
                    <a:cubicBezTo>
                      <a:pt x="191" y="139"/>
                      <a:pt x="192" y="143"/>
                      <a:pt x="194" y="144"/>
                    </a:cubicBezTo>
                    <a:cubicBezTo>
                      <a:pt x="194" y="144"/>
                      <a:pt x="199" y="125"/>
                      <a:pt x="201" y="123"/>
                    </a:cubicBezTo>
                    <a:cubicBezTo>
                      <a:pt x="202" y="122"/>
                      <a:pt x="203" y="119"/>
                      <a:pt x="203" y="118"/>
                    </a:cubicBezTo>
                    <a:cubicBezTo>
                      <a:pt x="202" y="117"/>
                      <a:pt x="203" y="115"/>
                      <a:pt x="203" y="114"/>
                    </a:cubicBezTo>
                    <a:cubicBezTo>
                      <a:pt x="203" y="114"/>
                      <a:pt x="204" y="113"/>
                      <a:pt x="204" y="113"/>
                    </a:cubicBezTo>
                    <a:cubicBezTo>
                      <a:pt x="204" y="113"/>
                      <a:pt x="204" y="112"/>
                      <a:pt x="204" y="110"/>
                    </a:cubicBezTo>
                    <a:cubicBezTo>
                      <a:pt x="204" y="108"/>
                      <a:pt x="203" y="107"/>
                      <a:pt x="202" y="106"/>
                    </a:cubicBezTo>
                    <a:close/>
                  </a:path>
                </a:pathLst>
              </a:custGeom>
              <a:solidFill>
                <a:srgbClr val="C2D1F0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7" name="Freeform 116"/>
              <p:cNvSpPr>
                <a:spLocks/>
              </p:cNvSpPr>
              <p:nvPr/>
            </p:nvSpPr>
            <p:spPr bwMode="auto">
              <a:xfrm>
                <a:off x="2584795" y="2625501"/>
                <a:ext cx="706527" cy="788380"/>
              </a:xfrm>
              <a:custGeom>
                <a:avLst/>
                <a:gdLst/>
                <a:ahLst/>
                <a:cxnLst>
                  <a:cxn ang="0">
                    <a:pos x="241" y="78"/>
                  </a:cxn>
                  <a:cxn ang="0">
                    <a:pos x="230" y="64"/>
                  </a:cxn>
                  <a:cxn ang="0">
                    <a:pos x="216" y="63"/>
                  </a:cxn>
                  <a:cxn ang="0">
                    <a:pos x="205" y="52"/>
                  </a:cxn>
                  <a:cxn ang="0">
                    <a:pos x="186" y="56"/>
                  </a:cxn>
                  <a:cxn ang="0">
                    <a:pos x="178" y="73"/>
                  </a:cxn>
                  <a:cxn ang="0">
                    <a:pos x="172" y="87"/>
                  </a:cxn>
                  <a:cxn ang="0">
                    <a:pos x="164" y="84"/>
                  </a:cxn>
                  <a:cxn ang="0">
                    <a:pos x="148" y="93"/>
                  </a:cxn>
                  <a:cxn ang="0">
                    <a:pos x="132" y="91"/>
                  </a:cxn>
                  <a:cxn ang="0">
                    <a:pos x="133" y="74"/>
                  </a:cxn>
                  <a:cxn ang="0">
                    <a:pos x="133" y="55"/>
                  </a:cxn>
                  <a:cxn ang="0">
                    <a:pos x="124" y="46"/>
                  </a:cxn>
                  <a:cxn ang="0">
                    <a:pos x="122" y="35"/>
                  </a:cxn>
                  <a:cxn ang="0">
                    <a:pos x="110" y="16"/>
                  </a:cxn>
                  <a:cxn ang="0">
                    <a:pos x="101" y="6"/>
                  </a:cxn>
                  <a:cxn ang="0">
                    <a:pos x="96" y="6"/>
                  </a:cxn>
                  <a:cxn ang="0">
                    <a:pos x="85" y="10"/>
                  </a:cxn>
                  <a:cxn ang="0">
                    <a:pos x="85" y="23"/>
                  </a:cxn>
                  <a:cxn ang="0">
                    <a:pos x="89" y="40"/>
                  </a:cxn>
                  <a:cxn ang="0">
                    <a:pos x="81" y="62"/>
                  </a:cxn>
                  <a:cxn ang="0">
                    <a:pos x="77" y="73"/>
                  </a:cxn>
                  <a:cxn ang="0">
                    <a:pos x="90" y="88"/>
                  </a:cxn>
                  <a:cxn ang="0">
                    <a:pos x="88" y="101"/>
                  </a:cxn>
                  <a:cxn ang="0">
                    <a:pos x="89" y="115"/>
                  </a:cxn>
                  <a:cxn ang="0">
                    <a:pos x="79" y="117"/>
                  </a:cxn>
                  <a:cxn ang="0">
                    <a:pos x="65" y="111"/>
                  </a:cxn>
                  <a:cxn ang="0">
                    <a:pos x="62" y="125"/>
                  </a:cxn>
                  <a:cxn ang="0">
                    <a:pos x="52" y="139"/>
                  </a:cxn>
                  <a:cxn ang="0">
                    <a:pos x="44" y="145"/>
                  </a:cxn>
                  <a:cxn ang="0">
                    <a:pos x="25" y="146"/>
                  </a:cxn>
                  <a:cxn ang="0">
                    <a:pos x="16" y="164"/>
                  </a:cxn>
                  <a:cxn ang="0">
                    <a:pos x="18" y="177"/>
                  </a:cxn>
                  <a:cxn ang="0">
                    <a:pos x="11" y="194"/>
                  </a:cxn>
                  <a:cxn ang="0">
                    <a:pos x="7" y="212"/>
                  </a:cxn>
                  <a:cxn ang="0">
                    <a:pos x="8" y="227"/>
                  </a:cxn>
                  <a:cxn ang="0">
                    <a:pos x="25" y="234"/>
                  </a:cxn>
                  <a:cxn ang="0">
                    <a:pos x="45" y="241"/>
                  </a:cxn>
                  <a:cxn ang="0">
                    <a:pos x="59" y="233"/>
                  </a:cxn>
                  <a:cxn ang="0">
                    <a:pos x="85" y="248"/>
                  </a:cxn>
                  <a:cxn ang="0">
                    <a:pos x="102" y="261"/>
                  </a:cxn>
                  <a:cxn ang="0">
                    <a:pos x="114" y="264"/>
                  </a:cxn>
                  <a:cxn ang="0">
                    <a:pos x="129" y="246"/>
                  </a:cxn>
                  <a:cxn ang="0">
                    <a:pos x="154" y="209"/>
                  </a:cxn>
                  <a:cxn ang="0">
                    <a:pos x="152" y="178"/>
                  </a:cxn>
                  <a:cxn ang="0">
                    <a:pos x="151" y="160"/>
                  </a:cxn>
                  <a:cxn ang="0">
                    <a:pos x="146" y="146"/>
                  </a:cxn>
                  <a:cxn ang="0">
                    <a:pos x="163" y="137"/>
                  </a:cxn>
                  <a:cxn ang="0">
                    <a:pos x="180" y="131"/>
                  </a:cxn>
                  <a:cxn ang="0">
                    <a:pos x="199" y="131"/>
                  </a:cxn>
                  <a:cxn ang="0">
                    <a:pos x="216" y="112"/>
                  </a:cxn>
                  <a:cxn ang="0">
                    <a:pos x="224" y="117"/>
                  </a:cxn>
                  <a:cxn ang="0">
                    <a:pos x="238" y="109"/>
                  </a:cxn>
                  <a:cxn ang="0">
                    <a:pos x="228" y="99"/>
                  </a:cxn>
                  <a:cxn ang="0">
                    <a:pos x="226" y="90"/>
                  </a:cxn>
                </a:cxnLst>
                <a:rect l="0" t="0" r="r" b="b"/>
                <a:pathLst>
                  <a:path w="242" h="265">
                    <a:moveTo>
                      <a:pt x="228" y="83"/>
                    </a:moveTo>
                    <a:cubicBezTo>
                      <a:pt x="230" y="82"/>
                      <a:pt x="233" y="82"/>
                      <a:pt x="235" y="82"/>
                    </a:cubicBezTo>
                    <a:cubicBezTo>
                      <a:pt x="237" y="82"/>
                      <a:pt x="239" y="82"/>
                      <a:pt x="240" y="82"/>
                    </a:cubicBezTo>
                    <a:cubicBezTo>
                      <a:pt x="241" y="81"/>
                      <a:pt x="242" y="80"/>
                      <a:pt x="242" y="80"/>
                    </a:cubicBezTo>
                    <a:cubicBezTo>
                      <a:pt x="242" y="80"/>
                      <a:pt x="242" y="79"/>
                      <a:pt x="241" y="78"/>
                    </a:cubicBezTo>
                    <a:cubicBezTo>
                      <a:pt x="241" y="77"/>
                      <a:pt x="240" y="75"/>
                      <a:pt x="239" y="75"/>
                    </a:cubicBezTo>
                    <a:cubicBezTo>
                      <a:pt x="238" y="75"/>
                      <a:pt x="237" y="73"/>
                      <a:pt x="236" y="72"/>
                    </a:cubicBezTo>
                    <a:cubicBezTo>
                      <a:pt x="235" y="71"/>
                      <a:pt x="234" y="69"/>
                      <a:pt x="234" y="68"/>
                    </a:cubicBezTo>
                    <a:cubicBezTo>
                      <a:pt x="233" y="68"/>
                      <a:pt x="232" y="67"/>
                      <a:pt x="232" y="66"/>
                    </a:cubicBezTo>
                    <a:cubicBezTo>
                      <a:pt x="231" y="66"/>
                      <a:pt x="230" y="65"/>
                      <a:pt x="230" y="64"/>
                    </a:cubicBezTo>
                    <a:cubicBezTo>
                      <a:pt x="230" y="63"/>
                      <a:pt x="230" y="62"/>
                      <a:pt x="229" y="61"/>
                    </a:cubicBezTo>
                    <a:cubicBezTo>
                      <a:pt x="229" y="60"/>
                      <a:pt x="227" y="59"/>
                      <a:pt x="225" y="59"/>
                    </a:cubicBezTo>
                    <a:cubicBezTo>
                      <a:pt x="223" y="58"/>
                      <a:pt x="221" y="58"/>
                      <a:pt x="221" y="59"/>
                    </a:cubicBezTo>
                    <a:cubicBezTo>
                      <a:pt x="221" y="60"/>
                      <a:pt x="220" y="61"/>
                      <a:pt x="220" y="62"/>
                    </a:cubicBezTo>
                    <a:cubicBezTo>
                      <a:pt x="219" y="62"/>
                      <a:pt x="217" y="63"/>
                      <a:pt x="216" y="63"/>
                    </a:cubicBezTo>
                    <a:cubicBezTo>
                      <a:pt x="215" y="64"/>
                      <a:pt x="214" y="64"/>
                      <a:pt x="213" y="64"/>
                    </a:cubicBezTo>
                    <a:cubicBezTo>
                      <a:pt x="212" y="63"/>
                      <a:pt x="211" y="62"/>
                      <a:pt x="211" y="61"/>
                    </a:cubicBezTo>
                    <a:cubicBezTo>
                      <a:pt x="211" y="60"/>
                      <a:pt x="211" y="58"/>
                      <a:pt x="210" y="57"/>
                    </a:cubicBezTo>
                    <a:cubicBezTo>
                      <a:pt x="209" y="55"/>
                      <a:pt x="209" y="54"/>
                      <a:pt x="209" y="54"/>
                    </a:cubicBezTo>
                    <a:cubicBezTo>
                      <a:pt x="207" y="53"/>
                      <a:pt x="206" y="52"/>
                      <a:pt x="205" y="52"/>
                    </a:cubicBezTo>
                    <a:cubicBezTo>
                      <a:pt x="204" y="51"/>
                      <a:pt x="202" y="50"/>
                      <a:pt x="201" y="50"/>
                    </a:cubicBezTo>
                    <a:cubicBezTo>
                      <a:pt x="201" y="50"/>
                      <a:pt x="199" y="50"/>
                      <a:pt x="197" y="50"/>
                    </a:cubicBezTo>
                    <a:cubicBezTo>
                      <a:pt x="195" y="51"/>
                      <a:pt x="192" y="51"/>
                      <a:pt x="191" y="51"/>
                    </a:cubicBezTo>
                    <a:cubicBezTo>
                      <a:pt x="190" y="51"/>
                      <a:pt x="188" y="52"/>
                      <a:pt x="187" y="52"/>
                    </a:cubicBezTo>
                    <a:cubicBezTo>
                      <a:pt x="187" y="53"/>
                      <a:pt x="186" y="55"/>
                      <a:pt x="186" y="56"/>
                    </a:cubicBezTo>
                    <a:cubicBezTo>
                      <a:pt x="186" y="57"/>
                      <a:pt x="185" y="59"/>
                      <a:pt x="184" y="60"/>
                    </a:cubicBezTo>
                    <a:cubicBezTo>
                      <a:pt x="183" y="61"/>
                      <a:pt x="182" y="62"/>
                      <a:pt x="182" y="63"/>
                    </a:cubicBezTo>
                    <a:cubicBezTo>
                      <a:pt x="183" y="64"/>
                      <a:pt x="183" y="65"/>
                      <a:pt x="182" y="66"/>
                    </a:cubicBezTo>
                    <a:cubicBezTo>
                      <a:pt x="182" y="67"/>
                      <a:pt x="181" y="68"/>
                      <a:pt x="181" y="69"/>
                    </a:cubicBezTo>
                    <a:cubicBezTo>
                      <a:pt x="181" y="70"/>
                      <a:pt x="180" y="72"/>
                      <a:pt x="178" y="73"/>
                    </a:cubicBezTo>
                    <a:cubicBezTo>
                      <a:pt x="177" y="75"/>
                      <a:pt x="177" y="76"/>
                      <a:pt x="177" y="77"/>
                    </a:cubicBezTo>
                    <a:cubicBezTo>
                      <a:pt x="177" y="77"/>
                      <a:pt x="177" y="79"/>
                      <a:pt x="177" y="80"/>
                    </a:cubicBezTo>
                    <a:cubicBezTo>
                      <a:pt x="177" y="81"/>
                      <a:pt x="177" y="83"/>
                      <a:pt x="177" y="83"/>
                    </a:cubicBezTo>
                    <a:cubicBezTo>
                      <a:pt x="177" y="84"/>
                      <a:pt x="176" y="85"/>
                      <a:pt x="175" y="85"/>
                    </a:cubicBezTo>
                    <a:cubicBezTo>
                      <a:pt x="174" y="85"/>
                      <a:pt x="172" y="86"/>
                      <a:pt x="172" y="87"/>
                    </a:cubicBezTo>
                    <a:cubicBezTo>
                      <a:pt x="171" y="88"/>
                      <a:pt x="170" y="89"/>
                      <a:pt x="170" y="90"/>
                    </a:cubicBezTo>
                    <a:cubicBezTo>
                      <a:pt x="170" y="92"/>
                      <a:pt x="170" y="92"/>
                      <a:pt x="169" y="90"/>
                    </a:cubicBezTo>
                    <a:cubicBezTo>
                      <a:pt x="169" y="89"/>
                      <a:pt x="168" y="87"/>
                      <a:pt x="168" y="86"/>
                    </a:cubicBezTo>
                    <a:cubicBezTo>
                      <a:pt x="168" y="85"/>
                      <a:pt x="167" y="84"/>
                      <a:pt x="166" y="85"/>
                    </a:cubicBezTo>
                    <a:cubicBezTo>
                      <a:pt x="165" y="85"/>
                      <a:pt x="164" y="84"/>
                      <a:pt x="164" y="84"/>
                    </a:cubicBezTo>
                    <a:cubicBezTo>
                      <a:pt x="164" y="83"/>
                      <a:pt x="163" y="84"/>
                      <a:pt x="161" y="86"/>
                    </a:cubicBezTo>
                    <a:cubicBezTo>
                      <a:pt x="160" y="87"/>
                      <a:pt x="159" y="89"/>
                      <a:pt x="158" y="89"/>
                    </a:cubicBezTo>
                    <a:cubicBezTo>
                      <a:pt x="157" y="89"/>
                      <a:pt x="156" y="89"/>
                      <a:pt x="155" y="90"/>
                    </a:cubicBezTo>
                    <a:cubicBezTo>
                      <a:pt x="155" y="90"/>
                      <a:pt x="153" y="90"/>
                      <a:pt x="152" y="90"/>
                    </a:cubicBezTo>
                    <a:cubicBezTo>
                      <a:pt x="150" y="90"/>
                      <a:pt x="149" y="91"/>
                      <a:pt x="148" y="93"/>
                    </a:cubicBezTo>
                    <a:cubicBezTo>
                      <a:pt x="148" y="94"/>
                      <a:pt x="146" y="96"/>
                      <a:pt x="145" y="97"/>
                    </a:cubicBezTo>
                    <a:cubicBezTo>
                      <a:pt x="143" y="98"/>
                      <a:pt x="141" y="98"/>
                      <a:pt x="140" y="97"/>
                    </a:cubicBezTo>
                    <a:cubicBezTo>
                      <a:pt x="139" y="97"/>
                      <a:pt x="138" y="96"/>
                      <a:pt x="138" y="95"/>
                    </a:cubicBezTo>
                    <a:cubicBezTo>
                      <a:pt x="138" y="94"/>
                      <a:pt x="136" y="93"/>
                      <a:pt x="135" y="93"/>
                    </a:cubicBezTo>
                    <a:cubicBezTo>
                      <a:pt x="134" y="93"/>
                      <a:pt x="133" y="92"/>
                      <a:pt x="132" y="91"/>
                    </a:cubicBezTo>
                    <a:cubicBezTo>
                      <a:pt x="132" y="90"/>
                      <a:pt x="132" y="89"/>
                      <a:pt x="133" y="88"/>
                    </a:cubicBezTo>
                    <a:cubicBezTo>
                      <a:pt x="133" y="87"/>
                      <a:pt x="133" y="86"/>
                      <a:pt x="133" y="85"/>
                    </a:cubicBezTo>
                    <a:cubicBezTo>
                      <a:pt x="132" y="85"/>
                      <a:pt x="132" y="83"/>
                      <a:pt x="133" y="82"/>
                    </a:cubicBezTo>
                    <a:cubicBezTo>
                      <a:pt x="133" y="80"/>
                      <a:pt x="134" y="79"/>
                      <a:pt x="133" y="78"/>
                    </a:cubicBezTo>
                    <a:cubicBezTo>
                      <a:pt x="133" y="77"/>
                      <a:pt x="133" y="75"/>
                      <a:pt x="133" y="74"/>
                    </a:cubicBezTo>
                    <a:cubicBezTo>
                      <a:pt x="133" y="73"/>
                      <a:pt x="133" y="70"/>
                      <a:pt x="134" y="69"/>
                    </a:cubicBezTo>
                    <a:cubicBezTo>
                      <a:pt x="134" y="67"/>
                      <a:pt x="135" y="65"/>
                      <a:pt x="135" y="64"/>
                    </a:cubicBezTo>
                    <a:cubicBezTo>
                      <a:pt x="135" y="63"/>
                      <a:pt x="136" y="61"/>
                      <a:pt x="136" y="60"/>
                    </a:cubicBezTo>
                    <a:cubicBezTo>
                      <a:pt x="136" y="59"/>
                      <a:pt x="136" y="57"/>
                      <a:pt x="135" y="56"/>
                    </a:cubicBezTo>
                    <a:cubicBezTo>
                      <a:pt x="135" y="55"/>
                      <a:pt x="134" y="55"/>
                      <a:pt x="133" y="55"/>
                    </a:cubicBezTo>
                    <a:cubicBezTo>
                      <a:pt x="132" y="55"/>
                      <a:pt x="131" y="55"/>
                      <a:pt x="130" y="55"/>
                    </a:cubicBezTo>
                    <a:cubicBezTo>
                      <a:pt x="130" y="54"/>
                      <a:pt x="129" y="54"/>
                      <a:pt x="128" y="54"/>
                    </a:cubicBezTo>
                    <a:cubicBezTo>
                      <a:pt x="127" y="54"/>
                      <a:pt x="127" y="53"/>
                      <a:pt x="127" y="52"/>
                    </a:cubicBezTo>
                    <a:cubicBezTo>
                      <a:pt x="127" y="52"/>
                      <a:pt x="126" y="51"/>
                      <a:pt x="126" y="50"/>
                    </a:cubicBezTo>
                    <a:cubicBezTo>
                      <a:pt x="125" y="49"/>
                      <a:pt x="124" y="48"/>
                      <a:pt x="124" y="46"/>
                    </a:cubicBezTo>
                    <a:cubicBezTo>
                      <a:pt x="123" y="45"/>
                      <a:pt x="122" y="43"/>
                      <a:pt x="123" y="42"/>
                    </a:cubicBezTo>
                    <a:cubicBezTo>
                      <a:pt x="123" y="42"/>
                      <a:pt x="123" y="41"/>
                      <a:pt x="123" y="40"/>
                    </a:cubicBezTo>
                    <a:cubicBezTo>
                      <a:pt x="123" y="40"/>
                      <a:pt x="123" y="39"/>
                      <a:pt x="123" y="38"/>
                    </a:cubicBezTo>
                    <a:cubicBezTo>
                      <a:pt x="123" y="38"/>
                      <a:pt x="123" y="38"/>
                      <a:pt x="123" y="38"/>
                    </a:cubicBezTo>
                    <a:cubicBezTo>
                      <a:pt x="123" y="37"/>
                      <a:pt x="123" y="36"/>
                      <a:pt x="122" y="35"/>
                    </a:cubicBezTo>
                    <a:cubicBezTo>
                      <a:pt x="122" y="34"/>
                      <a:pt x="121" y="34"/>
                      <a:pt x="119" y="34"/>
                    </a:cubicBezTo>
                    <a:cubicBezTo>
                      <a:pt x="118" y="34"/>
                      <a:pt x="116" y="33"/>
                      <a:pt x="115" y="32"/>
                    </a:cubicBezTo>
                    <a:cubicBezTo>
                      <a:pt x="115" y="32"/>
                      <a:pt x="115" y="30"/>
                      <a:pt x="115" y="29"/>
                    </a:cubicBezTo>
                    <a:cubicBezTo>
                      <a:pt x="116" y="27"/>
                      <a:pt x="115" y="24"/>
                      <a:pt x="114" y="22"/>
                    </a:cubicBezTo>
                    <a:cubicBezTo>
                      <a:pt x="113" y="20"/>
                      <a:pt x="111" y="17"/>
                      <a:pt x="110" y="16"/>
                    </a:cubicBezTo>
                    <a:cubicBezTo>
                      <a:pt x="109" y="14"/>
                      <a:pt x="108" y="13"/>
                      <a:pt x="107" y="13"/>
                    </a:cubicBezTo>
                    <a:cubicBezTo>
                      <a:pt x="106" y="13"/>
                      <a:pt x="104" y="13"/>
                      <a:pt x="102" y="13"/>
                    </a:cubicBezTo>
                    <a:cubicBezTo>
                      <a:pt x="100" y="14"/>
                      <a:pt x="99" y="13"/>
                      <a:pt x="99" y="11"/>
                    </a:cubicBezTo>
                    <a:cubicBezTo>
                      <a:pt x="99" y="10"/>
                      <a:pt x="100" y="9"/>
                      <a:pt x="101" y="8"/>
                    </a:cubicBezTo>
                    <a:cubicBezTo>
                      <a:pt x="102" y="8"/>
                      <a:pt x="102" y="7"/>
                      <a:pt x="101" y="6"/>
                    </a:cubicBezTo>
                    <a:cubicBezTo>
                      <a:pt x="100" y="5"/>
                      <a:pt x="99" y="3"/>
                      <a:pt x="99" y="1"/>
                    </a:cubicBezTo>
                    <a:cubicBezTo>
                      <a:pt x="98" y="0"/>
                      <a:pt x="97" y="0"/>
                      <a:pt x="96" y="0"/>
                    </a:cubicBezTo>
                    <a:cubicBezTo>
                      <a:pt x="96" y="1"/>
                      <a:pt x="96" y="1"/>
                      <a:pt x="96" y="1"/>
                    </a:cubicBezTo>
                    <a:cubicBezTo>
                      <a:pt x="96" y="1"/>
                      <a:pt x="96" y="2"/>
                      <a:pt x="96" y="3"/>
                    </a:cubicBezTo>
                    <a:cubicBezTo>
                      <a:pt x="97" y="4"/>
                      <a:pt x="96" y="5"/>
                      <a:pt x="96" y="6"/>
                    </a:cubicBezTo>
                    <a:cubicBezTo>
                      <a:pt x="95" y="7"/>
                      <a:pt x="94" y="7"/>
                      <a:pt x="93" y="7"/>
                    </a:cubicBezTo>
                    <a:cubicBezTo>
                      <a:pt x="93" y="7"/>
                      <a:pt x="92" y="8"/>
                      <a:pt x="92" y="9"/>
                    </a:cubicBezTo>
                    <a:cubicBezTo>
                      <a:pt x="91" y="9"/>
                      <a:pt x="90" y="10"/>
                      <a:pt x="90" y="10"/>
                    </a:cubicBezTo>
                    <a:cubicBezTo>
                      <a:pt x="89" y="10"/>
                      <a:pt x="88" y="10"/>
                      <a:pt x="88" y="10"/>
                    </a:cubicBezTo>
                    <a:cubicBezTo>
                      <a:pt x="87" y="10"/>
                      <a:pt x="86" y="10"/>
                      <a:pt x="85" y="10"/>
                    </a:cubicBezTo>
                    <a:cubicBezTo>
                      <a:pt x="84" y="11"/>
                      <a:pt x="83" y="12"/>
                      <a:pt x="84" y="12"/>
                    </a:cubicBezTo>
                    <a:cubicBezTo>
                      <a:pt x="84" y="13"/>
                      <a:pt x="84" y="15"/>
                      <a:pt x="84" y="16"/>
                    </a:cubicBezTo>
                    <a:cubicBezTo>
                      <a:pt x="84" y="16"/>
                      <a:pt x="84" y="17"/>
                      <a:pt x="84" y="18"/>
                    </a:cubicBezTo>
                    <a:cubicBezTo>
                      <a:pt x="84" y="19"/>
                      <a:pt x="85" y="20"/>
                      <a:pt x="85" y="20"/>
                    </a:cubicBezTo>
                    <a:cubicBezTo>
                      <a:pt x="85" y="21"/>
                      <a:pt x="85" y="22"/>
                      <a:pt x="85" y="23"/>
                    </a:cubicBezTo>
                    <a:cubicBezTo>
                      <a:pt x="85" y="24"/>
                      <a:pt x="84" y="25"/>
                      <a:pt x="84" y="26"/>
                    </a:cubicBezTo>
                    <a:cubicBezTo>
                      <a:pt x="84" y="27"/>
                      <a:pt x="84" y="28"/>
                      <a:pt x="83" y="29"/>
                    </a:cubicBezTo>
                    <a:cubicBezTo>
                      <a:pt x="83" y="29"/>
                      <a:pt x="84" y="30"/>
                      <a:pt x="84" y="31"/>
                    </a:cubicBezTo>
                    <a:cubicBezTo>
                      <a:pt x="85" y="31"/>
                      <a:pt x="87" y="33"/>
                      <a:pt x="88" y="34"/>
                    </a:cubicBezTo>
                    <a:cubicBezTo>
                      <a:pt x="89" y="36"/>
                      <a:pt x="90" y="38"/>
                      <a:pt x="89" y="40"/>
                    </a:cubicBezTo>
                    <a:cubicBezTo>
                      <a:pt x="89" y="42"/>
                      <a:pt x="89" y="44"/>
                      <a:pt x="89" y="46"/>
                    </a:cubicBezTo>
                    <a:cubicBezTo>
                      <a:pt x="90" y="47"/>
                      <a:pt x="90" y="49"/>
                      <a:pt x="89" y="49"/>
                    </a:cubicBezTo>
                    <a:cubicBezTo>
                      <a:pt x="88" y="50"/>
                      <a:pt x="87" y="51"/>
                      <a:pt x="87" y="53"/>
                    </a:cubicBezTo>
                    <a:cubicBezTo>
                      <a:pt x="87" y="54"/>
                      <a:pt x="86" y="56"/>
                      <a:pt x="85" y="58"/>
                    </a:cubicBezTo>
                    <a:cubicBezTo>
                      <a:pt x="83" y="59"/>
                      <a:pt x="82" y="61"/>
                      <a:pt x="81" y="62"/>
                    </a:cubicBezTo>
                    <a:cubicBezTo>
                      <a:pt x="81" y="63"/>
                      <a:pt x="80" y="64"/>
                      <a:pt x="79" y="65"/>
                    </a:cubicBezTo>
                    <a:cubicBezTo>
                      <a:pt x="78" y="65"/>
                      <a:pt x="78" y="66"/>
                      <a:pt x="79" y="66"/>
                    </a:cubicBezTo>
                    <a:cubicBezTo>
                      <a:pt x="80" y="66"/>
                      <a:pt x="80" y="67"/>
                      <a:pt x="80" y="68"/>
                    </a:cubicBezTo>
                    <a:cubicBezTo>
                      <a:pt x="80" y="69"/>
                      <a:pt x="80" y="70"/>
                      <a:pt x="79" y="70"/>
                    </a:cubicBezTo>
                    <a:cubicBezTo>
                      <a:pt x="78" y="71"/>
                      <a:pt x="77" y="72"/>
                      <a:pt x="77" y="73"/>
                    </a:cubicBezTo>
                    <a:cubicBezTo>
                      <a:pt x="77" y="75"/>
                      <a:pt x="77" y="76"/>
                      <a:pt x="77" y="77"/>
                    </a:cubicBezTo>
                    <a:cubicBezTo>
                      <a:pt x="77" y="78"/>
                      <a:pt x="78" y="80"/>
                      <a:pt x="79" y="82"/>
                    </a:cubicBezTo>
                    <a:cubicBezTo>
                      <a:pt x="80" y="83"/>
                      <a:pt x="82" y="85"/>
                      <a:pt x="83" y="85"/>
                    </a:cubicBezTo>
                    <a:cubicBezTo>
                      <a:pt x="85" y="85"/>
                      <a:pt x="87" y="86"/>
                      <a:pt x="88" y="85"/>
                    </a:cubicBezTo>
                    <a:cubicBezTo>
                      <a:pt x="88" y="85"/>
                      <a:pt x="90" y="86"/>
                      <a:pt x="90" y="88"/>
                    </a:cubicBezTo>
                    <a:cubicBezTo>
                      <a:pt x="91" y="90"/>
                      <a:pt x="91" y="91"/>
                      <a:pt x="90" y="92"/>
                    </a:cubicBezTo>
                    <a:cubicBezTo>
                      <a:pt x="90" y="93"/>
                      <a:pt x="89" y="94"/>
                      <a:pt x="89" y="94"/>
                    </a:cubicBezTo>
                    <a:cubicBezTo>
                      <a:pt x="88" y="94"/>
                      <a:pt x="87" y="95"/>
                      <a:pt x="86" y="96"/>
                    </a:cubicBezTo>
                    <a:cubicBezTo>
                      <a:pt x="85" y="97"/>
                      <a:pt x="85" y="99"/>
                      <a:pt x="85" y="99"/>
                    </a:cubicBezTo>
                    <a:cubicBezTo>
                      <a:pt x="86" y="100"/>
                      <a:pt x="87" y="101"/>
                      <a:pt x="88" y="101"/>
                    </a:cubicBezTo>
                    <a:cubicBezTo>
                      <a:pt x="89" y="101"/>
                      <a:pt x="90" y="102"/>
                      <a:pt x="91" y="104"/>
                    </a:cubicBezTo>
                    <a:cubicBezTo>
                      <a:pt x="92" y="105"/>
                      <a:pt x="93" y="107"/>
                      <a:pt x="93" y="108"/>
                    </a:cubicBezTo>
                    <a:cubicBezTo>
                      <a:pt x="93" y="109"/>
                      <a:pt x="92" y="110"/>
                      <a:pt x="91" y="111"/>
                    </a:cubicBezTo>
                    <a:cubicBezTo>
                      <a:pt x="90" y="111"/>
                      <a:pt x="89" y="112"/>
                      <a:pt x="89" y="113"/>
                    </a:cubicBezTo>
                    <a:cubicBezTo>
                      <a:pt x="88" y="113"/>
                      <a:pt x="88" y="114"/>
                      <a:pt x="89" y="115"/>
                    </a:cubicBezTo>
                    <a:cubicBezTo>
                      <a:pt x="90" y="116"/>
                      <a:pt x="89" y="118"/>
                      <a:pt x="88" y="118"/>
                    </a:cubicBezTo>
                    <a:cubicBezTo>
                      <a:pt x="87" y="119"/>
                      <a:pt x="86" y="119"/>
                      <a:pt x="85" y="118"/>
                    </a:cubicBezTo>
                    <a:cubicBezTo>
                      <a:pt x="85" y="118"/>
                      <a:pt x="84" y="117"/>
                      <a:pt x="83" y="117"/>
                    </a:cubicBezTo>
                    <a:cubicBezTo>
                      <a:pt x="82" y="117"/>
                      <a:pt x="81" y="118"/>
                      <a:pt x="81" y="118"/>
                    </a:cubicBezTo>
                    <a:cubicBezTo>
                      <a:pt x="80" y="118"/>
                      <a:pt x="79" y="118"/>
                      <a:pt x="79" y="117"/>
                    </a:cubicBezTo>
                    <a:cubicBezTo>
                      <a:pt x="79" y="116"/>
                      <a:pt x="78" y="115"/>
                      <a:pt x="77" y="115"/>
                    </a:cubicBezTo>
                    <a:cubicBezTo>
                      <a:pt x="76" y="114"/>
                      <a:pt x="75" y="114"/>
                      <a:pt x="74" y="113"/>
                    </a:cubicBezTo>
                    <a:cubicBezTo>
                      <a:pt x="73" y="112"/>
                      <a:pt x="72" y="111"/>
                      <a:pt x="72" y="111"/>
                    </a:cubicBezTo>
                    <a:cubicBezTo>
                      <a:pt x="71" y="110"/>
                      <a:pt x="70" y="109"/>
                      <a:pt x="69" y="109"/>
                    </a:cubicBezTo>
                    <a:cubicBezTo>
                      <a:pt x="68" y="109"/>
                      <a:pt x="67" y="110"/>
                      <a:pt x="65" y="111"/>
                    </a:cubicBezTo>
                    <a:cubicBezTo>
                      <a:pt x="64" y="112"/>
                      <a:pt x="63" y="113"/>
                      <a:pt x="63" y="113"/>
                    </a:cubicBezTo>
                    <a:cubicBezTo>
                      <a:pt x="63" y="113"/>
                      <a:pt x="63" y="114"/>
                      <a:pt x="63" y="114"/>
                    </a:cubicBezTo>
                    <a:cubicBezTo>
                      <a:pt x="63" y="115"/>
                      <a:pt x="63" y="117"/>
                      <a:pt x="64" y="118"/>
                    </a:cubicBezTo>
                    <a:cubicBezTo>
                      <a:pt x="65" y="119"/>
                      <a:pt x="65" y="120"/>
                      <a:pt x="64" y="121"/>
                    </a:cubicBezTo>
                    <a:cubicBezTo>
                      <a:pt x="64" y="122"/>
                      <a:pt x="63" y="124"/>
                      <a:pt x="62" y="125"/>
                    </a:cubicBezTo>
                    <a:cubicBezTo>
                      <a:pt x="62" y="126"/>
                      <a:pt x="60" y="127"/>
                      <a:pt x="59" y="128"/>
                    </a:cubicBezTo>
                    <a:cubicBezTo>
                      <a:pt x="57" y="129"/>
                      <a:pt x="56" y="130"/>
                      <a:pt x="56" y="131"/>
                    </a:cubicBezTo>
                    <a:cubicBezTo>
                      <a:pt x="56" y="131"/>
                      <a:pt x="55" y="132"/>
                      <a:pt x="55" y="133"/>
                    </a:cubicBezTo>
                    <a:cubicBezTo>
                      <a:pt x="54" y="133"/>
                      <a:pt x="54" y="134"/>
                      <a:pt x="54" y="135"/>
                    </a:cubicBezTo>
                    <a:cubicBezTo>
                      <a:pt x="54" y="136"/>
                      <a:pt x="53" y="138"/>
                      <a:pt x="52" y="139"/>
                    </a:cubicBezTo>
                    <a:cubicBezTo>
                      <a:pt x="51" y="141"/>
                      <a:pt x="51" y="142"/>
                      <a:pt x="51" y="143"/>
                    </a:cubicBezTo>
                    <a:cubicBezTo>
                      <a:pt x="51" y="144"/>
                      <a:pt x="52" y="145"/>
                      <a:pt x="52" y="146"/>
                    </a:cubicBezTo>
                    <a:cubicBezTo>
                      <a:pt x="53" y="147"/>
                      <a:pt x="53" y="147"/>
                      <a:pt x="53" y="148"/>
                    </a:cubicBezTo>
                    <a:cubicBezTo>
                      <a:pt x="52" y="148"/>
                      <a:pt x="50" y="148"/>
                      <a:pt x="49" y="147"/>
                    </a:cubicBezTo>
                    <a:cubicBezTo>
                      <a:pt x="47" y="147"/>
                      <a:pt x="45" y="145"/>
                      <a:pt x="44" y="145"/>
                    </a:cubicBezTo>
                    <a:cubicBezTo>
                      <a:pt x="43" y="144"/>
                      <a:pt x="42" y="142"/>
                      <a:pt x="42" y="141"/>
                    </a:cubicBezTo>
                    <a:cubicBezTo>
                      <a:pt x="41" y="140"/>
                      <a:pt x="40" y="139"/>
                      <a:pt x="39" y="139"/>
                    </a:cubicBezTo>
                    <a:cubicBezTo>
                      <a:pt x="38" y="139"/>
                      <a:pt x="36" y="141"/>
                      <a:pt x="36" y="142"/>
                    </a:cubicBezTo>
                    <a:cubicBezTo>
                      <a:pt x="35" y="144"/>
                      <a:pt x="33" y="145"/>
                      <a:pt x="31" y="145"/>
                    </a:cubicBezTo>
                    <a:cubicBezTo>
                      <a:pt x="29" y="146"/>
                      <a:pt x="26" y="146"/>
                      <a:pt x="25" y="146"/>
                    </a:cubicBezTo>
                    <a:cubicBezTo>
                      <a:pt x="23" y="146"/>
                      <a:pt x="21" y="146"/>
                      <a:pt x="20" y="146"/>
                    </a:cubicBezTo>
                    <a:cubicBezTo>
                      <a:pt x="18" y="146"/>
                      <a:pt x="17" y="148"/>
                      <a:pt x="16" y="150"/>
                    </a:cubicBezTo>
                    <a:cubicBezTo>
                      <a:pt x="15" y="152"/>
                      <a:pt x="14" y="156"/>
                      <a:pt x="14" y="158"/>
                    </a:cubicBezTo>
                    <a:cubicBezTo>
                      <a:pt x="14" y="160"/>
                      <a:pt x="14" y="162"/>
                      <a:pt x="15" y="162"/>
                    </a:cubicBezTo>
                    <a:cubicBezTo>
                      <a:pt x="16" y="162"/>
                      <a:pt x="16" y="163"/>
                      <a:pt x="16" y="164"/>
                    </a:cubicBezTo>
                    <a:cubicBezTo>
                      <a:pt x="15" y="165"/>
                      <a:pt x="16" y="166"/>
                      <a:pt x="17" y="166"/>
                    </a:cubicBezTo>
                    <a:cubicBezTo>
                      <a:pt x="18" y="166"/>
                      <a:pt x="19" y="167"/>
                      <a:pt x="19" y="168"/>
                    </a:cubicBezTo>
                    <a:cubicBezTo>
                      <a:pt x="19" y="169"/>
                      <a:pt x="19" y="171"/>
                      <a:pt x="20" y="172"/>
                    </a:cubicBezTo>
                    <a:cubicBezTo>
                      <a:pt x="21" y="174"/>
                      <a:pt x="21" y="175"/>
                      <a:pt x="20" y="175"/>
                    </a:cubicBezTo>
                    <a:cubicBezTo>
                      <a:pt x="18" y="175"/>
                      <a:pt x="18" y="176"/>
                      <a:pt x="18" y="177"/>
                    </a:cubicBezTo>
                    <a:cubicBezTo>
                      <a:pt x="18" y="179"/>
                      <a:pt x="16" y="180"/>
                      <a:pt x="15" y="180"/>
                    </a:cubicBezTo>
                    <a:cubicBezTo>
                      <a:pt x="14" y="180"/>
                      <a:pt x="12" y="181"/>
                      <a:pt x="12" y="182"/>
                    </a:cubicBezTo>
                    <a:cubicBezTo>
                      <a:pt x="12" y="183"/>
                      <a:pt x="12" y="185"/>
                      <a:pt x="11" y="186"/>
                    </a:cubicBezTo>
                    <a:cubicBezTo>
                      <a:pt x="10" y="187"/>
                      <a:pt x="10" y="189"/>
                      <a:pt x="10" y="190"/>
                    </a:cubicBezTo>
                    <a:cubicBezTo>
                      <a:pt x="10" y="191"/>
                      <a:pt x="11" y="193"/>
                      <a:pt x="11" y="194"/>
                    </a:cubicBezTo>
                    <a:cubicBezTo>
                      <a:pt x="12" y="195"/>
                      <a:pt x="12" y="196"/>
                      <a:pt x="11" y="197"/>
                    </a:cubicBezTo>
                    <a:cubicBezTo>
                      <a:pt x="10" y="197"/>
                      <a:pt x="10" y="199"/>
                      <a:pt x="10" y="200"/>
                    </a:cubicBezTo>
                    <a:cubicBezTo>
                      <a:pt x="10" y="201"/>
                      <a:pt x="10" y="203"/>
                      <a:pt x="10" y="204"/>
                    </a:cubicBezTo>
                    <a:cubicBezTo>
                      <a:pt x="10" y="205"/>
                      <a:pt x="10" y="207"/>
                      <a:pt x="10" y="209"/>
                    </a:cubicBezTo>
                    <a:cubicBezTo>
                      <a:pt x="10" y="210"/>
                      <a:pt x="8" y="212"/>
                      <a:pt x="7" y="212"/>
                    </a:cubicBezTo>
                    <a:cubicBezTo>
                      <a:pt x="5" y="213"/>
                      <a:pt x="3" y="214"/>
                      <a:pt x="3" y="214"/>
                    </a:cubicBezTo>
                    <a:cubicBezTo>
                      <a:pt x="2" y="214"/>
                      <a:pt x="1" y="215"/>
                      <a:pt x="0" y="216"/>
                    </a:cubicBezTo>
                    <a:cubicBezTo>
                      <a:pt x="0" y="216"/>
                      <a:pt x="0" y="218"/>
                      <a:pt x="2" y="219"/>
                    </a:cubicBezTo>
                    <a:cubicBezTo>
                      <a:pt x="3" y="220"/>
                      <a:pt x="5" y="222"/>
                      <a:pt x="5" y="223"/>
                    </a:cubicBezTo>
                    <a:cubicBezTo>
                      <a:pt x="5" y="224"/>
                      <a:pt x="7" y="226"/>
                      <a:pt x="8" y="227"/>
                    </a:cubicBezTo>
                    <a:cubicBezTo>
                      <a:pt x="9" y="228"/>
                      <a:pt x="11" y="229"/>
                      <a:pt x="12" y="229"/>
                    </a:cubicBezTo>
                    <a:cubicBezTo>
                      <a:pt x="13" y="229"/>
                      <a:pt x="14" y="229"/>
                      <a:pt x="14" y="229"/>
                    </a:cubicBezTo>
                    <a:cubicBezTo>
                      <a:pt x="14" y="229"/>
                      <a:pt x="15" y="229"/>
                      <a:pt x="17" y="230"/>
                    </a:cubicBezTo>
                    <a:cubicBezTo>
                      <a:pt x="19" y="230"/>
                      <a:pt x="21" y="231"/>
                      <a:pt x="21" y="232"/>
                    </a:cubicBezTo>
                    <a:cubicBezTo>
                      <a:pt x="22" y="232"/>
                      <a:pt x="24" y="233"/>
                      <a:pt x="25" y="234"/>
                    </a:cubicBezTo>
                    <a:cubicBezTo>
                      <a:pt x="26" y="234"/>
                      <a:pt x="28" y="235"/>
                      <a:pt x="29" y="235"/>
                    </a:cubicBezTo>
                    <a:cubicBezTo>
                      <a:pt x="30" y="235"/>
                      <a:pt x="32" y="236"/>
                      <a:pt x="33" y="237"/>
                    </a:cubicBezTo>
                    <a:cubicBezTo>
                      <a:pt x="34" y="237"/>
                      <a:pt x="37" y="238"/>
                      <a:pt x="39" y="237"/>
                    </a:cubicBezTo>
                    <a:cubicBezTo>
                      <a:pt x="42" y="236"/>
                      <a:pt x="44" y="237"/>
                      <a:pt x="44" y="238"/>
                    </a:cubicBezTo>
                    <a:cubicBezTo>
                      <a:pt x="44" y="240"/>
                      <a:pt x="45" y="241"/>
                      <a:pt x="45" y="241"/>
                    </a:cubicBezTo>
                    <a:cubicBezTo>
                      <a:pt x="45" y="241"/>
                      <a:pt x="45" y="240"/>
                      <a:pt x="46" y="239"/>
                    </a:cubicBezTo>
                    <a:cubicBezTo>
                      <a:pt x="47" y="238"/>
                      <a:pt x="49" y="236"/>
                      <a:pt x="50" y="236"/>
                    </a:cubicBezTo>
                    <a:cubicBezTo>
                      <a:pt x="52" y="235"/>
                      <a:pt x="53" y="233"/>
                      <a:pt x="53" y="233"/>
                    </a:cubicBezTo>
                    <a:cubicBezTo>
                      <a:pt x="53" y="232"/>
                      <a:pt x="54" y="232"/>
                      <a:pt x="56" y="231"/>
                    </a:cubicBezTo>
                    <a:cubicBezTo>
                      <a:pt x="57" y="231"/>
                      <a:pt x="59" y="232"/>
                      <a:pt x="59" y="233"/>
                    </a:cubicBezTo>
                    <a:cubicBezTo>
                      <a:pt x="60" y="234"/>
                      <a:pt x="61" y="236"/>
                      <a:pt x="62" y="237"/>
                    </a:cubicBezTo>
                    <a:cubicBezTo>
                      <a:pt x="64" y="238"/>
                      <a:pt x="66" y="240"/>
                      <a:pt x="68" y="240"/>
                    </a:cubicBezTo>
                    <a:cubicBezTo>
                      <a:pt x="69" y="240"/>
                      <a:pt x="73" y="242"/>
                      <a:pt x="75" y="244"/>
                    </a:cubicBezTo>
                    <a:cubicBezTo>
                      <a:pt x="78" y="245"/>
                      <a:pt x="81" y="247"/>
                      <a:pt x="81" y="248"/>
                    </a:cubicBezTo>
                    <a:cubicBezTo>
                      <a:pt x="81" y="248"/>
                      <a:pt x="83" y="249"/>
                      <a:pt x="85" y="248"/>
                    </a:cubicBezTo>
                    <a:cubicBezTo>
                      <a:pt x="87" y="248"/>
                      <a:pt x="89" y="249"/>
                      <a:pt x="91" y="250"/>
                    </a:cubicBezTo>
                    <a:cubicBezTo>
                      <a:pt x="92" y="251"/>
                      <a:pt x="95" y="252"/>
                      <a:pt x="96" y="253"/>
                    </a:cubicBezTo>
                    <a:cubicBezTo>
                      <a:pt x="97" y="254"/>
                      <a:pt x="99" y="255"/>
                      <a:pt x="99" y="255"/>
                    </a:cubicBezTo>
                    <a:cubicBezTo>
                      <a:pt x="100" y="256"/>
                      <a:pt x="100" y="258"/>
                      <a:pt x="100" y="259"/>
                    </a:cubicBezTo>
                    <a:cubicBezTo>
                      <a:pt x="100" y="260"/>
                      <a:pt x="101" y="261"/>
                      <a:pt x="102" y="261"/>
                    </a:cubicBezTo>
                    <a:cubicBezTo>
                      <a:pt x="102" y="261"/>
                      <a:pt x="104" y="261"/>
                      <a:pt x="105" y="260"/>
                    </a:cubicBezTo>
                    <a:cubicBezTo>
                      <a:pt x="106" y="260"/>
                      <a:pt x="107" y="260"/>
                      <a:pt x="108" y="261"/>
                    </a:cubicBezTo>
                    <a:cubicBezTo>
                      <a:pt x="109" y="262"/>
                      <a:pt x="109" y="263"/>
                      <a:pt x="110" y="264"/>
                    </a:cubicBezTo>
                    <a:cubicBezTo>
                      <a:pt x="110" y="265"/>
                      <a:pt x="111" y="265"/>
                      <a:pt x="111" y="265"/>
                    </a:cubicBezTo>
                    <a:cubicBezTo>
                      <a:pt x="112" y="265"/>
                      <a:pt x="113" y="265"/>
                      <a:pt x="114" y="264"/>
                    </a:cubicBezTo>
                    <a:cubicBezTo>
                      <a:pt x="116" y="263"/>
                      <a:pt x="118" y="262"/>
                      <a:pt x="118" y="261"/>
                    </a:cubicBezTo>
                    <a:cubicBezTo>
                      <a:pt x="119" y="261"/>
                      <a:pt x="120" y="259"/>
                      <a:pt x="120" y="258"/>
                    </a:cubicBezTo>
                    <a:cubicBezTo>
                      <a:pt x="120" y="258"/>
                      <a:pt x="120" y="257"/>
                      <a:pt x="120" y="257"/>
                    </a:cubicBezTo>
                    <a:cubicBezTo>
                      <a:pt x="120" y="256"/>
                      <a:pt x="121" y="253"/>
                      <a:pt x="123" y="252"/>
                    </a:cubicBezTo>
                    <a:cubicBezTo>
                      <a:pt x="125" y="250"/>
                      <a:pt x="127" y="248"/>
                      <a:pt x="129" y="246"/>
                    </a:cubicBezTo>
                    <a:cubicBezTo>
                      <a:pt x="130" y="244"/>
                      <a:pt x="132" y="241"/>
                      <a:pt x="133" y="239"/>
                    </a:cubicBezTo>
                    <a:cubicBezTo>
                      <a:pt x="134" y="236"/>
                      <a:pt x="136" y="233"/>
                      <a:pt x="138" y="231"/>
                    </a:cubicBezTo>
                    <a:cubicBezTo>
                      <a:pt x="140" y="229"/>
                      <a:pt x="143" y="226"/>
                      <a:pt x="145" y="224"/>
                    </a:cubicBezTo>
                    <a:cubicBezTo>
                      <a:pt x="147" y="222"/>
                      <a:pt x="150" y="219"/>
                      <a:pt x="151" y="218"/>
                    </a:cubicBezTo>
                    <a:cubicBezTo>
                      <a:pt x="152" y="217"/>
                      <a:pt x="154" y="213"/>
                      <a:pt x="154" y="209"/>
                    </a:cubicBezTo>
                    <a:cubicBezTo>
                      <a:pt x="155" y="206"/>
                      <a:pt x="156" y="199"/>
                      <a:pt x="157" y="195"/>
                    </a:cubicBezTo>
                    <a:cubicBezTo>
                      <a:pt x="158" y="191"/>
                      <a:pt x="157" y="187"/>
                      <a:pt x="156" y="187"/>
                    </a:cubicBezTo>
                    <a:cubicBezTo>
                      <a:pt x="155" y="186"/>
                      <a:pt x="154" y="185"/>
                      <a:pt x="153" y="184"/>
                    </a:cubicBezTo>
                    <a:cubicBezTo>
                      <a:pt x="153" y="183"/>
                      <a:pt x="153" y="183"/>
                      <a:pt x="153" y="182"/>
                    </a:cubicBezTo>
                    <a:cubicBezTo>
                      <a:pt x="153" y="181"/>
                      <a:pt x="152" y="179"/>
                      <a:pt x="152" y="178"/>
                    </a:cubicBezTo>
                    <a:cubicBezTo>
                      <a:pt x="152" y="176"/>
                      <a:pt x="152" y="174"/>
                      <a:pt x="151" y="173"/>
                    </a:cubicBezTo>
                    <a:cubicBezTo>
                      <a:pt x="150" y="172"/>
                      <a:pt x="149" y="171"/>
                      <a:pt x="149" y="170"/>
                    </a:cubicBezTo>
                    <a:cubicBezTo>
                      <a:pt x="149" y="169"/>
                      <a:pt x="148" y="168"/>
                      <a:pt x="148" y="167"/>
                    </a:cubicBezTo>
                    <a:cubicBezTo>
                      <a:pt x="148" y="166"/>
                      <a:pt x="149" y="164"/>
                      <a:pt x="149" y="163"/>
                    </a:cubicBezTo>
                    <a:cubicBezTo>
                      <a:pt x="149" y="162"/>
                      <a:pt x="150" y="161"/>
                      <a:pt x="151" y="160"/>
                    </a:cubicBezTo>
                    <a:cubicBezTo>
                      <a:pt x="152" y="159"/>
                      <a:pt x="152" y="157"/>
                      <a:pt x="151" y="157"/>
                    </a:cubicBezTo>
                    <a:cubicBezTo>
                      <a:pt x="150" y="156"/>
                      <a:pt x="148" y="156"/>
                      <a:pt x="148" y="155"/>
                    </a:cubicBezTo>
                    <a:cubicBezTo>
                      <a:pt x="147" y="155"/>
                      <a:pt x="146" y="155"/>
                      <a:pt x="145" y="154"/>
                    </a:cubicBezTo>
                    <a:cubicBezTo>
                      <a:pt x="144" y="154"/>
                      <a:pt x="144" y="153"/>
                      <a:pt x="143" y="151"/>
                    </a:cubicBezTo>
                    <a:cubicBezTo>
                      <a:pt x="143" y="150"/>
                      <a:pt x="144" y="148"/>
                      <a:pt x="146" y="146"/>
                    </a:cubicBezTo>
                    <a:cubicBezTo>
                      <a:pt x="148" y="145"/>
                      <a:pt x="150" y="143"/>
                      <a:pt x="152" y="143"/>
                    </a:cubicBezTo>
                    <a:cubicBezTo>
                      <a:pt x="153" y="143"/>
                      <a:pt x="154" y="141"/>
                      <a:pt x="154" y="139"/>
                    </a:cubicBezTo>
                    <a:cubicBezTo>
                      <a:pt x="154" y="137"/>
                      <a:pt x="155" y="136"/>
                      <a:pt x="157" y="136"/>
                    </a:cubicBezTo>
                    <a:cubicBezTo>
                      <a:pt x="159" y="136"/>
                      <a:pt x="160" y="136"/>
                      <a:pt x="161" y="137"/>
                    </a:cubicBezTo>
                    <a:cubicBezTo>
                      <a:pt x="162" y="137"/>
                      <a:pt x="163" y="137"/>
                      <a:pt x="163" y="137"/>
                    </a:cubicBezTo>
                    <a:cubicBezTo>
                      <a:pt x="164" y="136"/>
                      <a:pt x="165" y="136"/>
                      <a:pt x="167" y="136"/>
                    </a:cubicBezTo>
                    <a:cubicBezTo>
                      <a:pt x="168" y="136"/>
                      <a:pt x="169" y="134"/>
                      <a:pt x="170" y="132"/>
                    </a:cubicBezTo>
                    <a:cubicBezTo>
                      <a:pt x="170" y="130"/>
                      <a:pt x="171" y="128"/>
                      <a:pt x="172" y="129"/>
                    </a:cubicBezTo>
                    <a:cubicBezTo>
                      <a:pt x="173" y="130"/>
                      <a:pt x="175" y="130"/>
                      <a:pt x="176" y="130"/>
                    </a:cubicBezTo>
                    <a:cubicBezTo>
                      <a:pt x="177" y="130"/>
                      <a:pt x="179" y="130"/>
                      <a:pt x="180" y="131"/>
                    </a:cubicBezTo>
                    <a:cubicBezTo>
                      <a:pt x="181" y="131"/>
                      <a:pt x="183" y="130"/>
                      <a:pt x="184" y="130"/>
                    </a:cubicBezTo>
                    <a:cubicBezTo>
                      <a:pt x="185" y="129"/>
                      <a:pt x="186" y="129"/>
                      <a:pt x="186" y="130"/>
                    </a:cubicBezTo>
                    <a:cubicBezTo>
                      <a:pt x="186" y="131"/>
                      <a:pt x="188" y="132"/>
                      <a:pt x="191" y="132"/>
                    </a:cubicBezTo>
                    <a:cubicBezTo>
                      <a:pt x="193" y="131"/>
                      <a:pt x="195" y="131"/>
                      <a:pt x="196" y="131"/>
                    </a:cubicBezTo>
                    <a:cubicBezTo>
                      <a:pt x="196" y="130"/>
                      <a:pt x="197" y="130"/>
                      <a:pt x="199" y="131"/>
                    </a:cubicBezTo>
                    <a:cubicBezTo>
                      <a:pt x="200" y="131"/>
                      <a:pt x="202" y="131"/>
                      <a:pt x="202" y="130"/>
                    </a:cubicBezTo>
                    <a:cubicBezTo>
                      <a:pt x="203" y="128"/>
                      <a:pt x="204" y="127"/>
                      <a:pt x="206" y="126"/>
                    </a:cubicBezTo>
                    <a:cubicBezTo>
                      <a:pt x="208" y="126"/>
                      <a:pt x="210" y="123"/>
                      <a:pt x="210" y="121"/>
                    </a:cubicBezTo>
                    <a:cubicBezTo>
                      <a:pt x="210" y="118"/>
                      <a:pt x="211" y="116"/>
                      <a:pt x="212" y="115"/>
                    </a:cubicBezTo>
                    <a:cubicBezTo>
                      <a:pt x="213" y="115"/>
                      <a:pt x="215" y="113"/>
                      <a:pt x="216" y="112"/>
                    </a:cubicBezTo>
                    <a:cubicBezTo>
                      <a:pt x="217" y="111"/>
                      <a:pt x="219" y="110"/>
                      <a:pt x="220" y="111"/>
                    </a:cubicBezTo>
                    <a:cubicBezTo>
                      <a:pt x="221" y="111"/>
                      <a:pt x="221" y="113"/>
                      <a:pt x="220" y="114"/>
                    </a:cubicBezTo>
                    <a:cubicBezTo>
                      <a:pt x="219" y="116"/>
                      <a:pt x="218" y="118"/>
                      <a:pt x="218" y="118"/>
                    </a:cubicBezTo>
                    <a:cubicBezTo>
                      <a:pt x="218" y="118"/>
                      <a:pt x="219" y="118"/>
                      <a:pt x="220" y="118"/>
                    </a:cubicBezTo>
                    <a:cubicBezTo>
                      <a:pt x="222" y="118"/>
                      <a:pt x="223" y="117"/>
                      <a:pt x="224" y="117"/>
                    </a:cubicBezTo>
                    <a:cubicBezTo>
                      <a:pt x="225" y="117"/>
                      <a:pt x="227" y="117"/>
                      <a:pt x="228" y="117"/>
                    </a:cubicBezTo>
                    <a:cubicBezTo>
                      <a:pt x="229" y="117"/>
                      <a:pt x="231" y="116"/>
                      <a:pt x="232" y="115"/>
                    </a:cubicBezTo>
                    <a:cubicBezTo>
                      <a:pt x="233" y="114"/>
                      <a:pt x="234" y="113"/>
                      <a:pt x="234" y="112"/>
                    </a:cubicBezTo>
                    <a:cubicBezTo>
                      <a:pt x="234" y="112"/>
                      <a:pt x="235" y="111"/>
                      <a:pt x="236" y="111"/>
                    </a:cubicBezTo>
                    <a:cubicBezTo>
                      <a:pt x="237" y="111"/>
                      <a:pt x="238" y="110"/>
                      <a:pt x="238" y="109"/>
                    </a:cubicBezTo>
                    <a:cubicBezTo>
                      <a:pt x="237" y="108"/>
                      <a:pt x="237" y="107"/>
                      <a:pt x="236" y="107"/>
                    </a:cubicBezTo>
                    <a:cubicBezTo>
                      <a:pt x="236" y="106"/>
                      <a:pt x="236" y="105"/>
                      <a:pt x="236" y="105"/>
                    </a:cubicBezTo>
                    <a:cubicBezTo>
                      <a:pt x="236" y="104"/>
                      <a:pt x="235" y="103"/>
                      <a:pt x="234" y="103"/>
                    </a:cubicBezTo>
                    <a:cubicBezTo>
                      <a:pt x="233" y="103"/>
                      <a:pt x="231" y="102"/>
                      <a:pt x="230" y="102"/>
                    </a:cubicBezTo>
                    <a:cubicBezTo>
                      <a:pt x="229" y="101"/>
                      <a:pt x="228" y="100"/>
                      <a:pt x="228" y="99"/>
                    </a:cubicBezTo>
                    <a:cubicBezTo>
                      <a:pt x="229" y="99"/>
                      <a:pt x="229" y="98"/>
                      <a:pt x="228" y="98"/>
                    </a:cubicBezTo>
                    <a:cubicBezTo>
                      <a:pt x="227" y="98"/>
                      <a:pt x="227" y="98"/>
                      <a:pt x="227" y="97"/>
                    </a:cubicBezTo>
                    <a:cubicBezTo>
                      <a:pt x="227" y="96"/>
                      <a:pt x="227" y="95"/>
                      <a:pt x="227" y="94"/>
                    </a:cubicBezTo>
                    <a:cubicBezTo>
                      <a:pt x="227" y="94"/>
                      <a:pt x="227" y="93"/>
                      <a:pt x="227" y="93"/>
                    </a:cubicBezTo>
                    <a:cubicBezTo>
                      <a:pt x="226" y="92"/>
                      <a:pt x="226" y="91"/>
                      <a:pt x="226" y="90"/>
                    </a:cubicBezTo>
                    <a:cubicBezTo>
                      <a:pt x="226" y="90"/>
                      <a:pt x="226" y="89"/>
                      <a:pt x="227" y="89"/>
                    </a:cubicBezTo>
                    <a:cubicBezTo>
                      <a:pt x="227" y="89"/>
                      <a:pt x="227" y="87"/>
                      <a:pt x="226" y="86"/>
                    </a:cubicBezTo>
                    <a:cubicBezTo>
                      <a:pt x="225" y="85"/>
                      <a:pt x="226" y="83"/>
                      <a:pt x="228" y="83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8" name="Freeform 119"/>
              <p:cNvSpPr>
                <a:spLocks/>
              </p:cNvSpPr>
              <p:nvPr/>
            </p:nvSpPr>
            <p:spPr bwMode="auto">
              <a:xfrm>
                <a:off x="2749500" y="2049875"/>
                <a:ext cx="3407" cy="21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9" name="Freeform 120"/>
              <p:cNvSpPr>
                <a:spLocks/>
              </p:cNvSpPr>
              <p:nvPr/>
            </p:nvSpPr>
            <p:spPr bwMode="auto">
              <a:xfrm>
                <a:off x="2299685" y="3210846"/>
                <a:ext cx="146530" cy="245153"/>
              </a:xfrm>
              <a:custGeom>
                <a:avLst/>
                <a:gdLst/>
                <a:ahLst/>
                <a:cxnLst>
                  <a:cxn ang="0">
                    <a:pos x="0" y="73"/>
                  </a:cxn>
                  <a:cxn ang="0">
                    <a:pos x="0" y="79"/>
                  </a:cxn>
                  <a:cxn ang="0">
                    <a:pos x="5" y="81"/>
                  </a:cxn>
                  <a:cxn ang="0">
                    <a:pos x="11" y="78"/>
                  </a:cxn>
                  <a:cxn ang="0">
                    <a:pos x="19" y="76"/>
                  </a:cxn>
                  <a:cxn ang="0">
                    <a:pos x="28" y="71"/>
                  </a:cxn>
                  <a:cxn ang="0">
                    <a:pos x="33" y="65"/>
                  </a:cxn>
                  <a:cxn ang="0">
                    <a:pos x="41" y="57"/>
                  </a:cxn>
                  <a:cxn ang="0">
                    <a:pos x="44" y="55"/>
                  </a:cxn>
                  <a:cxn ang="0">
                    <a:pos x="45" y="49"/>
                  </a:cxn>
                  <a:cxn ang="0">
                    <a:pos x="50" y="42"/>
                  </a:cxn>
                  <a:cxn ang="0">
                    <a:pos x="46" y="35"/>
                  </a:cxn>
                  <a:cxn ang="0">
                    <a:pos x="44" y="24"/>
                  </a:cxn>
                  <a:cxn ang="0">
                    <a:pos x="38" y="13"/>
                  </a:cxn>
                  <a:cxn ang="0">
                    <a:pos x="37" y="8"/>
                  </a:cxn>
                  <a:cxn ang="0">
                    <a:pos x="29" y="8"/>
                  </a:cxn>
                  <a:cxn ang="0">
                    <a:pos x="21" y="10"/>
                  </a:cxn>
                  <a:cxn ang="0">
                    <a:pos x="17" y="5"/>
                  </a:cxn>
                  <a:cxn ang="0">
                    <a:pos x="11" y="0"/>
                  </a:cxn>
                  <a:cxn ang="0">
                    <a:pos x="10" y="8"/>
                  </a:cxn>
                  <a:cxn ang="0">
                    <a:pos x="9" y="20"/>
                  </a:cxn>
                  <a:cxn ang="0">
                    <a:pos x="12" y="23"/>
                  </a:cxn>
                  <a:cxn ang="0">
                    <a:pos x="17" y="24"/>
                  </a:cxn>
                  <a:cxn ang="0">
                    <a:pos x="16" y="27"/>
                  </a:cxn>
                  <a:cxn ang="0">
                    <a:pos x="17" y="32"/>
                  </a:cxn>
                  <a:cxn ang="0">
                    <a:pos x="14" y="40"/>
                  </a:cxn>
                  <a:cxn ang="0">
                    <a:pos x="16" y="45"/>
                  </a:cxn>
                  <a:cxn ang="0">
                    <a:pos x="14" y="49"/>
                  </a:cxn>
                  <a:cxn ang="0">
                    <a:pos x="16" y="55"/>
                  </a:cxn>
                  <a:cxn ang="0">
                    <a:pos x="11" y="62"/>
                  </a:cxn>
                  <a:cxn ang="0">
                    <a:pos x="6" y="65"/>
                  </a:cxn>
                  <a:cxn ang="0">
                    <a:pos x="1" y="69"/>
                  </a:cxn>
                </a:cxnLst>
                <a:rect l="0" t="0" r="r" b="b"/>
                <a:pathLst>
                  <a:path w="50" h="82">
                    <a:moveTo>
                      <a:pt x="1" y="69"/>
                    </a:moveTo>
                    <a:cubicBezTo>
                      <a:pt x="0" y="70"/>
                      <a:pt x="0" y="72"/>
                      <a:pt x="0" y="73"/>
                    </a:cubicBezTo>
                    <a:cubicBezTo>
                      <a:pt x="1" y="73"/>
                      <a:pt x="1" y="75"/>
                      <a:pt x="0" y="76"/>
                    </a:cubicBezTo>
                    <a:cubicBezTo>
                      <a:pt x="0" y="77"/>
                      <a:pt x="0" y="79"/>
                      <a:pt x="0" y="79"/>
                    </a:cubicBezTo>
                    <a:cubicBezTo>
                      <a:pt x="1" y="79"/>
                      <a:pt x="1" y="80"/>
                      <a:pt x="2" y="80"/>
                    </a:cubicBezTo>
                    <a:cubicBezTo>
                      <a:pt x="2" y="81"/>
                      <a:pt x="4" y="81"/>
                      <a:pt x="5" y="81"/>
                    </a:cubicBezTo>
                    <a:cubicBezTo>
                      <a:pt x="7" y="82"/>
                      <a:pt x="9" y="81"/>
                      <a:pt x="10" y="80"/>
                    </a:cubicBezTo>
                    <a:cubicBezTo>
                      <a:pt x="11" y="78"/>
                      <a:pt x="11" y="78"/>
                      <a:pt x="11" y="78"/>
                    </a:cubicBezTo>
                    <a:cubicBezTo>
                      <a:pt x="11" y="78"/>
                      <a:pt x="13" y="77"/>
                      <a:pt x="14" y="77"/>
                    </a:cubicBezTo>
                    <a:cubicBezTo>
                      <a:pt x="15" y="76"/>
                      <a:pt x="17" y="76"/>
                      <a:pt x="19" y="76"/>
                    </a:cubicBezTo>
                    <a:cubicBezTo>
                      <a:pt x="20" y="77"/>
                      <a:pt x="23" y="76"/>
                      <a:pt x="24" y="76"/>
                    </a:cubicBezTo>
                    <a:cubicBezTo>
                      <a:pt x="26" y="75"/>
                      <a:pt x="27" y="73"/>
                      <a:pt x="28" y="71"/>
                    </a:cubicBezTo>
                    <a:cubicBezTo>
                      <a:pt x="28" y="69"/>
                      <a:pt x="29" y="67"/>
                      <a:pt x="30" y="67"/>
                    </a:cubicBezTo>
                    <a:cubicBezTo>
                      <a:pt x="32" y="66"/>
                      <a:pt x="33" y="65"/>
                      <a:pt x="33" y="65"/>
                    </a:cubicBezTo>
                    <a:cubicBezTo>
                      <a:pt x="33" y="65"/>
                      <a:pt x="34" y="64"/>
                      <a:pt x="35" y="62"/>
                    </a:cubicBezTo>
                    <a:cubicBezTo>
                      <a:pt x="36" y="60"/>
                      <a:pt x="39" y="57"/>
                      <a:pt x="41" y="57"/>
                    </a:cubicBezTo>
                    <a:cubicBezTo>
                      <a:pt x="43" y="56"/>
                      <a:pt x="44" y="55"/>
                      <a:pt x="44" y="55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44" y="54"/>
                      <a:pt x="44" y="53"/>
                      <a:pt x="45" y="52"/>
                    </a:cubicBezTo>
                    <a:cubicBezTo>
                      <a:pt x="45" y="51"/>
                      <a:pt x="45" y="49"/>
                      <a:pt x="45" y="49"/>
                    </a:cubicBezTo>
                    <a:cubicBezTo>
                      <a:pt x="45" y="48"/>
                      <a:pt x="46" y="46"/>
                      <a:pt x="48" y="45"/>
                    </a:cubicBezTo>
                    <a:cubicBezTo>
                      <a:pt x="49" y="44"/>
                      <a:pt x="50" y="43"/>
                      <a:pt x="50" y="42"/>
                    </a:cubicBezTo>
                    <a:cubicBezTo>
                      <a:pt x="50" y="41"/>
                      <a:pt x="49" y="40"/>
                      <a:pt x="49" y="39"/>
                    </a:cubicBezTo>
                    <a:cubicBezTo>
                      <a:pt x="49" y="39"/>
                      <a:pt x="47" y="37"/>
                      <a:pt x="46" y="35"/>
                    </a:cubicBezTo>
                    <a:cubicBezTo>
                      <a:pt x="45" y="34"/>
                      <a:pt x="44" y="31"/>
                      <a:pt x="45" y="30"/>
                    </a:cubicBezTo>
                    <a:cubicBezTo>
                      <a:pt x="46" y="29"/>
                      <a:pt x="45" y="26"/>
                      <a:pt x="44" y="24"/>
                    </a:cubicBezTo>
                    <a:cubicBezTo>
                      <a:pt x="43" y="22"/>
                      <a:pt x="41" y="19"/>
                      <a:pt x="40" y="18"/>
                    </a:cubicBezTo>
                    <a:cubicBezTo>
                      <a:pt x="39" y="17"/>
                      <a:pt x="38" y="15"/>
                      <a:pt x="38" y="13"/>
                    </a:cubicBezTo>
                    <a:cubicBezTo>
                      <a:pt x="38" y="12"/>
                      <a:pt x="39" y="11"/>
                      <a:pt x="39" y="11"/>
                    </a:cubicBezTo>
                    <a:cubicBezTo>
                      <a:pt x="39" y="11"/>
                      <a:pt x="38" y="10"/>
                      <a:pt x="37" y="8"/>
                    </a:cubicBezTo>
                    <a:cubicBezTo>
                      <a:pt x="36" y="7"/>
                      <a:pt x="35" y="7"/>
                      <a:pt x="34" y="7"/>
                    </a:cubicBezTo>
                    <a:cubicBezTo>
                      <a:pt x="33" y="8"/>
                      <a:pt x="31" y="8"/>
                      <a:pt x="29" y="8"/>
                    </a:cubicBezTo>
                    <a:cubicBezTo>
                      <a:pt x="28" y="8"/>
                      <a:pt x="26" y="8"/>
                      <a:pt x="25" y="9"/>
                    </a:cubicBezTo>
                    <a:cubicBezTo>
                      <a:pt x="24" y="10"/>
                      <a:pt x="23" y="10"/>
                      <a:pt x="21" y="10"/>
                    </a:cubicBezTo>
                    <a:cubicBezTo>
                      <a:pt x="20" y="9"/>
                      <a:pt x="19" y="9"/>
                      <a:pt x="18" y="8"/>
                    </a:cubicBezTo>
                    <a:cubicBezTo>
                      <a:pt x="18" y="7"/>
                      <a:pt x="17" y="6"/>
                      <a:pt x="17" y="5"/>
                    </a:cubicBezTo>
                    <a:cubicBezTo>
                      <a:pt x="16" y="4"/>
                      <a:pt x="15" y="2"/>
                      <a:pt x="14" y="2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1" y="0"/>
                      <a:pt x="11" y="1"/>
                      <a:pt x="10" y="2"/>
                    </a:cubicBezTo>
                    <a:cubicBezTo>
                      <a:pt x="9" y="3"/>
                      <a:pt x="9" y="6"/>
                      <a:pt x="10" y="8"/>
                    </a:cubicBezTo>
                    <a:cubicBezTo>
                      <a:pt x="12" y="11"/>
                      <a:pt x="12" y="14"/>
                      <a:pt x="11" y="16"/>
                    </a:cubicBezTo>
                    <a:cubicBezTo>
                      <a:pt x="11" y="17"/>
                      <a:pt x="10" y="19"/>
                      <a:pt x="9" y="20"/>
                    </a:cubicBezTo>
                    <a:cubicBezTo>
                      <a:pt x="9" y="21"/>
                      <a:pt x="9" y="23"/>
                      <a:pt x="9" y="23"/>
                    </a:cubicBezTo>
                    <a:cubicBezTo>
                      <a:pt x="10" y="23"/>
                      <a:pt x="11" y="23"/>
                      <a:pt x="12" y="23"/>
                    </a:cubicBezTo>
                    <a:cubicBezTo>
                      <a:pt x="13" y="22"/>
                      <a:pt x="14" y="22"/>
                      <a:pt x="14" y="23"/>
                    </a:cubicBezTo>
                    <a:cubicBezTo>
                      <a:pt x="15" y="23"/>
                      <a:pt x="16" y="23"/>
                      <a:pt x="17" y="24"/>
                    </a:cubicBezTo>
                    <a:cubicBezTo>
                      <a:pt x="17" y="24"/>
                      <a:pt x="17" y="24"/>
                      <a:pt x="17" y="25"/>
                    </a:cubicBezTo>
                    <a:cubicBezTo>
                      <a:pt x="17" y="26"/>
                      <a:pt x="16" y="27"/>
                      <a:pt x="16" y="27"/>
                    </a:cubicBezTo>
                    <a:cubicBezTo>
                      <a:pt x="15" y="28"/>
                      <a:pt x="15" y="29"/>
                      <a:pt x="16" y="29"/>
                    </a:cubicBezTo>
                    <a:cubicBezTo>
                      <a:pt x="17" y="29"/>
                      <a:pt x="17" y="31"/>
                      <a:pt x="17" y="32"/>
                    </a:cubicBezTo>
                    <a:cubicBezTo>
                      <a:pt x="17" y="33"/>
                      <a:pt x="16" y="35"/>
                      <a:pt x="15" y="36"/>
                    </a:cubicBezTo>
                    <a:cubicBezTo>
                      <a:pt x="15" y="37"/>
                      <a:pt x="14" y="38"/>
                      <a:pt x="14" y="40"/>
                    </a:cubicBezTo>
                    <a:cubicBezTo>
                      <a:pt x="14" y="41"/>
                      <a:pt x="14" y="43"/>
                      <a:pt x="15" y="43"/>
                    </a:cubicBezTo>
                    <a:cubicBezTo>
                      <a:pt x="15" y="43"/>
                      <a:pt x="16" y="44"/>
                      <a:pt x="16" y="45"/>
                    </a:cubicBezTo>
                    <a:cubicBezTo>
                      <a:pt x="16" y="46"/>
                      <a:pt x="15" y="47"/>
                      <a:pt x="15" y="48"/>
                    </a:cubicBezTo>
                    <a:cubicBezTo>
                      <a:pt x="15" y="48"/>
                      <a:pt x="14" y="49"/>
                      <a:pt x="14" y="49"/>
                    </a:cubicBezTo>
                    <a:cubicBezTo>
                      <a:pt x="14" y="50"/>
                      <a:pt x="14" y="50"/>
                      <a:pt x="15" y="51"/>
                    </a:cubicBezTo>
                    <a:cubicBezTo>
                      <a:pt x="16" y="52"/>
                      <a:pt x="17" y="53"/>
                      <a:pt x="16" y="55"/>
                    </a:cubicBezTo>
                    <a:cubicBezTo>
                      <a:pt x="16" y="56"/>
                      <a:pt x="15" y="58"/>
                      <a:pt x="14" y="58"/>
                    </a:cubicBezTo>
                    <a:cubicBezTo>
                      <a:pt x="14" y="59"/>
                      <a:pt x="12" y="60"/>
                      <a:pt x="11" y="62"/>
                    </a:cubicBezTo>
                    <a:cubicBezTo>
                      <a:pt x="10" y="63"/>
                      <a:pt x="9" y="64"/>
                      <a:pt x="8" y="64"/>
                    </a:cubicBezTo>
                    <a:cubicBezTo>
                      <a:pt x="7" y="64"/>
                      <a:pt x="6" y="65"/>
                      <a:pt x="6" y="65"/>
                    </a:cubicBezTo>
                    <a:cubicBezTo>
                      <a:pt x="6" y="65"/>
                      <a:pt x="5" y="65"/>
                      <a:pt x="5" y="66"/>
                    </a:cubicBezTo>
                    <a:cubicBezTo>
                      <a:pt x="4" y="67"/>
                      <a:pt x="2" y="69"/>
                      <a:pt x="1" y="69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0" name="Freeform 123"/>
              <p:cNvSpPr>
                <a:spLocks/>
              </p:cNvSpPr>
              <p:nvPr/>
            </p:nvSpPr>
            <p:spPr bwMode="auto">
              <a:xfrm>
                <a:off x="2334898" y="3306963"/>
                <a:ext cx="381661" cy="241914"/>
              </a:xfrm>
              <a:custGeom>
                <a:avLst/>
                <a:gdLst/>
                <a:ahLst/>
                <a:cxnLst>
                  <a:cxn ang="0">
                    <a:pos x="128" y="16"/>
                  </a:cxn>
                  <a:cxn ang="0">
                    <a:pos x="131" y="12"/>
                  </a:cxn>
                  <a:cxn ang="0">
                    <a:pos x="125" y="8"/>
                  </a:cxn>
                  <a:cxn ang="0">
                    <a:pos x="115" y="6"/>
                  </a:cxn>
                  <a:cxn ang="0">
                    <a:pos x="107" y="3"/>
                  </a:cxn>
                  <a:cxn ang="0">
                    <a:pos x="100" y="0"/>
                  </a:cxn>
                  <a:cxn ang="0">
                    <a:pos x="95" y="3"/>
                  </a:cxn>
                  <a:cxn ang="0">
                    <a:pos x="90" y="5"/>
                  </a:cxn>
                  <a:cxn ang="0">
                    <a:pos x="82" y="8"/>
                  </a:cxn>
                  <a:cxn ang="0">
                    <a:pos x="75" y="11"/>
                  </a:cxn>
                  <a:cxn ang="0">
                    <a:pos x="70" y="19"/>
                  </a:cxn>
                  <a:cxn ang="0">
                    <a:pos x="65" y="26"/>
                  </a:cxn>
                  <a:cxn ang="0">
                    <a:pos x="61" y="33"/>
                  </a:cxn>
                  <a:cxn ang="0">
                    <a:pos x="50" y="40"/>
                  </a:cxn>
                  <a:cxn ang="0">
                    <a:pos x="38" y="39"/>
                  </a:cxn>
                  <a:cxn ang="0">
                    <a:pos x="30" y="39"/>
                  </a:cxn>
                  <a:cxn ang="0">
                    <a:pos x="22" y="33"/>
                  </a:cxn>
                  <a:cxn ang="0">
                    <a:pos x="17" y="39"/>
                  </a:cxn>
                  <a:cxn ang="0">
                    <a:pos x="8" y="44"/>
                  </a:cxn>
                  <a:cxn ang="0">
                    <a:pos x="0" y="46"/>
                  </a:cxn>
                  <a:cxn ang="0">
                    <a:pos x="3" y="53"/>
                  </a:cxn>
                  <a:cxn ang="0">
                    <a:pos x="12" y="65"/>
                  </a:cxn>
                  <a:cxn ang="0">
                    <a:pos x="10" y="70"/>
                  </a:cxn>
                  <a:cxn ang="0">
                    <a:pos x="9" y="73"/>
                  </a:cxn>
                  <a:cxn ang="0">
                    <a:pos x="12" y="82"/>
                  </a:cxn>
                  <a:cxn ang="0">
                    <a:pos x="20" y="75"/>
                  </a:cxn>
                  <a:cxn ang="0">
                    <a:pos x="38" y="65"/>
                  </a:cxn>
                  <a:cxn ang="0">
                    <a:pos x="46" y="62"/>
                  </a:cxn>
                  <a:cxn ang="0">
                    <a:pos x="58" y="63"/>
                  </a:cxn>
                  <a:cxn ang="0">
                    <a:pos x="74" y="67"/>
                  </a:cxn>
                  <a:cxn ang="0">
                    <a:pos x="84" y="75"/>
                  </a:cxn>
                  <a:cxn ang="0">
                    <a:pos x="94" y="75"/>
                  </a:cxn>
                  <a:cxn ang="0">
                    <a:pos x="106" y="75"/>
                  </a:cxn>
                  <a:cxn ang="0">
                    <a:pos x="118" y="74"/>
                  </a:cxn>
                  <a:cxn ang="0">
                    <a:pos x="127" y="66"/>
                  </a:cxn>
                  <a:cxn ang="0">
                    <a:pos x="121" y="55"/>
                  </a:cxn>
                  <a:cxn ang="0">
                    <a:pos x="122" y="40"/>
                  </a:cxn>
                  <a:cxn ang="0">
                    <a:pos x="129" y="30"/>
                  </a:cxn>
                  <a:cxn ang="0">
                    <a:pos x="128" y="26"/>
                  </a:cxn>
                </a:cxnLst>
                <a:rect l="0" t="0" r="r" b="b"/>
                <a:pathLst>
                  <a:path w="131" h="82">
                    <a:moveTo>
                      <a:pt x="128" y="20"/>
                    </a:moveTo>
                    <a:cubicBezTo>
                      <a:pt x="129" y="19"/>
                      <a:pt x="129" y="17"/>
                      <a:pt x="128" y="16"/>
                    </a:cubicBezTo>
                    <a:cubicBezTo>
                      <a:pt x="128" y="14"/>
                      <a:pt x="128" y="13"/>
                      <a:pt x="129" y="13"/>
                    </a:cubicBezTo>
                    <a:cubicBezTo>
                      <a:pt x="130" y="12"/>
                      <a:pt x="131" y="12"/>
                      <a:pt x="131" y="12"/>
                    </a:cubicBezTo>
                    <a:cubicBezTo>
                      <a:pt x="131" y="12"/>
                      <a:pt x="130" y="11"/>
                      <a:pt x="130" y="9"/>
                    </a:cubicBezTo>
                    <a:cubicBezTo>
                      <a:pt x="130" y="8"/>
                      <a:pt x="128" y="7"/>
                      <a:pt x="125" y="8"/>
                    </a:cubicBezTo>
                    <a:cubicBezTo>
                      <a:pt x="123" y="9"/>
                      <a:pt x="120" y="8"/>
                      <a:pt x="119" y="8"/>
                    </a:cubicBezTo>
                    <a:cubicBezTo>
                      <a:pt x="118" y="7"/>
                      <a:pt x="116" y="6"/>
                      <a:pt x="115" y="6"/>
                    </a:cubicBezTo>
                    <a:cubicBezTo>
                      <a:pt x="114" y="6"/>
                      <a:pt x="112" y="5"/>
                      <a:pt x="111" y="5"/>
                    </a:cubicBezTo>
                    <a:cubicBezTo>
                      <a:pt x="110" y="4"/>
                      <a:pt x="108" y="3"/>
                      <a:pt x="107" y="3"/>
                    </a:cubicBezTo>
                    <a:cubicBezTo>
                      <a:pt x="107" y="2"/>
                      <a:pt x="105" y="1"/>
                      <a:pt x="103" y="1"/>
                    </a:cubicBezTo>
                    <a:cubicBezTo>
                      <a:pt x="101" y="0"/>
                      <a:pt x="100" y="0"/>
                      <a:pt x="100" y="0"/>
                    </a:cubicBezTo>
                    <a:cubicBezTo>
                      <a:pt x="100" y="0"/>
                      <a:pt x="99" y="1"/>
                      <a:pt x="98" y="2"/>
                    </a:cubicBezTo>
                    <a:cubicBezTo>
                      <a:pt x="97" y="3"/>
                      <a:pt x="96" y="3"/>
                      <a:pt x="95" y="3"/>
                    </a:cubicBezTo>
                    <a:cubicBezTo>
                      <a:pt x="94" y="2"/>
                      <a:pt x="93" y="3"/>
                      <a:pt x="92" y="4"/>
                    </a:cubicBezTo>
                    <a:cubicBezTo>
                      <a:pt x="91" y="5"/>
                      <a:pt x="90" y="5"/>
                      <a:pt x="90" y="5"/>
                    </a:cubicBezTo>
                    <a:cubicBezTo>
                      <a:pt x="89" y="5"/>
                      <a:pt x="88" y="5"/>
                      <a:pt x="87" y="6"/>
                    </a:cubicBezTo>
                    <a:cubicBezTo>
                      <a:pt x="86" y="7"/>
                      <a:pt x="84" y="8"/>
                      <a:pt x="82" y="8"/>
                    </a:cubicBezTo>
                    <a:cubicBezTo>
                      <a:pt x="81" y="8"/>
                      <a:pt x="79" y="8"/>
                      <a:pt x="77" y="8"/>
                    </a:cubicBezTo>
                    <a:cubicBezTo>
                      <a:pt x="76" y="9"/>
                      <a:pt x="75" y="10"/>
                      <a:pt x="75" y="11"/>
                    </a:cubicBezTo>
                    <a:cubicBezTo>
                      <a:pt x="75" y="13"/>
                      <a:pt x="74" y="15"/>
                      <a:pt x="73" y="16"/>
                    </a:cubicBezTo>
                    <a:cubicBezTo>
                      <a:pt x="72" y="17"/>
                      <a:pt x="71" y="19"/>
                      <a:pt x="70" y="19"/>
                    </a:cubicBezTo>
                    <a:cubicBezTo>
                      <a:pt x="70" y="19"/>
                      <a:pt x="69" y="21"/>
                      <a:pt x="68" y="22"/>
                    </a:cubicBezTo>
                    <a:cubicBezTo>
                      <a:pt x="67" y="24"/>
                      <a:pt x="66" y="25"/>
                      <a:pt x="65" y="26"/>
                    </a:cubicBezTo>
                    <a:cubicBezTo>
                      <a:pt x="65" y="27"/>
                      <a:pt x="64" y="28"/>
                      <a:pt x="64" y="29"/>
                    </a:cubicBezTo>
                    <a:cubicBezTo>
                      <a:pt x="63" y="30"/>
                      <a:pt x="62" y="32"/>
                      <a:pt x="61" y="33"/>
                    </a:cubicBezTo>
                    <a:cubicBezTo>
                      <a:pt x="59" y="34"/>
                      <a:pt x="57" y="36"/>
                      <a:pt x="56" y="37"/>
                    </a:cubicBezTo>
                    <a:cubicBezTo>
                      <a:pt x="54" y="39"/>
                      <a:pt x="52" y="40"/>
                      <a:pt x="50" y="40"/>
                    </a:cubicBezTo>
                    <a:cubicBezTo>
                      <a:pt x="49" y="40"/>
                      <a:pt x="46" y="40"/>
                      <a:pt x="44" y="40"/>
                    </a:cubicBezTo>
                    <a:cubicBezTo>
                      <a:pt x="42" y="40"/>
                      <a:pt x="39" y="40"/>
                      <a:pt x="38" y="39"/>
                    </a:cubicBezTo>
                    <a:cubicBezTo>
                      <a:pt x="37" y="39"/>
                      <a:pt x="35" y="39"/>
                      <a:pt x="34" y="39"/>
                    </a:cubicBezTo>
                    <a:cubicBezTo>
                      <a:pt x="33" y="39"/>
                      <a:pt x="31" y="39"/>
                      <a:pt x="30" y="39"/>
                    </a:cubicBezTo>
                    <a:cubicBezTo>
                      <a:pt x="28" y="39"/>
                      <a:pt x="26" y="37"/>
                      <a:pt x="24" y="36"/>
                    </a:cubicBezTo>
                    <a:cubicBezTo>
                      <a:pt x="23" y="35"/>
                      <a:pt x="22" y="33"/>
                      <a:pt x="22" y="33"/>
                    </a:cubicBezTo>
                    <a:cubicBezTo>
                      <a:pt x="22" y="33"/>
                      <a:pt x="21" y="34"/>
                      <a:pt x="19" y="35"/>
                    </a:cubicBezTo>
                    <a:cubicBezTo>
                      <a:pt x="18" y="35"/>
                      <a:pt x="17" y="37"/>
                      <a:pt x="17" y="39"/>
                    </a:cubicBezTo>
                    <a:cubicBezTo>
                      <a:pt x="16" y="41"/>
                      <a:pt x="15" y="43"/>
                      <a:pt x="13" y="44"/>
                    </a:cubicBezTo>
                    <a:cubicBezTo>
                      <a:pt x="12" y="44"/>
                      <a:pt x="9" y="45"/>
                      <a:pt x="8" y="44"/>
                    </a:cubicBezTo>
                    <a:cubicBezTo>
                      <a:pt x="6" y="44"/>
                      <a:pt x="4" y="44"/>
                      <a:pt x="3" y="45"/>
                    </a:cubicBezTo>
                    <a:cubicBezTo>
                      <a:pt x="2" y="45"/>
                      <a:pt x="0" y="46"/>
                      <a:pt x="0" y="46"/>
                    </a:cubicBezTo>
                    <a:cubicBezTo>
                      <a:pt x="0" y="46"/>
                      <a:pt x="1" y="47"/>
                      <a:pt x="2" y="48"/>
                    </a:cubicBezTo>
                    <a:cubicBezTo>
                      <a:pt x="3" y="49"/>
                      <a:pt x="3" y="51"/>
                      <a:pt x="3" y="53"/>
                    </a:cubicBezTo>
                    <a:cubicBezTo>
                      <a:pt x="3" y="54"/>
                      <a:pt x="5" y="57"/>
                      <a:pt x="7" y="60"/>
                    </a:cubicBezTo>
                    <a:cubicBezTo>
                      <a:pt x="9" y="62"/>
                      <a:pt x="11" y="64"/>
                      <a:pt x="12" y="65"/>
                    </a:cubicBezTo>
                    <a:cubicBezTo>
                      <a:pt x="14" y="66"/>
                      <a:pt x="14" y="68"/>
                      <a:pt x="13" y="68"/>
                    </a:cubicBezTo>
                    <a:cubicBezTo>
                      <a:pt x="12" y="69"/>
                      <a:pt x="11" y="70"/>
                      <a:pt x="10" y="70"/>
                    </a:cubicBezTo>
                    <a:cubicBezTo>
                      <a:pt x="10" y="70"/>
                      <a:pt x="9" y="70"/>
                      <a:pt x="9" y="71"/>
                    </a:cubicBezTo>
                    <a:cubicBezTo>
                      <a:pt x="8" y="71"/>
                      <a:pt x="8" y="72"/>
                      <a:pt x="9" y="73"/>
                    </a:cubicBezTo>
                    <a:cubicBezTo>
                      <a:pt x="9" y="73"/>
                      <a:pt x="10" y="76"/>
                      <a:pt x="11" y="78"/>
                    </a:cubicBezTo>
                    <a:cubicBezTo>
                      <a:pt x="11" y="80"/>
                      <a:pt x="12" y="82"/>
                      <a:pt x="12" y="82"/>
                    </a:cubicBezTo>
                    <a:cubicBezTo>
                      <a:pt x="12" y="81"/>
                      <a:pt x="13" y="81"/>
                      <a:pt x="13" y="80"/>
                    </a:cubicBezTo>
                    <a:cubicBezTo>
                      <a:pt x="14" y="79"/>
                      <a:pt x="17" y="77"/>
                      <a:pt x="20" y="75"/>
                    </a:cubicBezTo>
                    <a:cubicBezTo>
                      <a:pt x="23" y="73"/>
                      <a:pt x="27" y="70"/>
                      <a:pt x="30" y="69"/>
                    </a:cubicBezTo>
                    <a:cubicBezTo>
                      <a:pt x="33" y="68"/>
                      <a:pt x="36" y="66"/>
                      <a:pt x="38" y="65"/>
                    </a:cubicBezTo>
                    <a:cubicBezTo>
                      <a:pt x="39" y="64"/>
                      <a:pt x="41" y="63"/>
                      <a:pt x="42" y="63"/>
                    </a:cubicBezTo>
                    <a:cubicBezTo>
                      <a:pt x="43" y="63"/>
                      <a:pt x="45" y="63"/>
                      <a:pt x="46" y="62"/>
                    </a:cubicBezTo>
                    <a:cubicBezTo>
                      <a:pt x="47" y="61"/>
                      <a:pt x="50" y="61"/>
                      <a:pt x="52" y="61"/>
                    </a:cubicBezTo>
                    <a:cubicBezTo>
                      <a:pt x="54" y="61"/>
                      <a:pt x="57" y="62"/>
                      <a:pt x="58" y="63"/>
                    </a:cubicBezTo>
                    <a:cubicBezTo>
                      <a:pt x="59" y="64"/>
                      <a:pt x="63" y="65"/>
                      <a:pt x="66" y="64"/>
                    </a:cubicBezTo>
                    <a:cubicBezTo>
                      <a:pt x="69" y="64"/>
                      <a:pt x="73" y="65"/>
                      <a:pt x="74" y="67"/>
                    </a:cubicBezTo>
                    <a:cubicBezTo>
                      <a:pt x="75" y="69"/>
                      <a:pt x="77" y="72"/>
                      <a:pt x="79" y="73"/>
                    </a:cubicBezTo>
                    <a:cubicBezTo>
                      <a:pt x="80" y="74"/>
                      <a:pt x="83" y="75"/>
                      <a:pt x="84" y="75"/>
                    </a:cubicBezTo>
                    <a:cubicBezTo>
                      <a:pt x="85" y="75"/>
                      <a:pt x="87" y="76"/>
                      <a:pt x="89" y="76"/>
                    </a:cubicBezTo>
                    <a:cubicBezTo>
                      <a:pt x="91" y="76"/>
                      <a:pt x="93" y="76"/>
                      <a:pt x="94" y="75"/>
                    </a:cubicBezTo>
                    <a:cubicBezTo>
                      <a:pt x="95" y="74"/>
                      <a:pt x="97" y="74"/>
                      <a:pt x="99" y="74"/>
                    </a:cubicBezTo>
                    <a:cubicBezTo>
                      <a:pt x="101" y="75"/>
                      <a:pt x="104" y="75"/>
                      <a:pt x="106" y="75"/>
                    </a:cubicBezTo>
                    <a:cubicBezTo>
                      <a:pt x="108" y="75"/>
                      <a:pt x="111" y="75"/>
                      <a:pt x="113" y="76"/>
                    </a:cubicBezTo>
                    <a:cubicBezTo>
                      <a:pt x="115" y="76"/>
                      <a:pt x="117" y="76"/>
                      <a:pt x="118" y="74"/>
                    </a:cubicBezTo>
                    <a:cubicBezTo>
                      <a:pt x="119" y="73"/>
                      <a:pt x="121" y="72"/>
                      <a:pt x="123" y="71"/>
                    </a:cubicBezTo>
                    <a:cubicBezTo>
                      <a:pt x="125" y="71"/>
                      <a:pt x="126" y="68"/>
                      <a:pt x="127" y="66"/>
                    </a:cubicBezTo>
                    <a:cubicBezTo>
                      <a:pt x="127" y="64"/>
                      <a:pt x="127" y="61"/>
                      <a:pt x="125" y="60"/>
                    </a:cubicBezTo>
                    <a:cubicBezTo>
                      <a:pt x="124" y="59"/>
                      <a:pt x="122" y="57"/>
                      <a:pt x="121" y="55"/>
                    </a:cubicBezTo>
                    <a:cubicBezTo>
                      <a:pt x="120" y="53"/>
                      <a:pt x="120" y="49"/>
                      <a:pt x="120" y="47"/>
                    </a:cubicBezTo>
                    <a:cubicBezTo>
                      <a:pt x="120" y="45"/>
                      <a:pt x="121" y="42"/>
                      <a:pt x="122" y="40"/>
                    </a:cubicBezTo>
                    <a:cubicBezTo>
                      <a:pt x="123" y="38"/>
                      <a:pt x="125" y="36"/>
                      <a:pt x="126" y="35"/>
                    </a:cubicBezTo>
                    <a:cubicBezTo>
                      <a:pt x="127" y="34"/>
                      <a:pt x="129" y="32"/>
                      <a:pt x="129" y="30"/>
                    </a:cubicBezTo>
                    <a:cubicBezTo>
                      <a:pt x="130" y="30"/>
                      <a:pt x="130" y="29"/>
                      <a:pt x="130" y="29"/>
                    </a:cubicBezTo>
                    <a:cubicBezTo>
                      <a:pt x="130" y="29"/>
                      <a:pt x="129" y="28"/>
                      <a:pt x="128" y="26"/>
                    </a:cubicBezTo>
                    <a:cubicBezTo>
                      <a:pt x="128" y="25"/>
                      <a:pt x="127" y="22"/>
                      <a:pt x="128" y="20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1" name="Freeform 124"/>
              <p:cNvSpPr>
                <a:spLocks/>
              </p:cNvSpPr>
              <p:nvPr/>
            </p:nvSpPr>
            <p:spPr bwMode="auto">
              <a:xfrm>
                <a:off x="2149747" y="3371761"/>
                <a:ext cx="226043" cy="214915"/>
              </a:xfrm>
              <a:custGeom>
                <a:avLst/>
                <a:gdLst/>
                <a:ahLst/>
                <a:cxnLst>
                  <a:cxn ang="0">
                    <a:pos x="72" y="51"/>
                  </a:cxn>
                  <a:cxn ang="0">
                    <a:pos x="72" y="49"/>
                  </a:cxn>
                  <a:cxn ang="0">
                    <a:pos x="73" y="48"/>
                  </a:cxn>
                  <a:cxn ang="0">
                    <a:pos x="76" y="46"/>
                  </a:cxn>
                  <a:cxn ang="0">
                    <a:pos x="75" y="43"/>
                  </a:cxn>
                  <a:cxn ang="0">
                    <a:pos x="70" y="38"/>
                  </a:cxn>
                  <a:cxn ang="0">
                    <a:pos x="66" y="31"/>
                  </a:cxn>
                  <a:cxn ang="0">
                    <a:pos x="65" y="26"/>
                  </a:cxn>
                  <a:cxn ang="0">
                    <a:pos x="63" y="24"/>
                  </a:cxn>
                  <a:cxn ang="0">
                    <a:pos x="62" y="26"/>
                  </a:cxn>
                  <a:cxn ang="0">
                    <a:pos x="57" y="27"/>
                  </a:cxn>
                  <a:cxn ang="0">
                    <a:pos x="54" y="26"/>
                  </a:cxn>
                  <a:cxn ang="0">
                    <a:pos x="52" y="25"/>
                  </a:cxn>
                  <a:cxn ang="0">
                    <a:pos x="52" y="22"/>
                  </a:cxn>
                  <a:cxn ang="0">
                    <a:pos x="52" y="19"/>
                  </a:cxn>
                  <a:cxn ang="0">
                    <a:pos x="53" y="15"/>
                  </a:cxn>
                  <a:cxn ang="0">
                    <a:pos x="57" y="12"/>
                  </a:cxn>
                  <a:cxn ang="0">
                    <a:pos x="58" y="11"/>
                  </a:cxn>
                  <a:cxn ang="0">
                    <a:pos x="58" y="8"/>
                  </a:cxn>
                  <a:cxn ang="0">
                    <a:pos x="57" y="6"/>
                  </a:cxn>
                  <a:cxn ang="0">
                    <a:pos x="54" y="5"/>
                  </a:cxn>
                  <a:cxn ang="0">
                    <a:pos x="51" y="5"/>
                  </a:cxn>
                  <a:cxn ang="0">
                    <a:pos x="48" y="5"/>
                  </a:cxn>
                  <a:cxn ang="0">
                    <a:pos x="45" y="2"/>
                  </a:cxn>
                  <a:cxn ang="0">
                    <a:pos x="43" y="0"/>
                  </a:cxn>
                  <a:cxn ang="0">
                    <a:pos x="40" y="2"/>
                  </a:cxn>
                  <a:cxn ang="0">
                    <a:pos x="37" y="5"/>
                  </a:cxn>
                  <a:cxn ang="0">
                    <a:pos x="37" y="7"/>
                  </a:cxn>
                  <a:cxn ang="0">
                    <a:pos x="38" y="11"/>
                  </a:cxn>
                  <a:cxn ang="0">
                    <a:pos x="36" y="13"/>
                  </a:cxn>
                  <a:cxn ang="0">
                    <a:pos x="32" y="13"/>
                  </a:cxn>
                  <a:cxn ang="0">
                    <a:pos x="30" y="13"/>
                  </a:cxn>
                  <a:cxn ang="0">
                    <a:pos x="27" y="14"/>
                  </a:cxn>
                  <a:cxn ang="0">
                    <a:pos x="24" y="17"/>
                  </a:cxn>
                  <a:cxn ang="0">
                    <a:pos x="20" y="21"/>
                  </a:cxn>
                  <a:cxn ang="0">
                    <a:pos x="17" y="23"/>
                  </a:cxn>
                  <a:cxn ang="0">
                    <a:pos x="13" y="24"/>
                  </a:cxn>
                  <a:cxn ang="0">
                    <a:pos x="9" y="26"/>
                  </a:cxn>
                  <a:cxn ang="0">
                    <a:pos x="5" y="27"/>
                  </a:cxn>
                  <a:cxn ang="0">
                    <a:pos x="2" y="28"/>
                  </a:cxn>
                  <a:cxn ang="0">
                    <a:pos x="1" y="30"/>
                  </a:cxn>
                  <a:cxn ang="0">
                    <a:pos x="5" y="32"/>
                  </a:cxn>
                  <a:cxn ang="0">
                    <a:pos x="7" y="36"/>
                  </a:cxn>
                  <a:cxn ang="0">
                    <a:pos x="3" y="39"/>
                  </a:cxn>
                  <a:cxn ang="0">
                    <a:pos x="0" y="39"/>
                  </a:cxn>
                  <a:cxn ang="0">
                    <a:pos x="3" y="45"/>
                  </a:cxn>
                  <a:cxn ang="0">
                    <a:pos x="9" y="49"/>
                  </a:cxn>
                  <a:cxn ang="0">
                    <a:pos x="13" y="57"/>
                  </a:cxn>
                  <a:cxn ang="0">
                    <a:pos x="19" y="62"/>
                  </a:cxn>
                  <a:cxn ang="0">
                    <a:pos x="25" y="63"/>
                  </a:cxn>
                  <a:cxn ang="0">
                    <a:pos x="31" y="60"/>
                  </a:cxn>
                  <a:cxn ang="0">
                    <a:pos x="35" y="60"/>
                  </a:cxn>
                  <a:cxn ang="0">
                    <a:pos x="37" y="66"/>
                  </a:cxn>
                  <a:cxn ang="0">
                    <a:pos x="43" y="70"/>
                  </a:cxn>
                  <a:cxn ang="0">
                    <a:pos x="46" y="72"/>
                  </a:cxn>
                  <a:cxn ang="0">
                    <a:pos x="49" y="72"/>
                  </a:cxn>
                  <a:cxn ang="0">
                    <a:pos x="55" y="68"/>
                  </a:cxn>
                  <a:cxn ang="0">
                    <a:pos x="61" y="65"/>
                  </a:cxn>
                  <a:cxn ang="0">
                    <a:pos x="70" y="63"/>
                  </a:cxn>
                  <a:cxn ang="0">
                    <a:pos x="75" y="60"/>
                  </a:cxn>
                  <a:cxn ang="0">
                    <a:pos x="74" y="56"/>
                  </a:cxn>
                  <a:cxn ang="0">
                    <a:pos x="72" y="51"/>
                  </a:cxn>
                </a:cxnLst>
                <a:rect l="0" t="0" r="r" b="b"/>
                <a:pathLst>
                  <a:path w="77" h="72">
                    <a:moveTo>
                      <a:pt x="72" y="51"/>
                    </a:moveTo>
                    <a:cubicBezTo>
                      <a:pt x="71" y="50"/>
                      <a:pt x="71" y="49"/>
                      <a:pt x="72" y="49"/>
                    </a:cubicBezTo>
                    <a:cubicBezTo>
                      <a:pt x="72" y="48"/>
                      <a:pt x="73" y="48"/>
                      <a:pt x="73" y="48"/>
                    </a:cubicBezTo>
                    <a:cubicBezTo>
                      <a:pt x="74" y="48"/>
                      <a:pt x="75" y="47"/>
                      <a:pt x="76" y="46"/>
                    </a:cubicBezTo>
                    <a:cubicBezTo>
                      <a:pt x="77" y="46"/>
                      <a:pt x="77" y="44"/>
                      <a:pt x="75" y="43"/>
                    </a:cubicBezTo>
                    <a:cubicBezTo>
                      <a:pt x="74" y="42"/>
                      <a:pt x="72" y="40"/>
                      <a:pt x="70" y="38"/>
                    </a:cubicBezTo>
                    <a:cubicBezTo>
                      <a:pt x="68" y="35"/>
                      <a:pt x="66" y="32"/>
                      <a:pt x="66" y="31"/>
                    </a:cubicBezTo>
                    <a:cubicBezTo>
                      <a:pt x="66" y="29"/>
                      <a:pt x="66" y="27"/>
                      <a:pt x="65" y="26"/>
                    </a:cubicBezTo>
                    <a:cubicBezTo>
                      <a:pt x="64" y="25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2" y="26"/>
                    </a:cubicBezTo>
                    <a:cubicBezTo>
                      <a:pt x="61" y="27"/>
                      <a:pt x="59" y="28"/>
                      <a:pt x="57" y="27"/>
                    </a:cubicBezTo>
                    <a:cubicBezTo>
                      <a:pt x="56" y="27"/>
                      <a:pt x="54" y="27"/>
                      <a:pt x="54" y="26"/>
                    </a:cubicBezTo>
                    <a:cubicBezTo>
                      <a:pt x="53" y="26"/>
                      <a:pt x="53" y="25"/>
                      <a:pt x="52" y="25"/>
                    </a:cubicBezTo>
                    <a:cubicBezTo>
                      <a:pt x="52" y="25"/>
                      <a:pt x="52" y="23"/>
                      <a:pt x="52" y="22"/>
                    </a:cubicBezTo>
                    <a:cubicBezTo>
                      <a:pt x="53" y="21"/>
                      <a:pt x="53" y="19"/>
                      <a:pt x="52" y="19"/>
                    </a:cubicBezTo>
                    <a:cubicBezTo>
                      <a:pt x="52" y="18"/>
                      <a:pt x="52" y="16"/>
                      <a:pt x="53" y="15"/>
                    </a:cubicBezTo>
                    <a:cubicBezTo>
                      <a:pt x="54" y="15"/>
                      <a:pt x="56" y="13"/>
                      <a:pt x="57" y="12"/>
                    </a:cubicBezTo>
                    <a:cubicBezTo>
                      <a:pt x="57" y="11"/>
                      <a:pt x="58" y="11"/>
                      <a:pt x="58" y="11"/>
                    </a:cubicBezTo>
                    <a:cubicBezTo>
                      <a:pt x="58" y="11"/>
                      <a:pt x="58" y="9"/>
                      <a:pt x="58" y="8"/>
                    </a:cubicBezTo>
                    <a:cubicBezTo>
                      <a:pt x="59" y="7"/>
                      <a:pt x="58" y="6"/>
                      <a:pt x="57" y="6"/>
                    </a:cubicBezTo>
                    <a:cubicBezTo>
                      <a:pt x="57" y="6"/>
                      <a:pt x="55" y="5"/>
                      <a:pt x="54" y="5"/>
                    </a:cubicBezTo>
                    <a:cubicBezTo>
                      <a:pt x="53" y="5"/>
                      <a:pt x="52" y="5"/>
                      <a:pt x="51" y="5"/>
                    </a:cubicBezTo>
                    <a:cubicBezTo>
                      <a:pt x="50" y="6"/>
                      <a:pt x="49" y="6"/>
                      <a:pt x="48" y="5"/>
                    </a:cubicBezTo>
                    <a:cubicBezTo>
                      <a:pt x="47" y="5"/>
                      <a:pt x="45" y="4"/>
                      <a:pt x="45" y="2"/>
                    </a:cubicBezTo>
                    <a:cubicBezTo>
                      <a:pt x="44" y="1"/>
                      <a:pt x="43" y="0"/>
                      <a:pt x="43" y="0"/>
                    </a:cubicBezTo>
                    <a:cubicBezTo>
                      <a:pt x="43" y="0"/>
                      <a:pt x="42" y="1"/>
                      <a:pt x="40" y="2"/>
                    </a:cubicBezTo>
                    <a:cubicBezTo>
                      <a:pt x="39" y="3"/>
                      <a:pt x="37" y="4"/>
                      <a:pt x="37" y="5"/>
                    </a:cubicBezTo>
                    <a:cubicBezTo>
                      <a:pt x="36" y="5"/>
                      <a:pt x="37" y="7"/>
                      <a:pt x="37" y="7"/>
                    </a:cubicBezTo>
                    <a:cubicBezTo>
                      <a:pt x="38" y="8"/>
                      <a:pt x="38" y="9"/>
                      <a:pt x="38" y="11"/>
                    </a:cubicBezTo>
                    <a:cubicBezTo>
                      <a:pt x="38" y="12"/>
                      <a:pt x="37" y="13"/>
                      <a:pt x="36" y="13"/>
                    </a:cubicBezTo>
                    <a:cubicBezTo>
                      <a:pt x="34" y="13"/>
                      <a:pt x="33" y="13"/>
                      <a:pt x="32" y="13"/>
                    </a:cubicBezTo>
                    <a:cubicBezTo>
                      <a:pt x="32" y="14"/>
                      <a:pt x="31" y="14"/>
                      <a:pt x="30" y="13"/>
                    </a:cubicBezTo>
                    <a:cubicBezTo>
                      <a:pt x="29" y="13"/>
                      <a:pt x="28" y="13"/>
                      <a:pt x="27" y="14"/>
                    </a:cubicBezTo>
                    <a:cubicBezTo>
                      <a:pt x="26" y="15"/>
                      <a:pt x="25" y="17"/>
                      <a:pt x="24" y="17"/>
                    </a:cubicBezTo>
                    <a:cubicBezTo>
                      <a:pt x="23" y="18"/>
                      <a:pt x="22" y="20"/>
                      <a:pt x="20" y="21"/>
                    </a:cubicBezTo>
                    <a:cubicBezTo>
                      <a:pt x="19" y="22"/>
                      <a:pt x="18" y="23"/>
                      <a:pt x="17" y="23"/>
                    </a:cubicBezTo>
                    <a:cubicBezTo>
                      <a:pt x="16" y="23"/>
                      <a:pt x="14" y="23"/>
                      <a:pt x="13" y="24"/>
                    </a:cubicBezTo>
                    <a:cubicBezTo>
                      <a:pt x="12" y="24"/>
                      <a:pt x="10" y="25"/>
                      <a:pt x="9" y="26"/>
                    </a:cubicBezTo>
                    <a:cubicBezTo>
                      <a:pt x="8" y="26"/>
                      <a:pt x="6" y="27"/>
                      <a:pt x="5" y="27"/>
                    </a:cubicBezTo>
                    <a:cubicBezTo>
                      <a:pt x="4" y="27"/>
                      <a:pt x="3" y="27"/>
                      <a:pt x="2" y="28"/>
                    </a:cubicBezTo>
                    <a:cubicBezTo>
                      <a:pt x="1" y="29"/>
                      <a:pt x="1" y="30"/>
                      <a:pt x="1" y="30"/>
                    </a:cubicBezTo>
                    <a:cubicBezTo>
                      <a:pt x="1" y="31"/>
                      <a:pt x="3" y="32"/>
                      <a:pt x="5" y="32"/>
                    </a:cubicBezTo>
                    <a:cubicBezTo>
                      <a:pt x="7" y="33"/>
                      <a:pt x="8" y="35"/>
                      <a:pt x="7" y="36"/>
                    </a:cubicBezTo>
                    <a:cubicBezTo>
                      <a:pt x="7" y="37"/>
                      <a:pt x="5" y="39"/>
                      <a:pt x="3" y="39"/>
                    </a:cubicBezTo>
                    <a:cubicBezTo>
                      <a:pt x="1" y="39"/>
                      <a:pt x="0" y="39"/>
                      <a:pt x="0" y="39"/>
                    </a:cubicBezTo>
                    <a:cubicBezTo>
                      <a:pt x="1" y="41"/>
                      <a:pt x="2" y="44"/>
                      <a:pt x="3" y="45"/>
                    </a:cubicBezTo>
                    <a:cubicBezTo>
                      <a:pt x="4" y="46"/>
                      <a:pt x="6" y="48"/>
                      <a:pt x="9" y="49"/>
                    </a:cubicBezTo>
                    <a:cubicBezTo>
                      <a:pt x="11" y="51"/>
                      <a:pt x="13" y="54"/>
                      <a:pt x="13" y="57"/>
                    </a:cubicBezTo>
                    <a:cubicBezTo>
                      <a:pt x="14" y="59"/>
                      <a:pt x="16" y="62"/>
                      <a:pt x="19" y="62"/>
                    </a:cubicBezTo>
                    <a:cubicBezTo>
                      <a:pt x="21" y="63"/>
                      <a:pt x="24" y="63"/>
                      <a:pt x="25" y="63"/>
                    </a:cubicBezTo>
                    <a:cubicBezTo>
                      <a:pt x="26" y="63"/>
                      <a:pt x="29" y="62"/>
                      <a:pt x="31" y="60"/>
                    </a:cubicBezTo>
                    <a:cubicBezTo>
                      <a:pt x="33" y="58"/>
                      <a:pt x="35" y="58"/>
                      <a:pt x="35" y="60"/>
                    </a:cubicBezTo>
                    <a:cubicBezTo>
                      <a:pt x="35" y="62"/>
                      <a:pt x="36" y="65"/>
                      <a:pt x="37" y="66"/>
                    </a:cubicBezTo>
                    <a:cubicBezTo>
                      <a:pt x="38" y="67"/>
                      <a:pt x="41" y="69"/>
                      <a:pt x="43" y="70"/>
                    </a:cubicBezTo>
                    <a:cubicBezTo>
                      <a:pt x="45" y="71"/>
                      <a:pt x="46" y="72"/>
                      <a:pt x="46" y="72"/>
                    </a:cubicBezTo>
                    <a:cubicBezTo>
                      <a:pt x="46" y="72"/>
                      <a:pt x="48" y="72"/>
                      <a:pt x="49" y="72"/>
                    </a:cubicBezTo>
                    <a:cubicBezTo>
                      <a:pt x="51" y="72"/>
                      <a:pt x="54" y="70"/>
                      <a:pt x="55" y="68"/>
                    </a:cubicBezTo>
                    <a:cubicBezTo>
                      <a:pt x="56" y="66"/>
                      <a:pt x="59" y="65"/>
                      <a:pt x="61" y="65"/>
                    </a:cubicBezTo>
                    <a:cubicBezTo>
                      <a:pt x="64" y="65"/>
                      <a:pt x="68" y="64"/>
                      <a:pt x="70" y="63"/>
                    </a:cubicBezTo>
                    <a:cubicBezTo>
                      <a:pt x="72" y="62"/>
                      <a:pt x="74" y="61"/>
                      <a:pt x="75" y="60"/>
                    </a:cubicBezTo>
                    <a:cubicBezTo>
                      <a:pt x="75" y="60"/>
                      <a:pt x="74" y="58"/>
                      <a:pt x="74" y="56"/>
                    </a:cubicBezTo>
                    <a:cubicBezTo>
                      <a:pt x="73" y="54"/>
                      <a:pt x="72" y="51"/>
                      <a:pt x="72" y="51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2" name="Freeform 135"/>
              <p:cNvSpPr>
                <a:spLocks/>
              </p:cNvSpPr>
              <p:nvPr/>
            </p:nvSpPr>
            <p:spPr bwMode="auto">
              <a:xfrm>
                <a:off x="2749500" y="1998037"/>
                <a:ext cx="32941" cy="22680"/>
              </a:xfrm>
              <a:custGeom>
                <a:avLst/>
                <a:gdLst/>
                <a:ahLst/>
                <a:cxnLst>
                  <a:cxn ang="0">
                    <a:pos x="19" y="18"/>
                  </a:cxn>
                  <a:cxn ang="0">
                    <a:pos x="21" y="12"/>
                  </a:cxn>
                  <a:cxn ang="0">
                    <a:pos x="24" y="7"/>
                  </a:cxn>
                  <a:cxn ang="0">
                    <a:pos x="21" y="0"/>
                  </a:cxn>
                  <a:cxn ang="0">
                    <a:pos x="17" y="0"/>
                  </a:cxn>
                  <a:cxn ang="0">
                    <a:pos x="9" y="0"/>
                  </a:cxn>
                  <a:cxn ang="0">
                    <a:pos x="7" y="5"/>
                  </a:cxn>
                  <a:cxn ang="0">
                    <a:pos x="7" y="9"/>
                  </a:cxn>
                  <a:cxn ang="0">
                    <a:pos x="0" y="14"/>
                  </a:cxn>
                  <a:cxn ang="0">
                    <a:pos x="13" y="18"/>
                  </a:cxn>
                  <a:cxn ang="0">
                    <a:pos x="19" y="18"/>
                  </a:cxn>
                </a:cxnLst>
                <a:rect l="0" t="0" r="r" b="b"/>
                <a:pathLst>
                  <a:path w="24" h="18">
                    <a:moveTo>
                      <a:pt x="19" y="18"/>
                    </a:moveTo>
                    <a:lnTo>
                      <a:pt x="21" y="12"/>
                    </a:lnTo>
                    <a:lnTo>
                      <a:pt x="24" y="7"/>
                    </a:lnTo>
                    <a:lnTo>
                      <a:pt x="21" y="0"/>
                    </a:lnTo>
                    <a:lnTo>
                      <a:pt x="17" y="0"/>
                    </a:lnTo>
                    <a:lnTo>
                      <a:pt x="9" y="0"/>
                    </a:lnTo>
                    <a:lnTo>
                      <a:pt x="7" y="5"/>
                    </a:lnTo>
                    <a:lnTo>
                      <a:pt x="7" y="9"/>
                    </a:lnTo>
                    <a:lnTo>
                      <a:pt x="0" y="14"/>
                    </a:lnTo>
                    <a:lnTo>
                      <a:pt x="13" y="18"/>
                    </a:lnTo>
                    <a:lnTo>
                      <a:pt x="19" y="18"/>
                    </a:ln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3" name="Freeform 136"/>
              <p:cNvSpPr>
                <a:spLocks/>
              </p:cNvSpPr>
              <p:nvPr/>
            </p:nvSpPr>
            <p:spPr bwMode="auto">
              <a:xfrm>
                <a:off x="3193635" y="1624366"/>
                <a:ext cx="78377" cy="52919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9" y="18"/>
                  </a:cxn>
                  <a:cxn ang="0">
                    <a:pos x="14" y="16"/>
                  </a:cxn>
                  <a:cxn ang="0">
                    <a:pos x="18" y="15"/>
                  </a:cxn>
                  <a:cxn ang="0">
                    <a:pos x="22" y="14"/>
                  </a:cxn>
                  <a:cxn ang="0">
                    <a:pos x="25" y="12"/>
                  </a:cxn>
                  <a:cxn ang="0">
                    <a:pos x="27" y="7"/>
                  </a:cxn>
                  <a:cxn ang="0">
                    <a:pos x="26" y="1"/>
                  </a:cxn>
                  <a:cxn ang="0">
                    <a:pos x="23" y="1"/>
                  </a:cxn>
                  <a:cxn ang="0">
                    <a:pos x="21" y="2"/>
                  </a:cxn>
                  <a:cxn ang="0">
                    <a:pos x="18" y="3"/>
                  </a:cxn>
                  <a:cxn ang="0">
                    <a:pos x="15" y="6"/>
                  </a:cxn>
                  <a:cxn ang="0">
                    <a:pos x="13" y="7"/>
                  </a:cxn>
                  <a:cxn ang="0">
                    <a:pos x="9" y="7"/>
                  </a:cxn>
                  <a:cxn ang="0">
                    <a:pos x="7" y="10"/>
                  </a:cxn>
                  <a:cxn ang="0">
                    <a:pos x="6" y="12"/>
                  </a:cxn>
                  <a:cxn ang="0">
                    <a:pos x="3" y="11"/>
                  </a:cxn>
                  <a:cxn ang="0">
                    <a:pos x="1" y="10"/>
                  </a:cxn>
                  <a:cxn ang="0">
                    <a:pos x="2" y="13"/>
                  </a:cxn>
                  <a:cxn ang="0">
                    <a:pos x="4" y="17"/>
                  </a:cxn>
                </a:cxnLst>
                <a:rect l="0" t="0" r="r" b="b"/>
                <a:pathLst>
                  <a:path w="27" h="18">
                    <a:moveTo>
                      <a:pt x="4" y="17"/>
                    </a:moveTo>
                    <a:cubicBezTo>
                      <a:pt x="5" y="18"/>
                      <a:pt x="7" y="18"/>
                      <a:pt x="9" y="18"/>
                    </a:cubicBezTo>
                    <a:cubicBezTo>
                      <a:pt x="11" y="18"/>
                      <a:pt x="13" y="17"/>
                      <a:pt x="14" y="16"/>
                    </a:cubicBezTo>
                    <a:cubicBezTo>
                      <a:pt x="14" y="16"/>
                      <a:pt x="16" y="15"/>
                      <a:pt x="18" y="15"/>
                    </a:cubicBezTo>
                    <a:cubicBezTo>
                      <a:pt x="19" y="15"/>
                      <a:pt x="21" y="15"/>
                      <a:pt x="22" y="14"/>
                    </a:cubicBezTo>
                    <a:cubicBezTo>
                      <a:pt x="23" y="14"/>
                      <a:pt x="25" y="12"/>
                      <a:pt x="25" y="12"/>
                    </a:cubicBezTo>
                    <a:cubicBezTo>
                      <a:pt x="26" y="11"/>
                      <a:pt x="26" y="9"/>
                      <a:pt x="27" y="7"/>
                    </a:cubicBezTo>
                    <a:cubicBezTo>
                      <a:pt x="27" y="5"/>
                      <a:pt x="27" y="3"/>
                      <a:pt x="26" y="1"/>
                    </a:cubicBezTo>
                    <a:cubicBezTo>
                      <a:pt x="25" y="0"/>
                      <a:pt x="24" y="0"/>
                      <a:pt x="23" y="1"/>
                    </a:cubicBezTo>
                    <a:cubicBezTo>
                      <a:pt x="23" y="1"/>
                      <a:pt x="22" y="2"/>
                      <a:pt x="21" y="2"/>
                    </a:cubicBezTo>
                    <a:cubicBezTo>
                      <a:pt x="20" y="2"/>
                      <a:pt x="19" y="3"/>
                      <a:pt x="18" y="3"/>
                    </a:cubicBezTo>
                    <a:cubicBezTo>
                      <a:pt x="17" y="4"/>
                      <a:pt x="16" y="5"/>
                      <a:pt x="15" y="6"/>
                    </a:cubicBezTo>
                    <a:cubicBezTo>
                      <a:pt x="15" y="7"/>
                      <a:pt x="13" y="7"/>
                      <a:pt x="13" y="7"/>
                    </a:cubicBezTo>
                    <a:cubicBezTo>
                      <a:pt x="12" y="6"/>
                      <a:pt x="10" y="6"/>
                      <a:pt x="9" y="7"/>
                    </a:cubicBezTo>
                    <a:cubicBezTo>
                      <a:pt x="8" y="8"/>
                      <a:pt x="7" y="9"/>
                      <a:pt x="7" y="10"/>
                    </a:cubicBezTo>
                    <a:cubicBezTo>
                      <a:pt x="7" y="11"/>
                      <a:pt x="7" y="12"/>
                      <a:pt x="6" y="12"/>
                    </a:cubicBezTo>
                    <a:cubicBezTo>
                      <a:pt x="5" y="12"/>
                      <a:pt x="4" y="12"/>
                      <a:pt x="3" y="11"/>
                    </a:cubicBezTo>
                    <a:cubicBezTo>
                      <a:pt x="3" y="11"/>
                      <a:pt x="2" y="10"/>
                      <a:pt x="1" y="10"/>
                    </a:cubicBezTo>
                    <a:cubicBezTo>
                      <a:pt x="0" y="10"/>
                      <a:pt x="1" y="11"/>
                      <a:pt x="2" y="13"/>
                    </a:cubicBezTo>
                    <a:cubicBezTo>
                      <a:pt x="3" y="14"/>
                      <a:pt x="4" y="16"/>
                      <a:pt x="4" y="17"/>
                    </a:cubicBezTo>
                    <a:close/>
                  </a:path>
                </a:pathLst>
              </a:custGeom>
              <a:solidFill>
                <a:srgbClr val="C2D1F0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4" name="Freeform 137"/>
              <p:cNvSpPr>
                <a:spLocks/>
              </p:cNvSpPr>
              <p:nvPr/>
            </p:nvSpPr>
            <p:spPr bwMode="auto">
              <a:xfrm>
                <a:off x="3073230" y="1744243"/>
                <a:ext cx="22718" cy="21599"/>
              </a:xfrm>
              <a:custGeom>
                <a:avLst/>
                <a:gdLst/>
                <a:ahLst/>
                <a:cxnLst>
                  <a:cxn ang="0">
                    <a:pos x="3" y="6"/>
                  </a:cxn>
                  <a:cxn ang="0">
                    <a:pos x="5" y="7"/>
                  </a:cxn>
                  <a:cxn ang="0">
                    <a:pos x="6" y="4"/>
                  </a:cxn>
                  <a:cxn ang="0">
                    <a:pos x="2" y="1"/>
                  </a:cxn>
                  <a:cxn ang="0">
                    <a:pos x="0" y="2"/>
                  </a:cxn>
                  <a:cxn ang="0">
                    <a:pos x="3" y="6"/>
                  </a:cxn>
                </a:cxnLst>
                <a:rect l="0" t="0" r="r" b="b"/>
                <a:pathLst>
                  <a:path w="6" h="7">
                    <a:moveTo>
                      <a:pt x="3" y="6"/>
                    </a:moveTo>
                    <a:cubicBezTo>
                      <a:pt x="3" y="7"/>
                      <a:pt x="5" y="7"/>
                      <a:pt x="5" y="7"/>
                    </a:cubicBezTo>
                    <a:cubicBezTo>
                      <a:pt x="6" y="7"/>
                      <a:pt x="6" y="6"/>
                      <a:pt x="6" y="4"/>
                    </a:cubicBezTo>
                    <a:cubicBezTo>
                      <a:pt x="5" y="3"/>
                      <a:pt x="4" y="2"/>
                      <a:pt x="2" y="1"/>
                    </a:cubicBezTo>
                    <a:cubicBezTo>
                      <a:pt x="1" y="0"/>
                      <a:pt x="0" y="0"/>
                      <a:pt x="0" y="2"/>
                    </a:cubicBezTo>
                    <a:cubicBezTo>
                      <a:pt x="1" y="3"/>
                      <a:pt x="2" y="5"/>
                      <a:pt x="3" y="6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5" name="Freeform 138"/>
              <p:cNvSpPr>
                <a:spLocks/>
              </p:cNvSpPr>
              <p:nvPr/>
            </p:nvSpPr>
            <p:spPr bwMode="auto">
              <a:xfrm>
                <a:off x="3093676" y="1685925"/>
                <a:ext cx="123813" cy="111237"/>
              </a:xfrm>
              <a:custGeom>
                <a:avLst/>
                <a:gdLst/>
                <a:ahLst/>
                <a:cxnLst>
                  <a:cxn ang="0">
                    <a:pos x="3" y="25"/>
                  </a:cxn>
                  <a:cxn ang="0">
                    <a:pos x="3" y="27"/>
                  </a:cxn>
                  <a:cxn ang="0">
                    <a:pos x="5" y="29"/>
                  </a:cxn>
                  <a:cxn ang="0">
                    <a:pos x="7" y="30"/>
                  </a:cxn>
                  <a:cxn ang="0">
                    <a:pos x="8" y="31"/>
                  </a:cxn>
                  <a:cxn ang="0">
                    <a:pos x="7" y="33"/>
                  </a:cxn>
                  <a:cxn ang="0">
                    <a:pos x="7" y="34"/>
                  </a:cxn>
                  <a:cxn ang="0">
                    <a:pos x="10" y="36"/>
                  </a:cxn>
                  <a:cxn ang="0">
                    <a:pos x="13" y="37"/>
                  </a:cxn>
                  <a:cxn ang="0">
                    <a:pos x="16" y="38"/>
                  </a:cxn>
                  <a:cxn ang="0">
                    <a:pos x="21" y="38"/>
                  </a:cxn>
                  <a:cxn ang="0">
                    <a:pos x="25" y="37"/>
                  </a:cxn>
                  <a:cxn ang="0">
                    <a:pos x="26" y="34"/>
                  </a:cxn>
                  <a:cxn ang="0">
                    <a:pos x="25" y="32"/>
                  </a:cxn>
                  <a:cxn ang="0">
                    <a:pos x="25" y="31"/>
                  </a:cxn>
                  <a:cxn ang="0">
                    <a:pos x="27" y="30"/>
                  </a:cxn>
                  <a:cxn ang="0">
                    <a:pos x="30" y="30"/>
                  </a:cxn>
                  <a:cxn ang="0">
                    <a:pos x="32" y="26"/>
                  </a:cxn>
                  <a:cxn ang="0">
                    <a:pos x="35" y="22"/>
                  </a:cxn>
                  <a:cxn ang="0">
                    <a:pos x="36" y="22"/>
                  </a:cxn>
                  <a:cxn ang="0">
                    <a:pos x="37" y="22"/>
                  </a:cxn>
                  <a:cxn ang="0">
                    <a:pos x="39" y="21"/>
                  </a:cxn>
                  <a:cxn ang="0">
                    <a:pos x="40" y="18"/>
                  </a:cxn>
                  <a:cxn ang="0">
                    <a:pos x="42" y="16"/>
                  </a:cxn>
                  <a:cxn ang="0">
                    <a:pos x="40" y="15"/>
                  </a:cxn>
                  <a:cxn ang="0">
                    <a:pos x="37" y="16"/>
                  </a:cxn>
                  <a:cxn ang="0">
                    <a:pos x="33" y="16"/>
                  </a:cxn>
                  <a:cxn ang="0">
                    <a:pos x="29" y="13"/>
                  </a:cxn>
                  <a:cxn ang="0">
                    <a:pos x="26" y="11"/>
                  </a:cxn>
                  <a:cxn ang="0">
                    <a:pos x="25" y="9"/>
                  </a:cxn>
                  <a:cxn ang="0">
                    <a:pos x="27" y="7"/>
                  </a:cxn>
                  <a:cxn ang="0">
                    <a:pos x="29" y="8"/>
                  </a:cxn>
                  <a:cxn ang="0">
                    <a:pos x="30" y="11"/>
                  </a:cxn>
                  <a:cxn ang="0">
                    <a:pos x="32" y="13"/>
                  </a:cxn>
                  <a:cxn ang="0">
                    <a:pos x="36" y="15"/>
                  </a:cxn>
                  <a:cxn ang="0">
                    <a:pos x="40" y="14"/>
                  </a:cxn>
                  <a:cxn ang="0">
                    <a:pos x="42" y="12"/>
                  </a:cxn>
                  <a:cxn ang="0">
                    <a:pos x="42" y="8"/>
                  </a:cxn>
                  <a:cxn ang="0">
                    <a:pos x="41" y="5"/>
                  </a:cxn>
                  <a:cxn ang="0">
                    <a:pos x="40" y="4"/>
                  </a:cxn>
                  <a:cxn ang="0">
                    <a:pos x="40" y="1"/>
                  </a:cxn>
                  <a:cxn ang="0">
                    <a:pos x="37" y="0"/>
                  </a:cxn>
                  <a:cxn ang="0">
                    <a:pos x="31" y="1"/>
                  </a:cxn>
                  <a:cxn ang="0">
                    <a:pos x="27" y="3"/>
                  </a:cxn>
                  <a:cxn ang="0">
                    <a:pos x="22" y="4"/>
                  </a:cxn>
                  <a:cxn ang="0">
                    <a:pos x="18" y="4"/>
                  </a:cxn>
                  <a:cxn ang="0">
                    <a:pos x="15" y="5"/>
                  </a:cxn>
                  <a:cxn ang="0">
                    <a:pos x="15" y="7"/>
                  </a:cxn>
                  <a:cxn ang="0">
                    <a:pos x="16" y="10"/>
                  </a:cxn>
                  <a:cxn ang="0">
                    <a:pos x="18" y="13"/>
                  </a:cxn>
                  <a:cxn ang="0">
                    <a:pos x="19" y="15"/>
                  </a:cxn>
                  <a:cxn ang="0">
                    <a:pos x="18" y="16"/>
                  </a:cxn>
                  <a:cxn ang="0">
                    <a:pos x="15" y="15"/>
                  </a:cxn>
                  <a:cxn ang="0">
                    <a:pos x="13" y="14"/>
                  </a:cxn>
                  <a:cxn ang="0">
                    <a:pos x="10" y="14"/>
                  </a:cxn>
                  <a:cxn ang="0">
                    <a:pos x="5" y="13"/>
                  </a:cxn>
                  <a:cxn ang="0">
                    <a:pos x="2" y="14"/>
                  </a:cxn>
                  <a:cxn ang="0">
                    <a:pos x="1" y="18"/>
                  </a:cxn>
                  <a:cxn ang="0">
                    <a:pos x="2" y="23"/>
                  </a:cxn>
                  <a:cxn ang="0">
                    <a:pos x="3" y="25"/>
                  </a:cxn>
                </a:cxnLst>
                <a:rect l="0" t="0" r="r" b="b"/>
                <a:pathLst>
                  <a:path w="43" h="38">
                    <a:moveTo>
                      <a:pt x="3" y="25"/>
                    </a:moveTo>
                    <a:cubicBezTo>
                      <a:pt x="2" y="25"/>
                      <a:pt x="2" y="26"/>
                      <a:pt x="3" y="27"/>
                    </a:cubicBezTo>
                    <a:cubicBezTo>
                      <a:pt x="4" y="27"/>
                      <a:pt x="5" y="28"/>
                      <a:pt x="5" y="29"/>
                    </a:cubicBezTo>
                    <a:cubicBezTo>
                      <a:pt x="6" y="30"/>
                      <a:pt x="7" y="30"/>
                      <a:pt x="7" y="30"/>
                    </a:cubicBezTo>
                    <a:cubicBezTo>
                      <a:pt x="8" y="30"/>
                      <a:pt x="8" y="31"/>
                      <a:pt x="8" y="31"/>
                    </a:cubicBezTo>
                    <a:cubicBezTo>
                      <a:pt x="8" y="32"/>
                      <a:pt x="7" y="33"/>
                      <a:pt x="7" y="33"/>
                    </a:cubicBezTo>
                    <a:cubicBezTo>
                      <a:pt x="7" y="33"/>
                      <a:pt x="7" y="34"/>
                      <a:pt x="7" y="34"/>
                    </a:cubicBezTo>
                    <a:cubicBezTo>
                      <a:pt x="8" y="35"/>
                      <a:pt x="9" y="36"/>
                      <a:pt x="10" y="36"/>
                    </a:cubicBezTo>
                    <a:cubicBezTo>
                      <a:pt x="11" y="37"/>
                      <a:pt x="12" y="37"/>
                      <a:pt x="13" y="37"/>
                    </a:cubicBezTo>
                    <a:cubicBezTo>
                      <a:pt x="14" y="37"/>
                      <a:pt x="16" y="37"/>
                      <a:pt x="16" y="38"/>
                    </a:cubicBezTo>
                    <a:cubicBezTo>
                      <a:pt x="17" y="38"/>
                      <a:pt x="19" y="38"/>
                      <a:pt x="21" y="38"/>
                    </a:cubicBezTo>
                    <a:cubicBezTo>
                      <a:pt x="22" y="38"/>
                      <a:pt x="24" y="37"/>
                      <a:pt x="25" y="37"/>
                    </a:cubicBezTo>
                    <a:cubicBezTo>
                      <a:pt x="26" y="37"/>
                      <a:pt x="26" y="36"/>
                      <a:pt x="26" y="34"/>
                    </a:cubicBezTo>
                    <a:cubicBezTo>
                      <a:pt x="26" y="33"/>
                      <a:pt x="26" y="32"/>
                      <a:pt x="25" y="32"/>
                    </a:cubicBezTo>
                    <a:cubicBezTo>
                      <a:pt x="24" y="32"/>
                      <a:pt x="24" y="32"/>
                      <a:pt x="25" y="31"/>
                    </a:cubicBezTo>
                    <a:cubicBezTo>
                      <a:pt x="25" y="30"/>
                      <a:pt x="26" y="30"/>
                      <a:pt x="27" y="30"/>
                    </a:cubicBezTo>
                    <a:cubicBezTo>
                      <a:pt x="28" y="30"/>
                      <a:pt x="29" y="30"/>
                      <a:pt x="30" y="30"/>
                    </a:cubicBezTo>
                    <a:cubicBezTo>
                      <a:pt x="30" y="29"/>
                      <a:pt x="31" y="28"/>
                      <a:pt x="32" y="26"/>
                    </a:cubicBezTo>
                    <a:cubicBezTo>
                      <a:pt x="33" y="25"/>
                      <a:pt x="34" y="23"/>
                      <a:pt x="35" y="22"/>
                    </a:cubicBezTo>
                    <a:cubicBezTo>
                      <a:pt x="35" y="22"/>
                      <a:pt x="36" y="21"/>
                      <a:pt x="36" y="22"/>
                    </a:cubicBezTo>
                    <a:cubicBezTo>
                      <a:pt x="36" y="22"/>
                      <a:pt x="37" y="22"/>
                      <a:pt x="37" y="22"/>
                    </a:cubicBezTo>
                    <a:cubicBezTo>
                      <a:pt x="38" y="22"/>
                      <a:pt x="39" y="22"/>
                      <a:pt x="39" y="21"/>
                    </a:cubicBezTo>
                    <a:cubicBezTo>
                      <a:pt x="39" y="20"/>
                      <a:pt x="40" y="19"/>
                      <a:pt x="40" y="18"/>
                    </a:cubicBezTo>
                    <a:cubicBezTo>
                      <a:pt x="41" y="18"/>
                      <a:pt x="42" y="17"/>
                      <a:pt x="42" y="16"/>
                    </a:cubicBezTo>
                    <a:cubicBezTo>
                      <a:pt x="42" y="15"/>
                      <a:pt x="41" y="15"/>
                      <a:pt x="40" y="15"/>
                    </a:cubicBezTo>
                    <a:cubicBezTo>
                      <a:pt x="40" y="16"/>
                      <a:pt x="38" y="16"/>
                      <a:pt x="37" y="16"/>
                    </a:cubicBezTo>
                    <a:cubicBezTo>
                      <a:pt x="36" y="16"/>
                      <a:pt x="34" y="16"/>
                      <a:pt x="33" y="16"/>
                    </a:cubicBezTo>
                    <a:cubicBezTo>
                      <a:pt x="31" y="15"/>
                      <a:pt x="29" y="14"/>
                      <a:pt x="29" y="13"/>
                    </a:cubicBezTo>
                    <a:cubicBezTo>
                      <a:pt x="28" y="13"/>
                      <a:pt x="27" y="12"/>
                      <a:pt x="26" y="11"/>
                    </a:cubicBezTo>
                    <a:cubicBezTo>
                      <a:pt x="25" y="11"/>
                      <a:pt x="25" y="10"/>
                      <a:pt x="25" y="9"/>
                    </a:cubicBezTo>
                    <a:cubicBezTo>
                      <a:pt x="25" y="8"/>
                      <a:pt x="26" y="7"/>
                      <a:pt x="27" y="7"/>
                    </a:cubicBezTo>
                    <a:cubicBezTo>
                      <a:pt x="28" y="6"/>
                      <a:pt x="29" y="7"/>
                      <a:pt x="29" y="8"/>
                    </a:cubicBezTo>
                    <a:cubicBezTo>
                      <a:pt x="29" y="9"/>
                      <a:pt x="29" y="10"/>
                      <a:pt x="30" y="11"/>
                    </a:cubicBezTo>
                    <a:cubicBezTo>
                      <a:pt x="30" y="12"/>
                      <a:pt x="31" y="13"/>
                      <a:pt x="32" y="13"/>
                    </a:cubicBezTo>
                    <a:cubicBezTo>
                      <a:pt x="33" y="14"/>
                      <a:pt x="35" y="14"/>
                      <a:pt x="36" y="15"/>
                    </a:cubicBezTo>
                    <a:cubicBezTo>
                      <a:pt x="37" y="15"/>
                      <a:pt x="39" y="14"/>
                      <a:pt x="40" y="14"/>
                    </a:cubicBezTo>
                    <a:cubicBezTo>
                      <a:pt x="40" y="13"/>
                      <a:pt x="41" y="12"/>
                      <a:pt x="42" y="12"/>
                    </a:cubicBezTo>
                    <a:cubicBezTo>
                      <a:pt x="43" y="11"/>
                      <a:pt x="43" y="9"/>
                      <a:pt x="42" y="8"/>
                    </a:cubicBezTo>
                    <a:cubicBezTo>
                      <a:pt x="42" y="6"/>
                      <a:pt x="41" y="5"/>
                      <a:pt x="41" y="5"/>
                    </a:cubicBezTo>
                    <a:cubicBezTo>
                      <a:pt x="41" y="5"/>
                      <a:pt x="40" y="4"/>
                      <a:pt x="40" y="4"/>
                    </a:cubicBezTo>
                    <a:cubicBezTo>
                      <a:pt x="40" y="3"/>
                      <a:pt x="40" y="2"/>
                      <a:pt x="40" y="1"/>
                    </a:cubicBezTo>
                    <a:cubicBezTo>
                      <a:pt x="40" y="0"/>
                      <a:pt x="39" y="0"/>
                      <a:pt x="37" y="0"/>
                    </a:cubicBezTo>
                    <a:cubicBezTo>
                      <a:pt x="36" y="0"/>
                      <a:pt x="33" y="0"/>
                      <a:pt x="31" y="1"/>
                    </a:cubicBezTo>
                    <a:cubicBezTo>
                      <a:pt x="30" y="1"/>
                      <a:pt x="28" y="2"/>
                      <a:pt x="27" y="3"/>
                    </a:cubicBezTo>
                    <a:cubicBezTo>
                      <a:pt x="26" y="4"/>
                      <a:pt x="24" y="4"/>
                      <a:pt x="22" y="4"/>
                    </a:cubicBezTo>
                    <a:cubicBezTo>
                      <a:pt x="21" y="4"/>
                      <a:pt x="19" y="4"/>
                      <a:pt x="18" y="4"/>
                    </a:cubicBezTo>
                    <a:cubicBezTo>
                      <a:pt x="16" y="4"/>
                      <a:pt x="15" y="4"/>
                      <a:pt x="15" y="5"/>
                    </a:cubicBezTo>
                    <a:cubicBezTo>
                      <a:pt x="15" y="6"/>
                      <a:pt x="15" y="7"/>
                      <a:pt x="15" y="7"/>
                    </a:cubicBezTo>
                    <a:cubicBezTo>
                      <a:pt x="15" y="7"/>
                      <a:pt x="15" y="8"/>
                      <a:pt x="16" y="10"/>
                    </a:cubicBezTo>
                    <a:cubicBezTo>
                      <a:pt x="16" y="11"/>
                      <a:pt x="18" y="13"/>
                      <a:pt x="18" y="13"/>
                    </a:cubicBezTo>
                    <a:cubicBezTo>
                      <a:pt x="19" y="14"/>
                      <a:pt x="20" y="15"/>
                      <a:pt x="19" y="15"/>
                    </a:cubicBezTo>
                    <a:cubicBezTo>
                      <a:pt x="19" y="16"/>
                      <a:pt x="19" y="16"/>
                      <a:pt x="18" y="16"/>
                    </a:cubicBezTo>
                    <a:cubicBezTo>
                      <a:pt x="18" y="15"/>
                      <a:pt x="16" y="15"/>
                      <a:pt x="15" y="15"/>
                    </a:cubicBezTo>
                    <a:cubicBezTo>
                      <a:pt x="15" y="14"/>
                      <a:pt x="13" y="14"/>
                      <a:pt x="13" y="14"/>
                    </a:cubicBezTo>
                    <a:cubicBezTo>
                      <a:pt x="13" y="15"/>
                      <a:pt x="11" y="14"/>
                      <a:pt x="10" y="14"/>
                    </a:cubicBezTo>
                    <a:cubicBezTo>
                      <a:pt x="9" y="13"/>
                      <a:pt x="6" y="13"/>
                      <a:pt x="5" y="13"/>
                    </a:cubicBezTo>
                    <a:cubicBezTo>
                      <a:pt x="4" y="13"/>
                      <a:pt x="2" y="13"/>
                      <a:pt x="2" y="14"/>
                    </a:cubicBezTo>
                    <a:cubicBezTo>
                      <a:pt x="2" y="15"/>
                      <a:pt x="1" y="17"/>
                      <a:pt x="1" y="18"/>
                    </a:cubicBezTo>
                    <a:cubicBezTo>
                      <a:pt x="0" y="20"/>
                      <a:pt x="1" y="22"/>
                      <a:pt x="2" y="23"/>
                    </a:cubicBezTo>
                    <a:cubicBezTo>
                      <a:pt x="3" y="23"/>
                      <a:pt x="3" y="24"/>
                      <a:pt x="3" y="25"/>
                    </a:cubicBezTo>
                    <a:close/>
                  </a:path>
                </a:pathLst>
              </a:custGeom>
              <a:solidFill>
                <a:srgbClr val="C2D1F0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6" name="Freeform 139"/>
              <p:cNvSpPr>
                <a:spLocks/>
              </p:cNvSpPr>
              <p:nvPr/>
            </p:nvSpPr>
            <p:spPr bwMode="auto">
              <a:xfrm>
                <a:off x="3181140" y="1769082"/>
                <a:ext cx="21582" cy="25919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0" y="4"/>
                  </a:cxn>
                  <a:cxn ang="0">
                    <a:pos x="2" y="6"/>
                  </a:cxn>
                  <a:cxn ang="0">
                    <a:pos x="4" y="7"/>
                  </a:cxn>
                  <a:cxn ang="0">
                    <a:pos x="6" y="6"/>
                  </a:cxn>
                  <a:cxn ang="0">
                    <a:pos x="7" y="4"/>
                  </a:cxn>
                  <a:cxn ang="0">
                    <a:pos x="5" y="2"/>
                  </a:cxn>
                  <a:cxn ang="0">
                    <a:pos x="3" y="0"/>
                  </a:cxn>
                  <a:cxn ang="0">
                    <a:pos x="1" y="2"/>
                  </a:cxn>
                </a:cxnLst>
                <a:rect l="0" t="0" r="r" b="b"/>
                <a:pathLst>
                  <a:path w="7" h="8">
                    <a:moveTo>
                      <a:pt x="1" y="2"/>
                    </a:moveTo>
                    <a:cubicBezTo>
                      <a:pt x="0" y="3"/>
                      <a:pt x="0" y="4"/>
                      <a:pt x="0" y="4"/>
                    </a:cubicBezTo>
                    <a:cubicBezTo>
                      <a:pt x="0" y="5"/>
                      <a:pt x="1" y="6"/>
                      <a:pt x="2" y="6"/>
                    </a:cubicBezTo>
                    <a:cubicBezTo>
                      <a:pt x="2" y="7"/>
                      <a:pt x="3" y="7"/>
                      <a:pt x="4" y="7"/>
                    </a:cubicBezTo>
                    <a:cubicBezTo>
                      <a:pt x="5" y="8"/>
                      <a:pt x="6" y="7"/>
                      <a:pt x="6" y="6"/>
                    </a:cubicBezTo>
                    <a:cubicBezTo>
                      <a:pt x="7" y="5"/>
                      <a:pt x="7" y="4"/>
                      <a:pt x="7" y="4"/>
                    </a:cubicBezTo>
                    <a:cubicBezTo>
                      <a:pt x="6" y="3"/>
                      <a:pt x="6" y="2"/>
                      <a:pt x="5" y="2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7" name="Freeform 140"/>
              <p:cNvSpPr>
                <a:spLocks/>
              </p:cNvSpPr>
              <p:nvPr/>
            </p:nvSpPr>
            <p:spPr bwMode="auto">
              <a:xfrm>
                <a:off x="3208402" y="1744243"/>
                <a:ext cx="59067" cy="38879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11" y="11"/>
                  </a:cxn>
                  <a:cxn ang="0">
                    <a:pos x="15" y="9"/>
                  </a:cxn>
                  <a:cxn ang="0">
                    <a:pos x="18" y="6"/>
                  </a:cxn>
                  <a:cxn ang="0">
                    <a:pos x="19" y="4"/>
                  </a:cxn>
                  <a:cxn ang="0">
                    <a:pos x="17" y="1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2" y="2"/>
                  </a:cxn>
                  <a:cxn ang="0">
                    <a:pos x="1" y="8"/>
                  </a:cxn>
                  <a:cxn ang="0">
                    <a:pos x="2" y="12"/>
                  </a:cxn>
                  <a:cxn ang="0">
                    <a:pos x="6" y="12"/>
                  </a:cxn>
                </a:cxnLst>
                <a:rect l="0" t="0" r="r" b="b"/>
                <a:pathLst>
                  <a:path w="20" h="13">
                    <a:moveTo>
                      <a:pt x="6" y="12"/>
                    </a:moveTo>
                    <a:cubicBezTo>
                      <a:pt x="7" y="12"/>
                      <a:pt x="9" y="11"/>
                      <a:pt x="11" y="11"/>
                    </a:cubicBezTo>
                    <a:cubicBezTo>
                      <a:pt x="12" y="10"/>
                      <a:pt x="14" y="9"/>
                      <a:pt x="15" y="9"/>
                    </a:cubicBezTo>
                    <a:cubicBezTo>
                      <a:pt x="16" y="8"/>
                      <a:pt x="17" y="7"/>
                      <a:pt x="18" y="6"/>
                    </a:cubicBezTo>
                    <a:cubicBezTo>
                      <a:pt x="19" y="6"/>
                      <a:pt x="20" y="5"/>
                      <a:pt x="19" y="4"/>
                    </a:cubicBezTo>
                    <a:cubicBezTo>
                      <a:pt x="19" y="3"/>
                      <a:pt x="18" y="2"/>
                      <a:pt x="17" y="1"/>
                    </a:cubicBezTo>
                    <a:cubicBezTo>
                      <a:pt x="16" y="0"/>
                      <a:pt x="14" y="0"/>
                      <a:pt x="13" y="0"/>
                    </a:cubicBezTo>
                    <a:cubicBezTo>
                      <a:pt x="12" y="0"/>
                      <a:pt x="10" y="0"/>
                      <a:pt x="8" y="0"/>
                    </a:cubicBezTo>
                    <a:cubicBezTo>
                      <a:pt x="6" y="0"/>
                      <a:pt x="3" y="1"/>
                      <a:pt x="2" y="2"/>
                    </a:cubicBezTo>
                    <a:cubicBezTo>
                      <a:pt x="1" y="3"/>
                      <a:pt x="0" y="6"/>
                      <a:pt x="1" y="8"/>
                    </a:cubicBezTo>
                    <a:cubicBezTo>
                      <a:pt x="1" y="9"/>
                      <a:pt x="2" y="11"/>
                      <a:pt x="2" y="12"/>
                    </a:cubicBezTo>
                    <a:cubicBezTo>
                      <a:pt x="3" y="13"/>
                      <a:pt x="4" y="13"/>
                      <a:pt x="6" y="12"/>
                    </a:cubicBezTo>
                    <a:close/>
                  </a:path>
                </a:pathLst>
              </a:custGeom>
              <a:solidFill>
                <a:srgbClr val="C2D1F0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8" name="Freeform 141"/>
              <p:cNvSpPr>
                <a:spLocks/>
              </p:cNvSpPr>
              <p:nvPr/>
            </p:nvSpPr>
            <p:spPr bwMode="auto">
              <a:xfrm>
                <a:off x="3267469" y="1929999"/>
                <a:ext cx="13631" cy="11879"/>
              </a:xfrm>
              <a:custGeom>
                <a:avLst/>
                <a:gdLst/>
                <a:ahLst/>
                <a:cxnLst>
                  <a:cxn ang="0">
                    <a:pos x="3" y="3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3" y="3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3" y="3"/>
                      <a:pt x="4" y="2"/>
                      <a:pt x="3" y="1"/>
                    </a:cubicBezTo>
                    <a:cubicBezTo>
                      <a:pt x="3" y="1"/>
                      <a:pt x="2" y="0"/>
                      <a:pt x="1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1" y="3"/>
                      <a:pt x="2" y="4"/>
                      <a:pt x="3" y="3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9" name="Freeform 143"/>
              <p:cNvSpPr>
                <a:spLocks/>
              </p:cNvSpPr>
              <p:nvPr/>
            </p:nvSpPr>
            <p:spPr bwMode="auto">
              <a:xfrm>
                <a:off x="3700244" y="1615726"/>
                <a:ext cx="0" cy="2160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0" name="Freeform 145"/>
              <p:cNvSpPr>
                <a:spLocks/>
              </p:cNvSpPr>
              <p:nvPr/>
            </p:nvSpPr>
            <p:spPr bwMode="auto">
              <a:xfrm>
                <a:off x="2705200" y="2951652"/>
                <a:ext cx="600889" cy="523786"/>
              </a:xfrm>
              <a:custGeom>
                <a:avLst/>
                <a:gdLst/>
                <a:ahLst/>
                <a:cxnLst>
                  <a:cxn ang="0">
                    <a:pos x="194" y="34"/>
                  </a:cxn>
                  <a:cxn ang="0">
                    <a:pos x="185" y="24"/>
                  </a:cxn>
                  <a:cxn ang="0">
                    <a:pos x="176" y="14"/>
                  </a:cxn>
                  <a:cxn ang="0">
                    <a:pos x="179" y="4"/>
                  </a:cxn>
                  <a:cxn ang="0">
                    <a:pos x="171" y="5"/>
                  </a:cxn>
                  <a:cxn ang="0">
                    <a:pos x="161" y="20"/>
                  </a:cxn>
                  <a:cxn ang="0">
                    <a:pos x="150" y="22"/>
                  </a:cxn>
                  <a:cxn ang="0">
                    <a:pos x="139" y="21"/>
                  </a:cxn>
                  <a:cxn ang="0">
                    <a:pos x="129" y="22"/>
                  </a:cxn>
                  <a:cxn ang="0">
                    <a:pos x="120" y="27"/>
                  </a:cxn>
                  <a:cxn ang="0">
                    <a:pos x="111" y="33"/>
                  </a:cxn>
                  <a:cxn ang="0">
                    <a:pos x="104" y="44"/>
                  </a:cxn>
                  <a:cxn ang="0">
                    <a:pos x="110" y="50"/>
                  </a:cxn>
                  <a:cxn ang="0">
                    <a:pos x="108" y="60"/>
                  </a:cxn>
                  <a:cxn ang="0">
                    <a:pos x="112" y="72"/>
                  </a:cxn>
                  <a:cxn ang="0">
                    <a:pos x="116" y="85"/>
                  </a:cxn>
                  <a:cxn ang="0">
                    <a:pos x="104" y="114"/>
                  </a:cxn>
                  <a:cxn ang="0">
                    <a:pos x="88" y="136"/>
                  </a:cxn>
                  <a:cxn ang="0">
                    <a:pos x="79" y="148"/>
                  </a:cxn>
                  <a:cxn ang="0">
                    <a:pos x="70" y="155"/>
                  </a:cxn>
                  <a:cxn ang="0">
                    <a:pos x="64" y="150"/>
                  </a:cxn>
                  <a:cxn ang="0">
                    <a:pos x="58" y="145"/>
                  </a:cxn>
                  <a:cxn ang="0">
                    <a:pos x="44" y="138"/>
                  </a:cxn>
                  <a:cxn ang="0">
                    <a:pos x="27" y="130"/>
                  </a:cxn>
                  <a:cxn ang="0">
                    <a:pos x="15" y="121"/>
                  </a:cxn>
                  <a:cxn ang="0">
                    <a:pos x="5" y="129"/>
                  </a:cxn>
                  <a:cxn ang="0">
                    <a:pos x="1" y="135"/>
                  </a:cxn>
                  <a:cxn ang="0">
                    <a:pos x="3" y="148"/>
                  </a:cxn>
                  <a:cxn ang="0">
                    <a:pos x="18" y="152"/>
                  </a:cxn>
                  <a:cxn ang="0">
                    <a:pos x="40" y="155"/>
                  </a:cxn>
                  <a:cxn ang="0">
                    <a:pos x="52" y="169"/>
                  </a:cxn>
                  <a:cxn ang="0">
                    <a:pos x="81" y="171"/>
                  </a:cxn>
                  <a:cxn ang="0">
                    <a:pos x="109" y="165"/>
                  </a:cxn>
                  <a:cxn ang="0">
                    <a:pos x="125" y="166"/>
                  </a:cxn>
                  <a:cxn ang="0">
                    <a:pos x="133" y="157"/>
                  </a:cxn>
                  <a:cxn ang="0">
                    <a:pos x="127" y="152"/>
                  </a:cxn>
                  <a:cxn ang="0">
                    <a:pos x="129" y="144"/>
                  </a:cxn>
                  <a:cxn ang="0">
                    <a:pos x="130" y="136"/>
                  </a:cxn>
                  <a:cxn ang="0">
                    <a:pos x="140" y="134"/>
                  </a:cxn>
                  <a:cxn ang="0">
                    <a:pos x="153" y="128"/>
                  </a:cxn>
                  <a:cxn ang="0">
                    <a:pos x="166" y="113"/>
                  </a:cxn>
                  <a:cxn ang="0">
                    <a:pos x="177" y="104"/>
                  </a:cxn>
                  <a:cxn ang="0">
                    <a:pos x="189" y="87"/>
                  </a:cxn>
                  <a:cxn ang="0">
                    <a:pos x="183" y="72"/>
                  </a:cxn>
                  <a:cxn ang="0">
                    <a:pos x="195" y="56"/>
                  </a:cxn>
                  <a:cxn ang="0">
                    <a:pos x="206" y="46"/>
                  </a:cxn>
                </a:cxnLst>
                <a:rect l="0" t="0" r="r" b="b"/>
                <a:pathLst>
                  <a:path w="206" h="175">
                    <a:moveTo>
                      <a:pt x="202" y="37"/>
                    </a:moveTo>
                    <a:cubicBezTo>
                      <a:pt x="200" y="37"/>
                      <a:pt x="198" y="36"/>
                      <a:pt x="197" y="35"/>
                    </a:cubicBezTo>
                    <a:cubicBezTo>
                      <a:pt x="196" y="34"/>
                      <a:pt x="195" y="33"/>
                      <a:pt x="194" y="34"/>
                    </a:cubicBezTo>
                    <a:cubicBezTo>
                      <a:pt x="193" y="34"/>
                      <a:pt x="191" y="33"/>
                      <a:pt x="190" y="33"/>
                    </a:cubicBezTo>
                    <a:cubicBezTo>
                      <a:pt x="189" y="32"/>
                      <a:pt x="187" y="30"/>
                      <a:pt x="187" y="28"/>
                    </a:cubicBezTo>
                    <a:cubicBezTo>
                      <a:pt x="187" y="26"/>
                      <a:pt x="186" y="24"/>
                      <a:pt x="185" y="24"/>
                    </a:cubicBezTo>
                    <a:cubicBezTo>
                      <a:pt x="184" y="24"/>
                      <a:pt x="183" y="23"/>
                      <a:pt x="183" y="21"/>
                    </a:cubicBezTo>
                    <a:cubicBezTo>
                      <a:pt x="182" y="19"/>
                      <a:pt x="180" y="17"/>
                      <a:pt x="179" y="16"/>
                    </a:cubicBezTo>
                    <a:cubicBezTo>
                      <a:pt x="177" y="16"/>
                      <a:pt x="176" y="14"/>
                      <a:pt x="176" y="14"/>
                    </a:cubicBezTo>
                    <a:cubicBezTo>
                      <a:pt x="176" y="13"/>
                      <a:pt x="177" y="11"/>
                      <a:pt x="177" y="10"/>
                    </a:cubicBezTo>
                    <a:cubicBezTo>
                      <a:pt x="177" y="9"/>
                      <a:pt x="177" y="8"/>
                      <a:pt x="177" y="8"/>
                    </a:cubicBezTo>
                    <a:cubicBezTo>
                      <a:pt x="177" y="8"/>
                      <a:pt x="178" y="6"/>
                      <a:pt x="179" y="4"/>
                    </a:cubicBezTo>
                    <a:cubicBezTo>
                      <a:pt x="180" y="3"/>
                      <a:pt x="180" y="1"/>
                      <a:pt x="179" y="1"/>
                    </a:cubicBezTo>
                    <a:cubicBezTo>
                      <a:pt x="178" y="0"/>
                      <a:pt x="176" y="1"/>
                      <a:pt x="175" y="2"/>
                    </a:cubicBezTo>
                    <a:cubicBezTo>
                      <a:pt x="174" y="3"/>
                      <a:pt x="172" y="5"/>
                      <a:pt x="171" y="5"/>
                    </a:cubicBezTo>
                    <a:cubicBezTo>
                      <a:pt x="170" y="6"/>
                      <a:pt x="169" y="8"/>
                      <a:pt x="169" y="11"/>
                    </a:cubicBezTo>
                    <a:cubicBezTo>
                      <a:pt x="169" y="13"/>
                      <a:pt x="167" y="16"/>
                      <a:pt x="165" y="16"/>
                    </a:cubicBezTo>
                    <a:cubicBezTo>
                      <a:pt x="163" y="17"/>
                      <a:pt x="162" y="18"/>
                      <a:pt x="161" y="20"/>
                    </a:cubicBezTo>
                    <a:cubicBezTo>
                      <a:pt x="161" y="21"/>
                      <a:pt x="159" y="21"/>
                      <a:pt x="158" y="21"/>
                    </a:cubicBezTo>
                    <a:cubicBezTo>
                      <a:pt x="156" y="20"/>
                      <a:pt x="155" y="20"/>
                      <a:pt x="155" y="21"/>
                    </a:cubicBezTo>
                    <a:cubicBezTo>
                      <a:pt x="154" y="21"/>
                      <a:pt x="152" y="21"/>
                      <a:pt x="150" y="22"/>
                    </a:cubicBezTo>
                    <a:cubicBezTo>
                      <a:pt x="147" y="22"/>
                      <a:pt x="145" y="21"/>
                      <a:pt x="145" y="20"/>
                    </a:cubicBezTo>
                    <a:cubicBezTo>
                      <a:pt x="145" y="19"/>
                      <a:pt x="144" y="19"/>
                      <a:pt x="143" y="20"/>
                    </a:cubicBezTo>
                    <a:cubicBezTo>
                      <a:pt x="142" y="20"/>
                      <a:pt x="140" y="21"/>
                      <a:pt x="139" y="21"/>
                    </a:cubicBezTo>
                    <a:cubicBezTo>
                      <a:pt x="138" y="20"/>
                      <a:pt x="136" y="20"/>
                      <a:pt x="135" y="20"/>
                    </a:cubicBezTo>
                    <a:cubicBezTo>
                      <a:pt x="134" y="20"/>
                      <a:pt x="132" y="20"/>
                      <a:pt x="131" y="19"/>
                    </a:cubicBezTo>
                    <a:cubicBezTo>
                      <a:pt x="130" y="18"/>
                      <a:pt x="129" y="20"/>
                      <a:pt x="129" y="22"/>
                    </a:cubicBezTo>
                    <a:cubicBezTo>
                      <a:pt x="128" y="24"/>
                      <a:pt x="127" y="26"/>
                      <a:pt x="126" y="26"/>
                    </a:cubicBezTo>
                    <a:cubicBezTo>
                      <a:pt x="124" y="26"/>
                      <a:pt x="123" y="26"/>
                      <a:pt x="122" y="27"/>
                    </a:cubicBezTo>
                    <a:cubicBezTo>
                      <a:pt x="122" y="27"/>
                      <a:pt x="121" y="27"/>
                      <a:pt x="120" y="27"/>
                    </a:cubicBezTo>
                    <a:cubicBezTo>
                      <a:pt x="119" y="26"/>
                      <a:pt x="118" y="26"/>
                      <a:pt x="116" y="26"/>
                    </a:cubicBezTo>
                    <a:cubicBezTo>
                      <a:pt x="114" y="26"/>
                      <a:pt x="113" y="27"/>
                      <a:pt x="113" y="29"/>
                    </a:cubicBezTo>
                    <a:cubicBezTo>
                      <a:pt x="113" y="31"/>
                      <a:pt x="112" y="33"/>
                      <a:pt x="111" y="33"/>
                    </a:cubicBezTo>
                    <a:cubicBezTo>
                      <a:pt x="109" y="33"/>
                      <a:pt x="107" y="35"/>
                      <a:pt x="105" y="36"/>
                    </a:cubicBezTo>
                    <a:cubicBezTo>
                      <a:pt x="103" y="38"/>
                      <a:pt x="102" y="40"/>
                      <a:pt x="102" y="41"/>
                    </a:cubicBezTo>
                    <a:cubicBezTo>
                      <a:pt x="103" y="43"/>
                      <a:pt x="103" y="44"/>
                      <a:pt x="104" y="44"/>
                    </a:cubicBezTo>
                    <a:cubicBezTo>
                      <a:pt x="105" y="45"/>
                      <a:pt x="106" y="45"/>
                      <a:pt x="107" y="45"/>
                    </a:cubicBezTo>
                    <a:cubicBezTo>
                      <a:pt x="107" y="46"/>
                      <a:pt x="109" y="46"/>
                      <a:pt x="110" y="47"/>
                    </a:cubicBezTo>
                    <a:cubicBezTo>
                      <a:pt x="111" y="47"/>
                      <a:pt x="111" y="49"/>
                      <a:pt x="110" y="50"/>
                    </a:cubicBezTo>
                    <a:cubicBezTo>
                      <a:pt x="109" y="51"/>
                      <a:pt x="108" y="52"/>
                      <a:pt x="108" y="53"/>
                    </a:cubicBezTo>
                    <a:cubicBezTo>
                      <a:pt x="108" y="54"/>
                      <a:pt x="107" y="56"/>
                      <a:pt x="107" y="57"/>
                    </a:cubicBezTo>
                    <a:cubicBezTo>
                      <a:pt x="107" y="58"/>
                      <a:pt x="108" y="59"/>
                      <a:pt x="108" y="60"/>
                    </a:cubicBezTo>
                    <a:cubicBezTo>
                      <a:pt x="108" y="61"/>
                      <a:pt x="109" y="62"/>
                      <a:pt x="110" y="63"/>
                    </a:cubicBezTo>
                    <a:cubicBezTo>
                      <a:pt x="111" y="64"/>
                      <a:pt x="111" y="66"/>
                      <a:pt x="111" y="68"/>
                    </a:cubicBezTo>
                    <a:cubicBezTo>
                      <a:pt x="111" y="69"/>
                      <a:pt x="112" y="71"/>
                      <a:pt x="112" y="72"/>
                    </a:cubicBezTo>
                    <a:cubicBezTo>
                      <a:pt x="112" y="73"/>
                      <a:pt x="112" y="73"/>
                      <a:pt x="112" y="74"/>
                    </a:cubicBezTo>
                    <a:cubicBezTo>
                      <a:pt x="113" y="75"/>
                      <a:pt x="114" y="76"/>
                      <a:pt x="115" y="77"/>
                    </a:cubicBezTo>
                    <a:cubicBezTo>
                      <a:pt x="116" y="77"/>
                      <a:pt x="117" y="81"/>
                      <a:pt x="116" y="85"/>
                    </a:cubicBezTo>
                    <a:cubicBezTo>
                      <a:pt x="115" y="89"/>
                      <a:pt x="114" y="96"/>
                      <a:pt x="113" y="99"/>
                    </a:cubicBezTo>
                    <a:cubicBezTo>
                      <a:pt x="113" y="103"/>
                      <a:pt x="111" y="107"/>
                      <a:pt x="110" y="108"/>
                    </a:cubicBezTo>
                    <a:cubicBezTo>
                      <a:pt x="109" y="109"/>
                      <a:pt x="106" y="112"/>
                      <a:pt x="104" y="114"/>
                    </a:cubicBezTo>
                    <a:cubicBezTo>
                      <a:pt x="102" y="116"/>
                      <a:pt x="99" y="119"/>
                      <a:pt x="97" y="121"/>
                    </a:cubicBezTo>
                    <a:cubicBezTo>
                      <a:pt x="95" y="123"/>
                      <a:pt x="93" y="126"/>
                      <a:pt x="92" y="129"/>
                    </a:cubicBezTo>
                    <a:cubicBezTo>
                      <a:pt x="91" y="131"/>
                      <a:pt x="89" y="134"/>
                      <a:pt x="88" y="136"/>
                    </a:cubicBezTo>
                    <a:cubicBezTo>
                      <a:pt x="86" y="138"/>
                      <a:pt x="84" y="140"/>
                      <a:pt x="82" y="142"/>
                    </a:cubicBezTo>
                    <a:cubicBezTo>
                      <a:pt x="80" y="143"/>
                      <a:pt x="79" y="146"/>
                      <a:pt x="79" y="147"/>
                    </a:cubicBezTo>
                    <a:cubicBezTo>
                      <a:pt x="79" y="147"/>
                      <a:pt x="79" y="148"/>
                      <a:pt x="79" y="148"/>
                    </a:cubicBezTo>
                    <a:cubicBezTo>
                      <a:pt x="79" y="149"/>
                      <a:pt x="78" y="151"/>
                      <a:pt x="77" y="151"/>
                    </a:cubicBezTo>
                    <a:cubicBezTo>
                      <a:pt x="77" y="152"/>
                      <a:pt x="75" y="153"/>
                      <a:pt x="73" y="154"/>
                    </a:cubicBezTo>
                    <a:cubicBezTo>
                      <a:pt x="72" y="155"/>
                      <a:pt x="71" y="155"/>
                      <a:pt x="70" y="155"/>
                    </a:cubicBezTo>
                    <a:cubicBezTo>
                      <a:pt x="70" y="155"/>
                      <a:pt x="69" y="155"/>
                      <a:pt x="69" y="154"/>
                    </a:cubicBezTo>
                    <a:cubicBezTo>
                      <a:pt x="68" y="153"/>
                      <a:pt x="68" y="152"/>
                      <a:pt x="67" y="151"/>
                    </a:cubicBezTo>
                    <a:cubicBezTo>
                      <a:pt x="66" y="150"/>
                      <a:pt x="65" y="150"/>
                      <a:pt x="64" y="150"/>
                    </a:cubicBezTo>
                    <a:cubicBezTo>
                      <a:pt x="63" y="151"/>
                      <a:pt x="61" y="151"/>
                      <a:pt x="61" y="151"/>
                    </a:cubicBezTo>
                    <a:cubicBezTo>
                      <a:pt x="60" y="151"/>
                      <a:pt x="59" y="150"/>
                      <a:pt x="59" y="149"/>
                    </a:cubicBezTo>
                    <a:cubicBezTo>
                      <a:pt x="59" y="148"/>
                      <a:pt x="59" y="146"/>
                      <a:pt x="58" y="145"/>
                    </a:cubicBezTo>
                    <a:cubicBezTo>
                      <a:pt x="58" y="145"/>
                      <a:pt x="56" y="144"/>
                      <a:pt x="55" y="143"/>
                    </a:cubicBezTo>
                    <a:cubicBezTo>
                      <a:pt x="54" y="142"/>
                      <a:pt x="51" y="141"/>
                      <a:pt x="50" y="140"/>
                    </a:cubicBezTo>
                    <a:cubicBezTo>
                      <a:pt x="48" y="139"/>
                      <a:pt x="46" y="138"/>
                      <a:pt x="44" y="138"/>
                    </a:cubicBezTo>
                    <a:cubicBezTo>
                      <a:pt x="42" y="139"/>
                      <a:pt x="40" y="138"/>
                      <a:pt x="40" y="138"/>
                    </a:cubicBezTo>
                    <a:cubicBezTo>
                      <a:pt x="40" y="137"/>
                      <a:pt x="37" y="135"/>
                      <a:pt x="34" y="134"/>
                    </a:cubicBezTo>
                    <a:cubicBezTo>
                      <a:pt x="32" y="132"/>
                      <a:pt x="28" y="130"/>
                      <a:pt x="27" y="130"/>
                    </a:cubicBezTo>
                    <a:cubicBezTo>
                      <a:pt x="25" y="130"/>
                      <a:pt x="23" y="128"/>
                      <a:pt x="21" y="127"/>
                    </a:cubicBezTo>
                    <a:cubicBezTo>
                      <a:pt x="20" y="126"/>
                      <a:pt x="19" y="124"/>
                      <a:pt x="18" y="123"/>
                    </a:cubicBezTo>
                    <a:cubicBezTo>
                      <a:pt x="18" y="122"/>
                      <a:pt x="16" y="121"/>
                      <a:pt x="15" y="121"/>
                    </a:cubicBezTo>
                    <a:cubicBezTo>
                      <a:pt x="13" y="122"/>
                      <a:pt x="12" y="122"/>
                      <a:pt x="12" y="123"/>
                    </a:cubicBezTo>
                    <a:cubicBezTo>
                      <a:pt x="12" y="123"/>
                      <a:pt x="11" y="125"/>
                      <a:pt x="9" y="126"/>
                    </a:cubicBezTo>
                    <a:cubicBezTo>
                      <a:pt x="8" y="126"/>
                      <a:pt x="6" y="128"/>
                      <a:pt x="5" y="129"/>
                    </a:cubicBezTo>
                    <a:cubicBezTo>
                      <a:pt x="4" y="130"/>
                      <a:pt x="4" y="131"/>
                      <a:pt x="4" y="131"/>
                    </a:cubicBezTo>
                    <a:cubicBezTo>
                      <a:pt x="4" y="131"/>
                      <a:pt x="3" y="131"/>
                      <a:pt x="2" y="132"/>
                    </a:cubicBezTo>
                    <a:cubicBezTo>
                      <a:pt x="1" y="132"/>
                      <a:pt x="1" y="133"/>
                      <a:pt x="1" y="135"/>
                    </a:cubicBezTo>
                    <a:cubicBezTo>
                      <a:pt x="2" y="136"/>
                      <a:pt x="2" y="138"/>
                      <a:pt x="1" y="139"/>
                    </a:cubicBezTo>
                    <a:cubicBezTo>
                      <a:pt x="0" y="141"/>
                      <a:pt x="1" y="144"/>
                      <a:pt x="1" y="145"/>
                    </a:cubicBezTo>
                    <a:cubicBezTo>
                      <a:pt x="2" y="147"/>
                      <a:pt x="3" y="148"/>
                      <a:pt x="3" y="148"/>
                    </a:cubicBezTo>
                    <a:cubicBezTo>
                      <a:pt x="4" y="147"/>
                      <a:pt x="5" y="147"/>
                      <a:pt x="7" y="148"/>
                    </a:cubicBezTo>
                    <a:cubicBezTo>
                      <a:pt x="9" y="149"/>
                      <a:pt x="11" y="150"/>
                      <a:pt x="13" y="150"/>
                    </a:cubicBezTo>
                    <a:cubicBezTo>
                      <a:pt x="14" y="150"/>
                      <a:pt x="16" y="151"/>
                      <a:pt x="18" y="152"/>
                    </a:cubicBezTo>
                    <a:cubicBezTo>
                      <a:pt x="19" y="153"/>
                      <a:pt x="22" y="153"/>
                      <a:pt x="24" y="152"/>
                    </a:cubicBezTo>
                    <a:cubicBezTo>
                      <a:pt x="25" y="152"/>
                      <a:pt x="29" y="152"/>
                      <a:pt x="32" y="153"/>
                    </a:cubicBezTo>
                    <a:cubicBezTo>
                      <a:pt x="34" y="154"/>
                      <a:pt x="38" y="155"/>
                      <a:pt x="40" y="155"/>
                    </a:cubicBezTo>
                    <a:cubicBezTo>
                      <a:pt x="42" y="155"/>
                      <a:pt x="44" y="155"/>
                      <a:pt x="45" y="155"/>
                    </a:cubicBezTo>
                    <a:cubicBezTo>
                      <a:pt x="46" y="155"/>
                      <a:pt x="47" y="158"/>
                      <a:pt x="48" y="161"/>
                    </a:cubicBezTo>
                    <a:cubicBezTo>
                      <a:pt x="49" y="163"/>
                      <a:pt x="51" y="167"/>
                      <a:pt x="52" y="169"/>
                    </a:cubicBezTo>
                    <a:cubicBezTo>
                      <a:pt x="53" y="171"/>
                      <a:pt x="57" y="173"/>
                      <a:pt x="61" y="174"/>
                    </a:cubicBezTo>
                    <a:cubicBezTo>
                      <a:pt x="65" y="175"/>
                      <a:pt x="70" y="175"/>
                      <a:pt x="72" y="175"/>
                    </a:cubicBezTo>
                    <a:cubicBezTo>
                      <a:pt x="73" y="175"/>
                      <a:pt x="77" y="173"/>
                      <a:pt x="81" y="171"/>
                    </a:cubicBezTo>
                    <a:cubicBezTo>
                      <a:pt x="85" y="169"/>
                      <a:pt x="90" y="167"/>
                      <a:pt x="93" y="166"/>
                    </a:cubicBezTo>
                    <a:cubicBezTo>
                      <a:pt x="97" y="166"/>
                      <a:pt x="101" y="165"/>
                      <a:pt x="103" y="165"/>
                    </a:cubicBezTo>
                    <a:cubicBezTo>
                      <a:pt x="105" y="165"/>
                      <a:pt x="108" y="165"/>
                      <a:pt x="109" y="165"/>
                    </a:cubicBezTo>
                    <a:cubicBezTo>
                      <a:pt x="111" y="165"/>
                      <a:pt x="114" y="166"/>
                      <a:pt x="117" y="167"/>
                    </a:cubicBezTo>
                    <a:cubicBezTo>
                      <a:pt x="120" y="168"/>
                      <a:pt x="124" y="169"/>
                      <a:pt x="126" y="168"/>
                    </a:cubicBezTo>
                    <a:cubicBezTo>
                      <a:pt x="126" y="168"/>
                      <a:pt x="126" y="167"/>
                      <a:pt x="125" y="166"/>
                    </a:cubicBezTo>
                    <a:cubicBezTo>
                      <a:pt x="125" y="165"/>
                      <a:pt x="126" y="163"/>
                      <a:pt x="127" y="162"/>
                    </a:cubicBezTo>
                    <a:cubicBezTo>
                      <a:pt x="128" y="162"/>
                      <a:pt x="129" y="160"/>
                      <a:pt x="129" y="160"/>
                    </a:cubicBezTo>
                    <a:cubicBezTo>
                      <a:pt x="129" y="159"/>
                      <a:pt x="131" y="158"/>
                      <a:pt x="133" y="157"/>
                    </a:cubicBezTo>
                    <a:cubicBezTo>
                      <a:pt x="134" y="156"/>
                      <a:pt x="135" y="155"/>
                      <a:pt x="134" y="154"/>
                    </a:cubicBezTo>
                    <a:cubicBezTo>
                      <a:pt x="133" y="154"/>
                      <a:pt x="131" y="153"/>
                      <a:pt x="130" y="153"/>
                    </a:cubicBezTo>
                    <a:cubicBezTo>
                      <a:pt x="129" y="152"/>
                      <a:pt x="127" y="152"/>
                      <a:pt x="127" y="152"/>
                    </a:cubicBezTo>
                    <a:cubicBezTo>
                      <a:pt x="126" y="152"/>
                      <a:pt x="126" y="151"/>
                      <a:pt x="127" y="150"/>
                    </a:cubicBezTo>
                    <a:cubicBezTo>
                      <a:pt x="127" y="149"/>
                      <a:pt x="127" y="148"/>
                      <a:pt x="127" y="147"/>
                    </a:cubicBezTo>
                    <a:cubicBezTo>
                      <a:pt x="127" y="146"/>
                      <a:pt x="128" y="145"/>
                      <a:pt x="129" y="144"/>
                    </a:cubicBezTo>
                    <a:cubicBezTo>
                      <a:pt x="130" y="143"/>
                      <a:pt x="130" y="142"/>
                      <a:pt x="129" y="141"/>
                    </a:cubicBezTo>
                    <a:cubicBezTo>
                      <a:pt x="128" y="141"/>
                      <a:pt x="128" y="139"/>
                      <a:pt x="128" y="138"/>
                    </a:cubicBezTo>
                    <a:cubicBezTo>
                      <a:pt x="128" y="137"/>
                      <a:pt x="129" y="136"/>
                      <a:pt x="130" y="136"/>
                    </a:cubicBezTo>
                    <a:cubicBezTo>
                      <a:pt x="131" y="136"/>
                      <a:pt x="132" y="135"/>
                      <a:pt x="133" y="134"/>
                    </a:cubicBezTo>
                    <a:cubicBezTo>
                      <a:pt x="133" y="134"/>
                      <a:pt x="135" y="133"/>
                      <a:pt x="136" y="134"/>
                    </a:cubicBezTo>
                    <a:cubicBezTo>
                      <a:pt x="136" y="134"/>
                      <a:pt x="138" y="135"/>
                      <a:pt x="140" y="134"/>
                    </a:cubicBezTo>
                    <a:cubicBezTo>
                      <a:pt x="142" y="134"/>
                      <a:pt x="144" y="132"/>
                      <a:pt x="145" y="131"/>
                    </a:cubicBezTo>
                    <a:cubicBezTo>
                      <a:pt x="146" y="129"/>
                      <a:pt x="148" y="128"/>
                      <a:pt x="149" y="128"/>
                    </a:cubicBezTo>
                    <a:cubicBezTo>
                      <a:pt x="150" y="128"/>
                      <a:pt x="152" y="128"/>
                      <a:pt x="153" y="128"/>
                    </a:cubicBezTo>
                    <a:cubicBezTo>
                      <a:pt x="154" y="129"/>
                      <a:pt x="155" y="127"/>
                      <a:pt x="156" y="125"/>
                    </a:cubicBezTo>
                    <a:cubicBezTo>
                      <a:pt x="157" y="123"/>
                      <a:pt x="159" y="120"/>
                      <a:pt x="161" y="119"/>
                    </a:cubicBezTo>
                    <a:cubicBezTo>
                      <a:pt x="163" y="119"/>
                      <a:pt x="165" y="116"/>
                      <a:pt x="166" y="113"/>
                    </a:cubicBezTo>
                    <a:cubicBezTo>
                      <a:pt x="167" y="111"/>
                      <a:pt x="168" y="108"/>
                      <a:pt x="169" y="108"/>
                    </a:cubicBezTo>
                    <a:cubicBezTo>
                      <a:pt x="170" y="108"/>
                      <a:pt x="171" y="108"/>
                      <a:pt x="172" y="107"/>
                    </a:cubicBezTo>
                    <a:cubicBezTo>
                      <a:pt x="173" y="107"/>
                      <a:pt x="175" y="105"/>
                      <a:pt x="177" y="104"/>
                    </a:cubicBezTo>
                    <a:cubicBezTo>
                      <a:pt x="179" y="102"/>
                      <a:pt x="182" y="100"/>
                      <a:pt x="183" y="99"/>
                    </a:cubicBezTo>
                    <a:cubicBezTo>
                      <a:pt x="185" y="98"/>
                      <a:pt x="187" y="96"/>
                      <a:pt x="187" y="94"/>
                    </a:cubicBezTo>
                    <a:cubicBezTo>
                      <a:pt x="188" y="93"/>
                      <a:pt x="189" y="90"/>
                      <a:pt x="189" y="87"/>
                    </a:cubicBezTo>
                    <a:cubicBezTo>
                      <a:pt x="189" y="85"/>
                      <a:pt x="187" y="83"/>
                      <a:pt x="185" y="82"/>
                    </a:cubicBezTo>
                    <a:cubicBezTo>
                      <a:pt x="184" y="82"/>
                      <a:pt x="182" y="80"/>
                      <a:pt x="181" y="79"/>
                    </a:cubicBezTo>
                    <a:cubicBezTo>
                      <a:pt x="180" y="77"/>
                      <a:pt x="181" y="74"/>
                      <a:pt x="183" y="72"/>
                    </a:cubicBezTo>
                    <a:cubicBezTo>
                      <a:pt x="185" y="70"/>
                      <a:pt x="187" y="68"/>
                      <a:pt x="188" y="66"/>
                    </a:cubicBezTo>
                    <a:cubicBezTo>
                      <a:pt x="189" y="65"/>
                      <a:pt x="191" y="63"/>
                      <a:pt x="192" y="61"/>
                    </a:cubicBezTo>
                    <a:cubicBezTo>
                      <a:pt x="192" y="60"/>
                      <a:pt x="194" y="57"/>
                      <a:pt x="195" y="56"/>
                    </a:cubicBezTo>
                    <a:cubicBezTo>
                      <a:pt x="196" y="54"/>
                      <a:pt x="197" y="53"/>
                      <a:pt x="198" y="52"/>
                    </a:cubicBezTo>
                    <a:cubicBezTo>
                      <a:pt x="199" y="51"/>
                      <a:pt x="201" y="50"/>
                      <a:pt x="203" y="50"/>
                    </a:cubicBezTo>
                    <a:cubicBezTo>
                      <a:pt x="204" y="49"/>
                      <a:pt x="206" y="47"/>
                      <a:pt x="206" y="46"/>
                    </a:cubicBezTo>
                    <a:cubicBezTo>
                      <a:pt x="206" y="44"/>
                      <a:pt x="206" y="42"/>
                      <a:pt x="206" y="41"/>
                    </a:cubicBezTo>
                    <a:cubicBezTo>
                      <a:pt x="206" y="40"/>
                      <a:pt x="204" y="38"/>
                      <a:pt x="202" y="37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1" name="Freeform 146"/>
              <p:cNvSpPr>
                <a:spLocks/>
              </p:cNvSpPr>
              <p:nvPr/>
            </p:nvSpPr>
            <p:spPr bwMode="auto">
              <a:xfrm>
                <a:off x="2737005" y="1583327"/>
                <a:ext cx="1110906" cy="1339166"/>
              </a:xfrm>
              <a:custGeom>
                <a:avLst/>
                <a:gdLst/>
                <a:ahLst/>
                <a:cxnLst>
                  <a:cxn ang="0">
                    <a:pos x="356" y="68"/>
                  </a:cxn>
                  <a:cxn ang="0">
                    <a:pos x="350" y="43"/>
                  </a:cxn>
                  <a:cxn ang="0">
                    <a:pos x="345" y="18"/>
                  </a:cxn>
                  <a:cxn ang="0">
                    <a:pos x="328" y="9"/>
                  </a:cxn>
                  <a:cxn ang="0">
                    <a:pos x="309" y="34"/>
                  </a:cxn>
                  <a:cxn ang="0">
                    <a:pos x="276" y="32"/>
                  </a:cxn>
                  <a:cxn ang="0">
                    <a:pos x="254" y="62"/>
                  </a:cxn>
                  <a:cxn ang="0">
                    <a:pos x="238" y="63"/>
                  </a:cxn>
                  <a:cxn ang="0">
                    <a:pos x="236" y="64"/>
                  </a:cxn>
                  <a:cxn ang="0">
                    <a:pos x="219" y="83"/>
                  </a:cxn>
                  <a:cxn ang="0">
                    <a:pos x="213" y="78"/>
                  </a:cxn>
                  <a:cxn ang="0">
                    <a:pos x="213" y="72"/>
                  </a:cxn>
                  <a:cxn ang="0">
                    <a:pos x="185" y="90"/>
                  </a:cxn>
                  <a:cxn ang="0">
                    <a:pos x="189" y="101"/>
                  </a:cxn>
                  <a:cxn ang="0">
                    <a:pos x="194" y="116"/>
                  </a:cxn>
                  <a:cxn ang="0">
                    <a:pos x="177" y="123"/>
                  </a:cxn>
                  <a:cxn ang="0">
                    <a:pos x="161" y="131"/>
                  </a:cxn>
                  <a:cxn ang="0">
                    <a:pos x="146" y="144"/>
                  </a:cxn>
                  <a:cxn ang="0">
                    <a:pos x="124" y="139"/>
                  </a:cxn>
                  <a:cxn ang="0">
                    <a:pos x="126" y="133"/>
                  </a:cxn>
                  <a:cxn ang="0">
                    <a:pos x="122" y="126"/>
                  </a:cxn>
                  <a:cxn ang="0">
                    <a:pos x="105" y="124"/>
                  </a:cxn>
                  <a:cxn ang="0">
                    <a:pos x="85" y="129"/>
                  </a:cxn>
                  <a:cxn ang="0">
                    <a:pos x="87" y="146"/>
                  </a:cxn>
                  <a:cxn ang="0">
                    <a:pos x="54" y="143"/>
                  </a:cxn>
                  <a:cxn ang="0">
                    <a:pos x="26" y="159"/>
                  </a:cxn>
                  <a:cxn ang="0">
                    <a:pos x="9" y="154"/>
                  </a:cxn>
                  <a:cxn ang="0">
                    <a:pos x="11" y="174"/>
                  </a:cxn>
                  <a:cxn ang="0">
                    <a:pos x="33" y="202"/>
                  </a:cxn>
                  <a:cxn ang="0">
                    <a:pos x="19" y="228"/>
                  </a:cxn>
                  <a:cxn ang="0">
                    <a:pos x="2" y="249"/>
                  </a:cxn>
                  <a:cxn ang="0">
                    <a:pos x="10" y="298"/>
                  </a:cxn>
                  <a:cxn ang="0">
                    <a:pos x="24" y="329"/>
                  </a:cxn>
                  <a:cxn ang="0">
                    <a:pos x="32" y="350"/>
                  </a:cxn>
                  <a:cxn ang="0">
                    <a:pos x="47" y="360"/>
                  </a:cxn>
                  <a:cxn ang="0">
                    <a:pos x="70" y="384"/>
                  </a:cxn>
                  <a:cxn ang="0">
                    <a:pos x="76" y="403"/>
                  </a:cxn>
                  <a:cxn ang="0">
                    <a:pos x="81" y="427"/>
                  </a:cxn>
                  <a:cxn ang="0">
                    <a:pos x="93" y="446"/>
                  </a:cxn>
                  <a:cxn ang="0">
                    <a:pos x="116" y="435"/>
                  </a:cxn>
                  <a:cxn ang="0">
                    <a:pos x="126" y="422"/>
                  </a:cxn>
                  <a:cxn ang="0">
                    <a:pos x="145" y="399"/>
                  </a:cxn>
                  <a:cxn ang="0">
                    <a:pos x="168" y="411"/>
                  </a:cxn>
                  <a:cxn ang="0">
                    <a:pos x="187" y="424"/>
                  </a:cxn>
                  <a:cxn ang="0">
                    <a:pos x="205" y="446"/>
                  </a:cxn>
                  <a:cxn ang="0">
                    <a:pos x="232" y="443"/>
                  </a:cxn>
                  <a:cxn ang="0">
                    <a:pos x="273" y="443"/>
                  </a:cxn>
                  <a:cxn ang="0">
                    <a:pos x="296" y="435"/>
                  </a:cxn>
                  <a:cxn ang="0">
                    <a:pos x="317" y="425"/>
                  </a:cxn>
                  <a:cxn ang="0">
                    <a:pos x="329" y="395"/>
                  </a:cxn>
                  <a:cxn ang="0">
                    <a:pos x="318" y="371"/>
                  </a:cxn>
                  <a:cxn ang="0">
                    <a:pos x="313" y="344"/>
                  </a:cxn>
                  <a:cxn ang="0">
                    <a:pos x="334" y="319"/>
                  </a:cxn>
                  <a:cxn ang="0">
                    <a:pos x="341" y="290"/>
                  </a:cxn>
                  <a:cxn ang="0">
                    <a:pos x="335" y="263"/>
                  </a:cxn>
                  <a:cxn ang="0">
                    <a:pos x="339" y="242"/>
                  </a:cxn>
                  <a:cxn ang="0">
                    <a:pos x="363" y="232"/>
                  </a:cxn>
                  <a:cxn ang="0">
                    <a:pos x="355" y="206"/>
                  </a:cxn>
                  <a:cxn ang="0">
                    <a:pos x="351" y="178"/>
                  </a:cxn>
                  <a:cxn ang="0">
                    <a:pos x="361" y="155"/>
                  </a:cxn>
                  <a:cxn ang="0">
                    <a:pos x="376" y="137"/>
                  </a:cxn>
                  <a:cxn ang="0">
                    <a:pos x="364" y="110"/>
                  </a:cxn>
                  <a:cxn ang="0">
                    <a:pos x="372" y="89"/>
                  </a:cxn>
                </a:cxnLst>
                <a:rect l="0" t="0" r="r" b="b"/>
                <a:pathLst>
                  <a:path w="380" h="449">
                    <a:moveTo>
                      <a:pt x="379" y="78"/>
                    </a:moveTo>
                    <a:cubicBezTo>
                      <a:pt x="378" y="77"/>
                      <a:pt x="377" y="76"/>
                      <a:pt x="377" y="76"/>
                    </a:cubicBezTo>
                    <a:cubicBezTo>
                      <a:pt x="377" y="76"/>
                      <a:pt x="376" y="75"/>
                      <a:pt x="375" y="74"/>
                    </a:cubicBezTo>
                    <a:cubicBezTo>
                      <a:pt x="373" y="73"/>
                      <a:pt x="371" y="71"/>
                      <a:pt x="371" y="70"/>
                    </a:cubicBezTo>
                    <a:cubicBezTo>
                      <a:pt x="370" y="69"/>
                      <a:pt x="369" y="68"/>
                      <a:pt x="369" y="67"/>
                    </a:cubicBezTo>
                    <a:cubicBezTo>
                      <a:pt x="368" y="67"/>
                      <a:pt x="366" y="67"/>
                      <a:pt x="365" y="67"/>
                    </a:cubicBezTo>
                    <a:cubicBezTo>
                      <a:pt x="364" y="67"/>
                      <a:pt x="362" y="67"/>
                      <a:pt x="361" y="68"/>
                    </a:cubicBezTo>
                    <a:cubicBezTo>
                      <a:pt x="359" y="69"/>
                      <a:pt x="357" y="69"/>
                      <a:pt x="356" y="68"/>
                    </a:cubicBezTo>
                    <a:cubicBezTo>
                      <a:pt x="356" y="68"/>
                      <a:pt x="354" y="68"/>
                      <a:pt x="354" y="67"/>
                    </a:cubicBezTo>
                    <a:cubicBezTo>
                      <a:pt x="353" y="67"/>
                      <a:pt x="352" y="66"/>
                      <a:pt x="351" y="65"/>
                    </a:cubicBezTo>
                    <a:cubicBezTo>
                      <a:pt x="351" y="64"/>
                      <a:pt x="350" y="63"/>
                      <a:pt x="350" y="62"/>
                    </a:cubicBezTo>
                    <a:cubicBezTo>
                      <a:pt x="350" y="61"/>
                      <a:pt x="350" y="60"/>
                      <a:pt x="349" y="60"/>
                    </a:cubicBezTo>
                    <a:cubicBezTo>
                      <a:pt x="349" y="60"/>
                      <a:pt x="347" y="60"/>
                      <a:pt x="346" y="59"/>
                    </a:cubicBezTo>
                    <a:cubicBezTo>
                      <a:pt x="345" y="59"/>
                      <a:pt x="344" y="57"/>
                      <a:pt x="345" y="56"/>
                    </a:cubicBezTo>
                    <a:cubicBezTo>
                      <a:pt x="345" y="55"/>
                      <a:pt x="346" y="52"/>
                      <a:pt x="346" y="50"/>
                    </a:cubicBezTo>
                    <a:cubicBezTo>
                      <a:pt x="347" y="48"/>
                      <a:pt x="349" y="45"/>
                      <a:pt x="350" y="43"/>
                    </a:cubicBezTo>
                    <a:cubicBezTo>
                      <a:pt x="351" y="42"/>
                      <a:pt x="352" y="40"/>
                      <a:pt x="352" y="38"/>
                    </a:cubicBezTo>
                    <a:cubicBezTo>
                      <a:pt x="352" y="36"/>
                      <a:pt x="353" y="34"/>
                      <a:pt x="354" y="33"/>
                    </a:cubicBezTo>
                    <a:cubicBezTo>
                      <a:pt x="355" y="32"/>
                      <a:pt x="356" y="31"/>
                      <a:pt x="357" y="30"/>
                    </a:cubicBezTo>
                    <a:cubicBezTo>
                      <a:pt x="358" y="29"/>
                      <a:pt x="358" y="27"/>
                      <a:pt x="357" y="26"/>
                    </a:cubicBezTo>
                    <a:cubicBezTo>
                      <a:pt x="356" y="24"/>
                      <a:pt x="354" y="23"/>
                      <a:pt x="353" y="23"/>
                    </a:cubicBezTo>
                    <a:cubicBezTo>
                      <a:pt x="352" y="22"/>
                      <a:pt x="351" y="22"/>
                      <a:pt x="351" y="21"/>
                    </a:cubicBezTo>
                    <a:cubicBezTo>
                      <a:pt x="350" y="20"/>
                      <a:pt x="349" y="20"/>
                      <a:pt x="347" y="20"/>
                    </a:cubicBezTo>
                    <a:cubicBezTo>
                      <a:pt x="346" y="20"/>
                      <a:pt x="345" y="19"/>
                      <a:pt x="345" y="18"/>
                    </a:cubicBezTo>
                    <a:cubicBezTo>
                      <a:pt x="345" y="17"/>
                      <a:pt x="341" y="3"/>
                      <a:pt x="339" y="3"/>
                    </a:cubicBezTo>
                    <a:cubicBezTo>
                      <a:pt x="337" y="3"/>
                      <a:pt x="334" y="2"/>
                      <a:pt x="333" y="2"/>
                    </a:cubicBezTo>
                    <a:cubicBezTo>
                      <a:pt x="331" y="1"/>
                      <a:pt x="330" y="0"/>
                      <a:pt x="330" y="0"/>
                    </a:cubicBezTo>
                    <a:cubicBezTo>
                      <a:pt x="330" y="1"/>
                      <a:pt x="330" y="1"/>
                      <a:pt x="330" y="1"/>
                    </a:cubicBezTo>
                    <a:cubicBezTo>
                      <a:pt x="330" y="2"/>
                      <a:pt x="330" y="4"/>
                      <a:pt x="330" y="6"/>
                    </a:cubicBezTo>
                    <a:cubicBezTo>
                      <a:pt x="331" y="7"/>
                      <a:pt x="331" y="9"/>
                      <a:pt x="331" y="9"/>
                    </a:cubicBezTo>
                    <a:cubicBezTo>
                      <a:pt x="331" y="9"/>
                      <a:pt x="330" y="8"/>
                      <a:pt x="329" y="7"/>
                    </a:cubicBezTo>
                    <a:cubicBezTo>
                      <a:pt x="328" y="7"/>
                      <a:pt x="328" y="7"/>
                      <a:pt x="328" y="9"/>
                    </a:cubicBezTo>
                    <a:cubicBezTo>
                      <a:pt x="328" y="11"/>
                      <a:pt x="329" y="11"/>
                      <a:pt x="329" y="11"/>
                    </a:cubicBezTo>
                    <a:cubicBezTo>
                      <a:pt x="329" y="11"/>
                      <a:pt x="329" y="11"/>
                      <a:pt x="329" y="11"/>
                    </a:cubicBezTo>
                    <a:cubicBezTo>
                      <a:pt x="329" y="10"/>
                      <a:pt x="329" y="10"/>
                      <a:pt x="329" y="11"/>
                    </a:cubicBezTo>
                    <a:cubicBezTo>
                      <a:pt x="329" y="11"/>
                      <a:pt x="329" y="12"/>
                      <a:pt x="329" y="12"/>
                    </a:cubicBezTo>
                    <a:cubicBezTo>
                      <a:pt x="329" y="12"/>
                      <a:pt x="328" y="11"/>
                      <a:pt x="328" y="11"/>
                    </a:cubicBezTo>
                    <a:cubicBezTo>
                      <a:pt x="327" y="10"/>
                      <a:pt x="326" y="10"/>
                      <a:pt x="324" y="11"/>
                    </a:cubicBezTo>
                    <a:cubicBezTo>
                      <a:pt x="323" y="11"/>
                      <a:pt x="313" y="31"/>
                      <a:pt x="312" y="32"/>
                    </a:cubicBezTo>
                    <a:cubicBezTo>
                      <a:pt x="312" y="33"/>
                      <a:pt x="310" y="33"/>
                      <a:pt x="309" y="34"/>
                    </a:cubicBezTo>
                    <a:cubicBezTo>
                      <a:pt x="308" y="34"/>
                      <a:pt x="306" y="33"/>
                      <a:pt x="306" y="33"/>
                    </a:cubicBezTo>
                    <a:cubicBezTo>
                      <a:pt x="305" y="32"/>
                      <a:pt x="304" y="31"/>
                      <a:pt x="303" y="30"/>
                    </a:cubicBezTo>
                    <a:cubicBezTo>
                      <a:pt x="302" y="30"/>
                      <a:pt x="301" y="29"/>
                      <a:pt x="301" y="28"/>
                    </a:cubicBezTo>
                    <a:cubicBezTo>
                      <a:pt x="300" y="27"/>
                      <a:pt x="299" y="26"/>
                      <a:pt x="298" y="25"/>
                    </a:cubicBezTo>
                    <a:cubicBezTo>
                      <a:pt x="297" y="25"/>
                      <a:pt x="295" y="24"/>
                      <a:pt x="293" y="24"/>
                    </a:cubicBezTo>
                    <a:cubicBezTo>
                      <a:pt x="292" y="25"/>
                      <a:pt x="289" y="25"/>
                      <a:pt x="288" y="26"/>
                    </a:cubicBezTo>
                    <a:cubicBezTo>
                      <a:pt x="286" y="26"/>
                      <a:pt x="283" y="27"/>
                      <a:pt x="282" y="28"/>
                    </a:cubicBezTo>
                    <a:cubicBezTo>
                      <a:pt x="280" y="29"/>
                      <a:pt x="277" y="31"/>
                      <a:pt x="276" y="32"/>
                    </a:cubicBezTo>
                    <a:cubicBezTo>
                      <a:pt x="275" y="33"/>
                      <a:pt x="272" y="36"/>
                      <a:pt x="271" y="38"/>
                    </a:cubicBezTo>
                    <a:cubicBezTo>
                      <a:pt x="270" y="41"/>
                      <a:pt x="269" y="43"/>
                      <a:pt x="269" y="43"/>
                    </a:cubicBezTo>
                    <a:cubicBezTo>
                      <a:pt x="269" y="43"/>
                      <a:pt x="269" y="44"/>
                      <a:pt x="268" y="45"/>
                    </a:cubicBezTo>
                    <a:cubicBezTo>
                      <a:pt x="268" y="45"/>
                      <a:pt x="267" y="47"/>
                      <a:pt x="266" y="48"/>
                    </a:cubicBezTo>
                    <a:cubicBezTo>
                      <a:pt x="265" y="49"/>
                      <a:pt x="257" y="49"/>
                      <a:pt x="257" y="51"/>
                    </a:cubicBezTo>
                    <a:cubicBezTo>
                      <a:pt x="257" y="53"/>
                      <a:pt x="256" y="55"/>
                      <a:pt x="255" y="56"/>
                    </a:cubicBezTo>
                    <a:cubicBezTo>
                      <a:pt x="254" y="57"/>
                      <a:pt x="259" y="59"/>
                      <a:pt x="258" y="59"/>
                    </a:cubicBezTo>
                    <a:cubicBezTo>
                      <a:pt x="258" y="60"/>
                      <a:pt x="256" y="61"/>
                      <a:pt x="254" y="62"/>
                    </a:cubicBezTo>
                    <a:cubicBezTo>
                      <a:pt x="253" y="63"/>
                      <a:pt x="252" y="63"/>
                      <a:pt x="252" y="62"/>
                    </a:cubicBezTo>
                    <a:cubicBezTo>
                      <a:pt x="252" y="61"/>
                      <a:pt x="252" y="60"/>
                      <a:pt x="251" y="60"/>
                    </a:cubicBezTo>
                    <a:cubicBezTo>
                      <a:pt x="251" y="60"/>
                      <a:pt x="250" y="60"/>
                      <a:pt x="249" y="60"/>
                    </a:cubicBezTo>
                    <a:cubicBezTo>
                      <a:pt x="248" y="60"/>
                      <a:pt x="246" y="60"/>
                      <a:pt x="245" y="60"/>
                    </a:cubicBezTo>
                    <a:cubicBezTo>
                      <a:pt x="245" y="60"/>
                      <a:pt x="243" y="61"/>
                      <a:pt x="243" y="61"/>
                    </a:cubicBezTo>
                    <a:cubicBezTo>
                      <a:pt x="242" y="62"/>
                      <a:pt x="241" y="64"/>
                      <a:pt x="240" y="66"/>
                    </a:cubicBezTo>
                    <a:cubicBezTo>
                      <a:pt x="240" y="67"/>
                      <a:pt x="240" y="67"/>
                      <a:pt x="240" y="66"/>
                    </a:cubicBezTo>
                    <a:cubicBezTo>
                      <a:pt x="240" y="64"/>
                      <a:pt x="239" y="63"/>
                      <a:pt x="238" y="63"/>
                    </a:cubicBezTo>
                    <a:cubicBezTo>
                      <a:pt x="238" y="62"/>
                      <a:pt x="244" y="65"/>
                      <a:pt x="243" y="66"/>
                    </a:cubicBezTo>
                    <a:cubicBezTo>
                      <a:pt x="242" y="66"/>
                      <a:pt x="241" y="66"/>
                      <a:pt x="241" y="66"/>
                    </a:cubicBezTo>
                    <a:cubicBezTo>
                      <a:pt x="240" y="66"/>
                      <a:pt x="239" y="66"/>
                      <a:pt x="239" y="66"/>
                    </a:cubicBezTo>
                    <a:cubicBezTo>
                      <a:pt x="238" y="67"/>
                      <a:pt x="237" y="68"/>
                      <a:pt x="236" y="69"/>
                    </a:cubicBezTo>
                    <a:cubicBezTo>
                      <a:pt x="236" y="69"/>
                      <a:pt x="235" y="70"/>
                      <a:pt x="234" y="69"/>
                    </a:cubicBezTo>
                    <a:cubicBezTo>
                      <a:pt x="234" y="69"/>
                      <a:pt x="234" y="68"/>
                      <a:pt x="234" y="67"/>
                    </a:cubicBezTo>
                    <a:cubicBezTo>
                      <a:pt x="234" y="66"/>
                      <a:pt x="234" y="66"/>
                      <a:pt x="235" y="65"/>
                    </a:cubicBezTo>
                    <a:cubicBezTo>
                      <a:pt x="235" y="65"/>
                      <a:pt x="236" y="64"/>
                      <a:pt x="236" y="64"/>
                    </a:cubicBezTo>
                    <a:cubicBezTo>
                      <a:pt x="236" y="63"/>
                      <a:pt x="235" y="62"/>
                      <a:pt x="234" y="61"/>
                    </a:cubicBezTo>
                    <a:cubicBezTo>
                      <a:pt x="234" y="61"/>
                      <a:pt x="232" y="60"/>
                      <a:pt x="231" y="60"/>
                    </a:cubicBezTo>
                    <a:cubicBezTo>
                      <a:pt x="229" y="61"/>
                      <a:pt x="227" y="61"/>
                      <a:pt x="226" y="62"/>
                    </a:cubicBezTo>
                    <a:cubicBezTo>
                      <a:pt x="225" y="63"/>
                      <a:pt x="222" y="64"/>
                      <a:pt x="221" y="65"/>
                    </a:cubicBezTo>
                    <a:cubicBezTo>
                      <a:pt x="219" y="66"/>
                      <a:pt x="217" y="68"/>
                      <a:pt x="217" y="69"/>
                    </a:cubicBezTo>
                    <a:cubicBezTo>
                      <a:pt x="217" y="71"/>
                      <a:pt x="217" y="73"/>
                      <a:pt x="217" y="74"/>
                    </a:cubicBezTo>
                    <a:cubicBezTo>
                      <a:pt x="218" y="75"/>
                      <a:pt x="218" y="77"/>
                      <a:pt x="219" y="79"/>
                    </a:cubicBezTo>
                    <a:cubicBezTo>
                      <a:pt x="219" y="80"/>
                      <a:pt x="220" y="82"/>
                      <a:pt x="219" y="83"/>
                    </a:cubicBezTo>
                    <a:cubicBezTo>
                      <a:pt x="219" y="84"/>
                      <a:pt x="218" y="85"/>
                      <a:pt x="218" y="86"/>
                    </a:cubicBezTo>
                    <a:cubicBezTo>
                      <a:pt x="218" y="87"/>
                      <a:pt x="218" y="88"/>
                      <a:pt x="217" y="88"/>
                    </a:cubicBezTo>
                    <a:cubicBezTo>
                      <a:pt x="216" y="89"/>
                      <a:pt x="215" y="88"/>
                      <a:pt x="215" y="88"/>
                    </a:cubicBezTo>
                    <a:cubicBezTo>
                      <a:pt x="215" y="88"/>
                      <a:pt x="214" y="87"/>
                      <a:pt x="214" y="87"/>
                    </a:cubicBezTo>
                    <a:cubicBezTo>
                      <a:pt x="214" y="86"/>
                      <a:pt x="214" y="85"/>
                      <a:pt x="214" y="85"/>
                    </a:cubicBezTo>
                    <a:cubicBezTo>
                      <a:pt x="215" y="85"/>
                      <a:pt x="215" y="84"/>
                      <a:pt x="215" y="83"/>
                    </a:cubicBezTo>
                    <a:cubicBezTo>
                      <a:pt x="215" y="83"/>
                      <a:pt x="215" y="82"/>
                      <a:pt x="214" y="81"/>
                    </a:cubicBezTo>
                    <a:cubicBezTo>
                      <a:pt x="214" y="81"/>
                      <a:pt x="214" y="78"/>
                      <a:pt x="213" y="78"/>
                    </a:cubicBezTo>
                    <a:cubicBezTo>
                      <a:pt x="212" y="77"/>
                      <a:pt x="211" y="77"/>
                      <a:pt x="210" y="77"/>
                    </a:cubicBezTo>
                    <a:cubicBezTo>
                      <a:pt x="209" y="78"/>
                      <a:pt x="208" y="80"/>
                      <a:pt x="207" y="81"/>
                    </a:cubicBezTo>
                    <a:cubicBezTo>
                      <a:pt x="206" y="82"/>
                      <a:pt x="205" y="83"/>
                      <a:pt x="205" y="83"/>
                    </a:cubicBezTo>
                    <a:cubicBezTo>
                      <a:pt x="204" y="82"/>
                      <a:pt x="204" y="82"/>
                      <a:pt x="205" y="82"/>
                    </a:cubicBezTo>
                    <a:cubicBezTo>
                      <a:pt x="205" y="81"/>
                      <a:pt x="206" y="80"/>
                      <a:pt x="205" y="80"/>
                    </a:cubicBezTo>
                    <a:cubicBezTo>
                      <a:pt x="205" y="79"/>
                      <a:pt x="205" y="77"/>
                      <a:pt x="206" y="76"/>
                    </a:cubicBezTo>
                    <a:cubicBezTo>
                      <a:pt x="207" y="76"/>
                      <a:pt x="208" y="75"/>
                      <a:pt x="209" y="74"/>
                    </a:cubicBezTo>
                    <a:cubicBezTo>
                      <a:pt x="210" y="74"/>
                      <a:pt x="212" y="73"/>
                      <a:pt x="213" y="72"/>
                    </a:cubicBezTo>
                    <a:cubicBezTo>
                      <a:pt x="213" y="71"/>
                      <a:pt x="213" y="70"/>
                      <a:pt x="211" y="70"/>
                    </a:cubicBezTo>
                    <a:cubicBezTo>
                      <a:pt x="209" y="71"/>
                      <a:pt x="209" y="71"/>
                      <a:pt x="208" y="72"/>
                    </a:cubicBezTo>
                    <a:cubicBezTo>
                      <a:pt x="207" y="73"/>
                      <a:pt x="208" y="73"/>
                      <a:pt x="206" y="74"/>
                    </a:cubicBezTo>
                    <a:cubicBezTo>
                      <a:pt x="204" y="76"/>
                      <a:pt x="201" y="78"/>
                      <a:pt x="200" y="79"/>
                    </a:cubicBezTo>
                    <a:cubicBezTo>
                      <a:pt x="198" y="80"/>
                      <a:pt x="195" y="82"/>
                      <a:pt x="193" y="83"/>
                    </a:cubicBezTo>
                    <a:cubicBezTo>
                      <a:pt x="191" y="84"/>
                      <a:pt x="194" y="87"/>
                      <a:pt x="192" y="87"/>
                    </a:cubicBezTo>
                    <a:cubicBezTo>
                      <a:pt x="191" y="87"/>
                      <a:pt x="189" y="87"/>
                      <a:pt x="189" y="88"/>
                    </a:cubicBezTo>
                    <a:cubicBezTo>
                      <a:pt x="189" y="88"/>
                      <a:pt x="184" y="90"/>
                      <a:pt x="185" y="90"/>
                    </a:cubicBezTo>
                    <a:cubicBezTo>
                      <a:pt x="186" y="90"/>
                      <a:pt x="187" y="90"/>
                      <a:pt x="188" y="91"/>
                    </a:cubicBezTo>
                    <a:cubicBezTo>
                      <a:pt x="188" y="91"/>
                      <a:pt x="188" y="92"/>
                      <a:pt x="188" y="93"/>
                    </a:cubicBezTo>
                    <a:cubicBezTo>
                      <a:pt x="188" y="94"/>
                      <a:pt x="188" y="93"/>
                      <a:pt x="187" y="94"/>
                    </a:cubicBezTo>
                    <a:cubicBezTo>
                      <a:pt x="186" y="95"/>
                      <a:pt x="186" y="95"/>
                      <a:pt x="186" y="95"/>
                    </a:cubicBezTo>
                    <a:cubicBezTo>
                      <a:pt x="185" y="96"/>
                      <a:pt x="184" y="97"/>
                      <a:pt x="184" y="98"/>
                    </a:cubicBezTo>
                    <a:cubicBezTo>
                      <a:pt x="184" y="99"/>
                      <a:pt x="185" y="101"/>
                      <a:pt x="186" y="102"/>
                    </a:cubicBezTo>
                    <a:cubicBezTo>
                      <a:pt x="186" y="103"/>
                      <a:pt x="187" y="104"/>
                      <a:pt x="188" y="103"/>
                    </a:cubicBezTo>
                    <a:cubicBezTo>
                      <a:pt x="188" y="103"/>
                      <a:pt x="189" y="102"/>
                      <a:pt x="189" y="101"/>
                    </a:cubicBezTo>
                    <a:cubicBezTo>
                      <a:pt x="189" y="101"/>
                      <a:pt x="190" y="100"/>
                      <a:pt x="190" y="101"/>
                    </a:cubicBezTo>
                    <a:cubicBezTo>
                      <a:pt x="191" y="101"/>
                      <a:pt x="192" y="101"/>
                      <a:pt x="192" y="102"/>
                    </a:cubicBezTo>
                    <a:cubicBezTo>
                      <a:pt x="192" y="102"/>
                      <a:pt x="192" y="103"/>
                      <a:pt x="192" y="104"/>
                    </a:cubicBezTo>
                    <a:cubicBezTo>
                      <a:pt x="192" y="106"/>
                      <a:pt x="193" y="107"/>
                      <a:pt x="194" y="107"/>
                    </a:cubicBezTo>
                    <a:cubicBezTo>
                      <a:pt x="195" y="107"/>
                      <a:pt x="196" y="108"/>
                      <a:pt x="197" y="109"/>
                    </a:cubicBezTo>
                    <a:cubicBezTo>
                      <a:pt x="197" y="110"/>
                      <a:pt x="199" y="110"/>
                      <a:pt x="200" y="111"/>
                    </a:cubicBezTo>
                    <a:cubicBezTo>
                      <a:pt x="201" y="111"/>
                      <a:pt x="200" y="112"/>
                      <a:pt x="199" y="114"/>
                    </a:cubicBezTo>
                    <a:cubicBezTo>
                      <a:pt x="198" y="115"/>
                      <a:pt x="196" y="116"/>
                      <a:pt x="194" y="116"/>
                    </a:cubicBezTo>
                    <a:cubicBezTo>
                      <a:pt x="193" y="116"/>
                      <a:pt x="189" y="113"/>
                      <a:pt x="188" y="113"/>
                    </a:cubicBezTo>
                    <a:cubicBezTo>
                      <a:pt x="188" y="114"/>
                      <a:pt x="187" y="116"/>
                      <a:pt x="188" y="117"/>
                    </a:cubicBezTo>
                    <a:cubicBezTo>
                      <a:pt x="188" y="118"/>
                      <a:pt x="189" y="119"/>
                      <a:pt x="189" y="119"/>
                    </a:cubicBezTo>
                    <a:cubicBezTo>
                      <a:pt x="190" y="119"/>
                      <a:pt x="191" y="120"/>
                      <a:pt x="191" y="121"/>
                    </a:cubicBezTo>
                    <a:cubicBezTo>
                      <a:pt x="191" y="122"/>
                      <a:pt x="190" y="122"/>
                      <a:pt x="189" y="122"/>
                    </a:cubicBezTo>
                    <a:cubicBezTo>
                      <a:pt x="189" y="122"/>
                      <a:pt x="187" y="122"/>
                      <a:pt x="186" y="122"/>
                    </a:cubicBezTo>
                    <a:cubicBezTo>
                      <a:pt x="185" y="121"/>
                      <a:pt x="183" y="122"/>
                      <a:pt x="182" y="122"/>
                    </a:cubicBezTo>
                    <a:cubicBezTo>
                      <a:pt x="181" y="122"/>
                      <a:pt x="179" y="123"/>
                      <a:pt x="177" y="123"/>
                    </a:cubicBezTo>
                    <a:cubicBezTo>
                      <a:pt x="176" y="123"/>
                      <a:pt x="175" y="122"/>
                      <a:pt x="174" y="124"/>
                    </a:cubicBezTo>
                    <a:cubicBezTo>
                      <a:pt x="173" y="125"/>
                      <a:pt x="172" y="125"/>
                      <a:pt x="172" y="126"/>
                    </a:cubicBezTo>
                    <a:cubicBezTo>
                      <a:pt x="172" y="128"/>
                      <a:pt x="172" y="128"/>
                      <a:pt x="171" y="128"/>
                    </a:cubicBezTo>
                    <a:cubicBezTo>
                      <a:pt x="169" y="128"/>
                      <a:pt x="170" y="128"/>
                      <a:pt x="169" y="128"/>
                    </a:cubicBezTo>
                    <a:cubicBezTo>
                      <a:pt x="168" y="129"/>
                      <a:pt x="167" y="128"/>
                      <a:pt x="166" y="128"/>
                    </a:cubicBezTo>
                    <a:cubicBezTo>
                      <a:pt x="165" y="128"/>
                      <a:pt x="164" y="127"/>
                      <a:pt x="163" y="126"/>
                    </a:cubicBezTo>
                    <a:cubicBezTo>
                      <a:pt x="161" y="125"/>
                      <a:pt x="160" y="125"/>
                      <a:pt x="160" y="127"/>
                    </a:cubicBezTo>
                    <a:cubicBezTo>
                      <a:pt x="160" y="128"/>
                      <a:pt x="160" y="130"/>
                      <a:pt x="161" y="131"/>
                    </a:cubicBezTo>
                    <a:cubicBezTo>
                      <a:pt x="161" y="132"/>
                      <a:pt x="164" y="135"/>
                      <a:pt x="165" y="137"/>
                    </a:cubicBezTo>
                    <a:cubicBezTo>
                      <a:pt x="165" y="138"/>
                      <a:pt x="166" y="141"/>
                      <a:pt x="166" y="143"/>
                    </a:cubicBezTo>
                    <a:cubicBezTo>
                      <a:pt x="167" y="145"/>
                      <a:pt x="167" y="147"/>
                      <a:pt x="167" y="148"/>
                    </a:cubicBezTo>
                    <a:cubicBezTo>
                      <a:pt x="167" y="149"/>
                      <a:pt x="166" y="151"/>
                      <a:pt x="165" y="151"/>
                    </a:cubicBezTo>
                    <a:cubicBezTo>
                      <a:pt x="164" y="151"/>
                      <a:pt x="162" y="151"/>
                      <a:pt x="161" y="150"/>
                    </a:cubicBezTo>
                    <a:cubicBezTo>
                      <a:pt x="160" y="150"/>
                      <a:pt x="158" y="150"/>
                      <a:pt x="156" y="149"/>
                    </a:cubicBezTo>
                    <a:cubicBezTo>
                      <a:pt x="155" y="149"/>
                      <a:pt x="153" y="148"/>
                      <a:pt x="152" y="148"/>
                    </a:cubicBezTo>
                    <a:cubicBezTo>
                      <a:pt x="151" y="147"/>
                      <a:pt x="148" y="145"/>
                      <a:pt x="146" y="144"/>
                    </a:cubicBezTo>
                    <a:cubicBezTo>
                      <a:pt x="145" y="143"/>
                      <a:pt x="143" y="141"/>
                      <a:pt x="144" y="141"/>
                    </a:cubicBezTo>
                    <a:cubicBezTo>
                      <a:pt x="145" y="140"/>
                      <a:pt x="144" y="139"/>
                      <a:pt x="143" y="138"/>
                    </a:cubicBezTo>
                    <a:cubicBezTo>
                      <a:pt x="141" y="137"/>
                      <a:pt x="141" y="137"/>
                      <a:pt x="141" y="138"/>
                    </a:cubicBezTo>
                    <a:cubicBezTo>
                      <a:pt x="142" y="139"/>
                      <a:pt x="142" y="140"/>
                      <a:pt x="141" y="140"/>
                    </a:cubicBezTo>
                    <a:cubicBezTo>
                      <a:pt x="140" y="140"/>
                      <a:pt x="139" y="140"/>
                      <a:pt x="138" y="140"/>
                    </a:cubicBezTo>
                    <a:cubicBezTo>
                      <a:pt x="138" y="139"/>
                      <a:pt x="136" y="139"/>
                      <a:pt x="135" y="138"/>
                    </a:cubicBezTo>
                    <a:cubicBezTo>
                      <a:pt x="134" y="137"/>
                      <a:pt x="132" y="136"/>
                      <a:pt x="130" y="136"/>
                    </a:cubicBezTo>
                    <a:cubicBezTo>
                      <a:pt x="129" y="135"/>
                      <a:pt x="124" y="139"/>
                      <a:pt x="124" y="139"/>
                    </a:cubicBezTo>
                    <a:cubicBezTo>
                      <a:pt x="124" y="139"/>
                      <a:pt x="129" y="135"/>
                      <a:pt x="130" y="135"/>
                    </a:cubicBezTo>
                    <a:cubicBezTo>
                      <a:pt x="131" y="135"/>
                      <a:pt x="132" y="135"/>
                      <a:pt x="133" y="135"/>
                    </a:cubicBezTo>
                    <a:cubicBezTo>
                      <a:pt x="134" y="135"/>
                      <a:pt x="136" y="135"/>
                      <a:pt x="137" y="135"/>
                    </a:cubicBezTo>
                    <a:cubicBezTo>
                      <a:pt x="138" y="135"/>
                      <a:pt x="134" y="138"/>
                      <a:pt x="135" y="137"/>
                    </a:cubicBezTo>
                    <a:cubicBezTo>
                      <a:pt x="135" y="136"/>
                      <a:pt x="135" y="135"/>
                      <a:pt x="135" y="135"/>
                    </a:cubicBezTo>
                    <a:cubicBezTo>
                      <a:pt x="134" y="134"/>
                      <a:pt x="133" y="134"/>
                      <a:pt x="133" y="133"/>
                    </a:cubicBezTo>
                    <a:cubicBezTo>
                      <a:pt x="132" y="132"/>
                      <a:pt x="131" y="132"/>
                      <a:pt x="130" y="133"/>
                    </a:cubicBezTo>
                    <a:cubicBezTo>
                      <a:pt x="129" y="133"/>
                      <a:pt x="127" y="133"/>
                      <a:pt x="126" y="133"/>
                    </a:cubicBezTo>
                    <a:cubicBezTo>
                      <a:pt x="125" y="133"/>
                      <a:pt x="124" y="133"/>
                      <a:pt x="124" y="133"/>
                    </a:cubicBezTo>
                    <a:cubicBezTo>
                      <a:pt x="124" y="133"/>
                      <a:pt x="125" y="133"/>
                      <a:pt x="126" y="132"/>
                    </a:cubicBezTo>
                    <a:cubicBezTo>
                      <a:pt x="126" y="132"/>
                      <a:pt x="127" y="131"/>
                      <a:pt x="127" y="130"/>
                    </a:cubicBezTo>
                    <a:cubicBezTo>
                      <a:pt x="127" y="129"/>
                      <a:pt x="127" y="128"/>
                      <a:pt x="128" y="128"/>
                    </a:cubicBezTo>
                    <a:cubicBezTo>
                      <a:pt x="128" y="128"/>
                      <a:pt x="128" y="127"/>
                      <a:pt x="127" y="128"/>
                    </a:cubicBezTo>
                    <a:cubicBezTo>
                      <a:pt x="126" y="128"/>
                      <a:pt x="126" y="127"/>
                      <a:pt x="126" y="126"/>
                    </a:cubicBezTo>
                    <a:cubicBezTo>
                      <a:pt x="126" y="126"/>
                      <a:pt x="125" y="125"/>
                      <a:pt x="124" y="125"/>
                    </a:cubicBezTo>
                    <a:cubicBezTo>
                      <a:pt x="123" y="126"/>
                      <a:pt x="122" y="126"/>
                      <a:pt x="122" y="126"/>
                    </a:cubicBezTo>
                    <a:cubicBezTo>
                      <a:pt x="122" y="126"/>
                      <a:pt x="122" y="125"/>
                      <a:pt x="122" y="124"/>
                    </a:cubicBezTo>
                    <a:cubicBezTo>
                      <a:pt x="122" y="123"/>
                      <a:pt x="122" y="122"/>
                      <a:pt x="121" y="121"/>
                    </a:cubicBezTo>
                    <a:cubicBezTo>
                      <a:pt x="120" y="120"/>
                      <a:pt x="118" y="120"/>
                      <a:pt x="117" y="120"/>
                    </a:cubicBezTo>
                    <a:cubicBezTo>
                      <a:pt x="116" y="120"/>
                      <a:pt x="114" y="119"/>
                      <a:pt x="113" y="119"/>
                    </a:cubicBezTo>
                    <a:cubicBezTo>
                      <a:pt x="111" y="118"/>
                      <a:pt x="109" y="118"/>
                      <a:pt x="108" y="119"/>
                    </a:cubicBezTo>
                    <a:cubicBezTo>
                      <a:pt x="107" y="119"/>
                      <a:pt x="106" y="120"/>
                      <a:pt x="106" y="120"/>
                    </a:cubicBezTo>
                    <a:cubicBezTo>
                      <a:pt x="106" y="121"/>
                      <a:pt x="106" y="122"/>
                      <a:pt x="106" y="123"/>
                    </a:cubicBezTo>
                    <a:cubicBezTo>
                      <a:pt x="105" y="124"/>
                      <a:pt x="105" y="124"/>
                      <a:pt x="105" y="124"/>
                    </a:cubicBezTo>
                    <a:cubicBezTo>
                      <a:pt x="105" y="124"/>
                      <a:pt x="104" y="124"/>
                      <a:pt x="103" y="123"/>
                    </a:cubicBezTo>
                    <a:cubicBezTo>
                      <a:pt x="102" y="123"/>
                      <a:pt x="101" y="123"/>
                      <a:pt x="100" y="124"/>
                    </a:cubicBezTo>
                    <a:cubicBezTo>
                      <a:pt x="100" y="125"/>
                      <a:pt x="98" y="125"/>
                      <a:pt x="96" y="125"/>
                    </a:cubicBezTo>
                    <a:cubicBezTo>
                      <a:pt x="95" y="124"/>
                      <a:pt x="93" y="123"/>
                      <a:pt x="92" y="123"/>
                    </a:cubicBezTo>
                    <a:cubicBezTo>
                      <a:pt x="91" y="123"/>
                      <a:pt x="90" y="123"/>
                      <a:pt x="89" y="124"/>
                    </a:cubicBezTo>
                    <a:cubicBezTo>
                      <a:pt x="88" y="124"/>
                      <a:pt x="87" y="125"/>
                      <a:pt x="86" y="126"/>
                    </a:cubicBezTo>
                    <a:cubicBezTo>
                      <a:pt x="86" y="127"/>
                      <a:pt x="86" y="127"/>
                      <a:pt x="85" y="127"/>
                    </a:cubicBezTo>
                    <a:cubicBezTo>
                      <a:pt x="85" y="126"/>
                      <a:pt x="85" y="128"/>
                      <a:pt x="85" y="129"/>
                    </a:cubicBezTo>
                    <a:cubicBezTo>
                      <a:pt x="86" y="131"/>
                      <a:pt x="87" y="133"/>
                      <a:pt x="88" y="134"/>
                    </a:cubicBezTo>
                    <a:cubicBezTo>
                      <a:pt x="89" y="135"/>
                      <a:pt x="90" y="136"/>
                      <a:pt x="90" y="137"/>
                    </a:cubicBezTo>
                    <a:cubicBezTo>
                      <a:pt x="91" y="138"/>
                      <a:pt x="91" y="139"/>
                      <a:pt x="91" y="139"/>
                    </a:cubicBezTo>
                    <a:cubicBezTo>
                      <a:pt x="90" y="142"/>
                      <a:pt x="90" y="142"/>
                      <a:pt x="90" y="142"/>
                    </a:cubicBezTo>
                    <a:cubicBezTo>
                      <a:pt x="90" y="142"/>
                      <a:pt x="89" y="142"/>
                      <a:pt x="88" y="142"/>
                    </a:cubicBezTo>
                    <a:cubicBezTo>
                      <a:pt x="87" y="142"/>
                      <a:pt x="86" y="143"/>
                      <a:pt x="86" y="143"/>
                    </a:cubicBezTo>
                    <a:cubicBezTo>
                      <a:pt x="86" y="143"/>
                      <a:pt x="86" y="144"/>
                      <a:pt x="86" y="144"/>
                    </a:cubicBezTo>
                    <a:cubicBezTo>
                      <a:pt x="86" y="145"/>
                      <a:pt x="87" y="146"/>
                      <a:pt x="87" y="146"/>
                    </a:cubicBezTo>
                    <a:cubicBezTo>
                      <a:pt x="87" y="146"/>
                      <a:pt x="86" y="146"/>
                      <a:pt x="85" y="145"/>
                    </a:cubicBezTo>
                    <a:cubicBezTo>
                      <a:pt x="84" y="145"/>
                      <a:pt x="82" y="145"/>
                      <a:pt x="81" y="146"/>
                    </a:cubicBezTo>
                    <a:cubicBezTo>
                      <a:pt x="80" y="146"/>
                      <a:pt x="77" y="147"/>
                      <a:pt x="75" y="148"/>
                    </a:cubicBezTo>
                    <a:cubicBezTo>
                      <a:pt x="74" y="148"/>
                      <a:pt x="71" y="149"/>
                      <a:pt x="69" y="149"/>
                    </a:cubicBezTo>
                    <a:cubicBezTo>
                      <a:pt x="67" y="150"/>
                      <a:pt x="59" y="152"/>
                      <a:pt x="57" y="151"/>
                    </a:cubicBezTo>
                    <a:cubicBezTo>
                      <a:pt x="56" y="151"/>
                      <a:pt x="54" y="150"/>
                      <a:pt x="54" y="148"/>
                    </a:cubicBezTo>
                    <a:cubicBezTo>
                      <a:pt x="53" y="147"/>
                      <a:pt x="54" y="146"/>
                      <a:pt x="54" y="145"/>
                    </a:cubicBezTo>
                    <a:cubicBezTo>
                      <a:pt x="55" y="145"/>
                      <a:pt x="55" y="144"/>
                      <a:pt x="54" y="143"/>
                    </a:cubicBezTo>
                    <a:cubicBezTo>
                      <a:pt x="54" y="143"/>
                      <a:pt x="52" y="143"/>
                      <a:pt x="51" y="144"/>
                    </a:cubicBezTo>
                    <a:cubicBezTo>
                      <a:pt x="49" y="145"/>
                      <a:pt x="46" y="146"/>
                      <a:pt x="43" y="146"/>
                    </a:cubicBezTo>
                    <a:cubicBezTo>
                      <a:pt x="40" y="147"/>
                      <a:pt x="37" y="147"/>
                      <a:pt x="35" y="147"/>
                    </a:cubicBezTo>
                    <a:cubicBezTo>
                      <a:pt x="34" y="148"/>
                      <a:pt x="32" y="149"/>
                      <a:pt x="31" y="150"/>
                    </a:cubicBezTo>
                    <a:cubicBezTo>
                      <a:pt x="29" y="151"/>
                      <a:pt x="28" y="152"/>
                      <a:pt x="27" y="152"/>
                    </a:cubicBezTo>
                    <a:cubicBezTo>
                      <a:pt x="27" y="152"/>
                      <a:pt x="26" y="153"/>
                      <a:pt x="25" y="154"/>
                    </a:cubicBezTo>
                    <a:cubicBezTo>
                      <a:pt x="24" y="155"/>
                      <a:pt x="24" y="157"/>
                      <a:pt x="25" y="157"/>
                    </a:cubicBezTo>
                    <a:cubicBezTo>
                      <a:pt x="26" y="158"/>
                      <a:pt x="26" y="159"/>
                      <a:pt x="26" y="159"/>
                    </a:cubicBezTo>
                    <a:cubicBezTo>
                      <a:pt x="25" y="160"/>
                      <a:pt x="25" y="160"/>
                      <a:pt x="24" y="159"/>
                    </a:cubicBezTo>
                    <a:cubicBezTo>
                      <a:pt x="23" y="158"/>
                      <a:pt x="22" y="157"/>
                      <a:pt x="22" y="155"/>
                    </a:cubicBezTo>
                    <a:cubicBezTo>
                      <a:pt x="21" y="154"/>
                      <a:pt x="21" y="153"/>
                      <a:pt x="20" y="152"/>
                    </a:cubicBezTo>
                    <a:cubicBezTo>
                      <a:pt x="20" y="150"/>
                      <a:pt x="19" y="149"/>
                      <a:pt x="19" y="149"/>
                    </a:cubicBezTo>
                    <a:cubicBezTo>
                      <a:pt x="18" y="149"/>
                      <a:pt x="17" y="149"/>
                      <a:pt x="17" y="150"/>
                    </a:cubicBezTo>
                    <a:cubicBezTo>
                      <a:pt x="17" y="151"/>
                      <a:pt x="17" y="152"/>
                      <a:pt x="16" y="153"/>
                    </a:cubicBezTo>
                    <a:cubicBezTo>
                      <a:pt x="16" y="154"/>
                      <a:pt x="14" y="154"/>
                      <a:pt x="13" y="155"/>
                    </a:cubicBezTo>
                    <a:cubicBezTo>
                      <a:pt x="12" y="155"/>
                      <a:pt x="10" y="155"/>
                      <a:pt x="9" y="154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6" y="156"/>
                      <a:pt x="6" y="156"/>
                      <a:pt x="6" y="156"/>
                    </a:cubicBezTo>
                    <a:cubicBezTo>
                      <a:pt x="6" y="157"/>
                      <a:pt x="6" y="157"/>
                      <a:pt x="7" y="157"/>
                    </a:cubicBezTo>
                    <a:cubicBezTo>
                      <a:pt x="8" y="158"/>
                      <a:pt x="8" y="160"/>
                      <a:pt x="7" y="162"/>
                    </a:cubicBezTo>
                    <a:cubicBezTo>
                      <a:pt x="6" y="164"/>
                      <a:pt x="6" y="166"/>
                      <a:pt x="7" y="166"/>
                    </a:cubicBezTo>
                    <a:cubicBezTo>
                      <a:pt x="7" y="167"/>
                      <a:pt x="9" y="168"/>
                      <a:pt x="9" y="168"/>
                    </a:cubicBezTo>
                    <a:cubicBezTo>
                      <a:pt x="10" y="168"/>
                      <a:pt x="11" y="168"/>
                      <a:pt x="11" y="169"/>
                    </a:cubicBezTo>
                    <a:cubicBezTo>
                      <a:pt x="11" y="170"/>
                      <a:pt x="11" y="172"/>
                      <a:pt x="11" y="174"/>
                    </a:cubicBezTo>
                    <a:cubicBezTo>
                      <a:pt x="11" y="175"/>
                      <a:pt x="12" y="177"/>
                      <a:pt x="13" y="178"/>
                    </a:cubicBezTo>
                    <a:cubicBezTo>
                      <a:pt x="14" y="178"/>
                      <a:pt x="16" y="179"/>
                      <a:pt x="16" y="179"/>
                    </a:cubicBezTo>
                    <a:cubicBezTo>
                      <a:pt x="17" y="179"/>
                      <a:pt x="17" y="180"/>
                      <a:pt x="17" y="182"/>
                    </a:cubicBezTo>
                    <a:cubicBezTo>
                      <a:pt x="17" y="183"/>
                      <a:pt x="18" y="184"/>
                      <a:pt x="20" y="184"/>
                    </a:cubicBezTo>
                    <a:cubicBezTo>
                      <a:pt x="21" y="184"/>
                      <a:pt x="23" y="185"/>
                      <a:pt x="23" y="186"/>
                    </a:cubicBezTo>
                    <a:cubicBezTo>
                      <a:pt x="24" y="186"/>
                      <a:pt x="25" y="189"/>
                      <a:pt x="26" y="192"/>
                    </a:cubicBezTo>
                    <a:cubicBezTo>
                      <a:pt x="27" y="195"/>
                      <a:pt x="28" y="198"/>
                      <a:pt x="29" y="199"/>
                    </a:cubicBezTo>
                    <a:cubicBezTo>
                      <a:pt x="29" y="200"/>
                      <a:pt x="31" y="202"/>
                      <a:pt x="33" y="202"/>
                    </a:cubicBezTo>
                    <a:cubicBezTo>
                      <a:pt x="34" y="202"/>
                      <a:pt x="35" y="203"/>
                      <a:pt x="35" y="205"/>
                    </a:cubicBezTo>
                    <a:cubicBezTo>
                      <a:pt x="35" y="206"/>
                      <a:pt x="35" y="207"/>
                      <a:pt x="34" y="208"/>
                    </a:cubicBezTo>
                    <a:cubicBezTo>
                      <a:pt x="33" y="208"/>
                      <a:pt x="32" y="210"/>
                      <a:pt x="31" y="211"/>
                    </a:cubicBezTo>
                    <a:cubicBezTo>
                      <a:pt x="30" y="212"/>
                      <a:pt x="28" y="214"/>
                      <a:pt x="26" y="215"/>
                    </a:cubicBezTo>
                    <a:cubicBezTo>
                      <a:pt x="25" y="216"/>
                      <a:pt x="24" y="217"/>
                      <a:pt x="23" y="219"/>
                    </a:cubicBezTo>
                    <a:cubicBezTo>
                      <a:pt x="22" y="220"/>
                      <a:pt x="22" y="222"/>
                      <a:pt x="23" y="222"/>
                    </a:cubicBezTo>
                    <a:cubicBezTo>
                      <a:pt x="23" y="223"/>
                      <a:pt x="23" y="224"/>
                      <a:pt x="22" y="225"/>
                    </a:cubicBezTo>
                    <a:cubicBezTo>
                      <a:pt x="21" y="225"/>
                      <a:pt x="20" y="227"/>
                      <a:pt x="19" y="228"/>
                    </a:cubicBezTo>
                    <a:cubicBezTo>
                      <a:pt x="19" y="229"/>
                      <a:pt x="19" y="231"/>
                      <a:pt x="20" y="233"/>
                    </a:cubicBezTo>
                    <a:cubicBezTo>
                      <a:pt x="21" y="234"/>
                      <a:pt x="21" y="236"/>
                      <a:pt x="21" y="237"/>
                    </a:cubicBezTo>
                    <a:cubicBezTo>
                      <a:pt x="21" y="238"/>
                      <a:pt x="19" y="239"/>
                      <a:pt x="18" y="239"/>
                    </a:cubicBezTo>
                    <a:cubicBezTo>
                      <a:pt x="17" y="239"/>
                      <a:pt x="16" y="239"/>
                      <a:pt x="15" y="240"/>
                    </a:cubicBezTo>
                    <a:cubicBezTo>
                      <a:pt x="13" y="240"/>
                      <a:pt x="13" y="241"/>
                      <a:pt x="12" y="241"/>
                    </a:cubicBezTo>
                    <a:cubicBezTo>
                      <a:pt x="12" y="242"/>
                      <a:pt x="11" y="243"/>
                      <a:pt x="10" y="244"/>
                    </a:cubicBezTo>
                    <a:cubicBezTo>
                      <a:pt x="8" y="245"/>
                      <a:pt x="6" y="246"/>
                      <a:pt x="5" y="247"/>
                    </a:cubicBezTo>
                    <a:cubicBezTo>
                      <a:pt x="4" y="248"/>
                      <a:pt x="3" y="249"/>
                      <a:pt x="2" y="249"/>
                    </a:cubicBezTo>
                    <a:cubicBezTo>
                      <a:pt x="1" y="249"/>
                      <a:pt x="0" y="249"/>
                      <a:pt x="0" y="249"/>
                    </a:cubicBezTo>
                    <a:cubicBezTo>
                      <a:pt x="0" y="249"/>
                      <a:pt x="0" y="250"/>
                      <a:pt x="0" y="251"/>
                    </a:cubicBezTo>
                    <a:cubicBezTo>
                      <a:pt x="0" y="252"/>
                      <a:pt x="2" y="255"/>
                      <a:pt x="4" y="257"/>
                    </a:cubicBezTo>
                    <a:cubicBezTo>
                      <a:pt x="7" y="260"/>
                      <a:pt x="9" y="264"/>
                      <a:pt x="10" y="267"/>
                    </a:cubicBezTo>
                    <a:cubicBezTo>
                      <a:pt x="10" y="269"/>
                      <a:pt x="11" y="274"/>
                      <a:pt x="12" y="277"/>
                    </a:cubicBezTo>
                    <a:cubicBezTo>
                      <a:pt x="13" y="280"/>
                      <a:pt x="14" y="286"/>
                      <a:pt x="14" y="289"/>
                    </a:cubicBezTo>
                    <a:cubicBezTo>
                      <a:pt x="15" y="292"/>
                      <a:pt x="14" y="295"/>
                      <a:pt x="13" y="295"/>
                    </a:cubicBezTo>
                    <a:cubicBezTo>
                      <a:pt x="12" y="295"/>
                      <a:pt x="11" y="297"/>
                      <a:pt x="10" y="298"/>
                    </a:cubicBezTo>
                    <a:cubicBezTo>
                      <a:pt x="8" y="300"/>
                      <a:pt x="9" y="302"/>
                      <a:pt x="11" y="303"/>
                    </a:cubicBezTo>
                    <a:cubicBezTo>
                      <a:pt x="13" y="304"/>
                      <a:pt x="14" y="305"/>
                      <a:pt x="15" y="307"/>
                    </a:cubicBezTo>
                    <a:cubicBezTo>
                      <a:pt x="15" y="309"/>
                      <a:pt x="15" y="310"/>
                      <a:pt x="15" y="311"/>
                    </a:cubicBezTo>
                    <a:cubicBezTo>
                      <a:pt x="14" y="312"/>
                      <a:pt x="14" y="313"/>
                      <a:pt x="15" y="314"/>
                    </a:cubicBezTo>
                    <a:cubicBezTo>
                      <a:pt x="15" y="315"/>
                      <a:pt x="16" y="316"/>
                      <a:pt x="17" y="317"/>
                    </a:cubicBezTo>
                    <a:cubicBezTo>
                      <a:pt x="19" y="318"/>
                      <a:pt x="20" y="319"/>
                      <a:pt x="20" y="321"/>
                    </a:cubicBezTo>
                    <a:cubicBezTo>
                      <a:pt x="20" y="322"/>
                      <a:pt x="21" y="324"/>
                      <a:pt x="22" y="325"/>
                    </a:cubicBezTo>
                    <a:cubicBezTo>
                      <a:pt x="22" y="326"/>
                      <a:pt x="24" y="328"/>
                      <a:pt x="24" y="329"/>
                    </a:cubicBezTo>
                    <a:cubicBezTo>
                      <a:pt x="25" y="330"/>
                      <a:pt x="25" y="331"/>
                      <a:pt x="24" y="332"/>
                    </a:cubicBezTo>
                    <a:cubicBezTo>
                      <a:pt x="23" y="334"/>
                      <a:pt x="22" y="336"/>
                      <a:pt x="21" y="337"/>
                    </a:cubicBezTo>
                    <a:cubicBezTo>
                      <a:pt x="20" y="338"/>
                      <a:pt x="20" y="340"/>
                      <a:pt x="20" y="340"/>
                    </a:cubicBezTo>
                    <a:cubicBezTo>
                      <a:pt x="20" y="341"/>
                      <a:pt x="20" y="342"/>
                      <a:pt x="20" y="343"/>
                    </a:cubicBezTo>
                    <a:cubicBezTo>
                      <a:pt x="20" y="345"/>
                      <a:pt x="19" y="347"/>
                      <a:pt x="19" y="348"/>
                    </a:cubicBezTo>
                    <a:cubicBezTo>
                      <a:pt x="19" y="349"/>
                      <a:pt x="20" y="350"/>
                      <a:pt x="21" y="350"/>
                    </a:cubicBezTo>
                    <a:cubicBezTo>
                      <a:pt x="22" y="350"/>
                      <a:pt x="24" y="350"/>
                      <a:pt x="25" y="350"/>
                    </a:cubicBezTo>
                    <a:cubicBezTo>
                      <a:pt x="27" y="349"/>
                      <a:pt x="30" y="350"/>
                      <a:pt x="32" y="350"/>
                    </a:cubicBezTo>
                    <a:cubicBezTo>
                      <a:pt x="35" y="351"/>
                      <a:pt x="37" y="352"/>
                      <a:pt x="38" y="351"/>
                    </a:cubicBezTo>
                    <a:cubicBezTo>
                      <a:pt x="39" y="351"/>
                      <a:pt x="41" y="351"/>
                      <a:pt x="42" y="350"/>
                    </a:cubicBezTo>
                    <a:cubicBezTo>
                      <a:pt x="43" y="350"/>
                      <a:pt x="44" y="350"/>
                      <a:pt x="44" y="350"/>
                    </a:cubicBezTo>
                    <a:cubicBezTo>
                      <a:pt x="44" y="350"/>
                      <a:pt x="44" y="350"/>
                      <a:pt x="44" y="349"/>
                    </a:cubicBezTo>
                    <a:cubicBezTo>
                      <a:pt x="45" y="349"/>
                      <a:pt x="46" y="349"/>
                      <a:pt x="47" y="350"/>
                    </a:cubicBezTo>
                    <a:cubicBezTo>
                      <a:pt x="47" y="352"/>
                      <a:pt x="48" y="354"/>
                      <a:pt x="49" y="355"/>
                    </a:cubicBezTo>
                    <a:cubicBezTo>
                      <a:pt x="50" y="356"/>
                      <a:pt x="50" y="357"/>
                      <a:pt x="49" y="357"/>
                    </a:cubicBezTo>
                    <a:cubicBezTo>
                      <a:pt x="48" y="358"/>
                      <a:pt x="47" y="359"/>
                      <a:pt x="47" y="360"/>
                    </a:cubicBezTo>
                    <a:cubicBezTo>
                      <a:pt x="47" y="362"/>
                      <a:pt x="48" y="363"/>
                      <a:pt x="50" y="362"/>
                    </a:cubicBezTo>
                    <a:cubicBezTo>
                      <a:pt x="52" y="362"/>
                      <a:pt x="54" y="362"/>
                      <a:pt x="55" y="362"/>
                    </a:cubicBezTo>
                    <a:cubicBezTo>
                      <a:pt x="56" y="362"/>
                      <a:pt x="57" y="363"/>
                      <a:pt x="58" y="365"/>
                    </a:cubicBezTo>
                    <a:cubicBezTo>
                      <a:pt x="59" y="366"/>
                      <a:pt x="61" y="369"/>
                      <a:pt x="62" y="371"/>
                    </a:cubicBezTo>
                    <a:cubicBezTo>
                      <a:pt x="63" y="373"/>
                      <a:pt x="64" y="376"/>
                      <a:pt x="63" y="378"/>
                    </a:cubicBezTo>
                    <a:cubicBezTo>
                      <a:pt x="63" y="379"/>
                      <a:pt x="63" y="381"/>
                      <a:pt x="63" y="381"/>
                    </a:cubicBezTo>
                    <a:cubicBezTo>
                      <a:pt x="64" y="382"/>
                      <a:pt x="66" y="383"/>
                      <a:pt x="67" y="383"/>
                    </a:cubicBezTo>
                    <a:cubicBezTo>
                      <a:pt x="69" y="383"/>
                      <a:pt x="70" y="383"/>
                      <a:pt x="70" y="384"/>
                    </a:cubicBezTo>
                    <a:cubicBezTo>
                      <a:pt x="71" y="385"/>
                      <a:pt x="71" y="386"/>
                      <a:pt x="71" y="387"/>
                    </a:cubicBezTo>
                    <a:cubicBezTo>
                      <a:pt x="71" y="387"/>
                      <a:pt x="71" y="387"/>
                      <a:pt x="71" y="387"/>
                    </a:cubicBezTo>
                    <a:cubicBezTo>
                      <a:pt x="71" y="388"/>
                      <a:pt x="71" y="389"/>
                      <a:pt x="71" y="389"/>
                    </a:cubicBezTo>
                    <a:cubicBezTo>
                      <a:pt x="71" y="390"/>
                      <a:pt x="71" y="391"/>
                      <a:pt x="71" y="391"/>
                    </a:cubicBezTo>
                    <a:cubicBezTo>
                      <a:pt x="70" y="392"/>
                      <a:pt x="71" y="394"/>
                      <a:pt x="72" y="395"/>
                    </a:cubicBezTo>
                    <a:cubicBezTo>
                      <a:pt x="72" y="397"/>
                      <a:pt x="73" y="398"/>
                      <a:pt x="74" y="399"/>
                    </a:cubicBezTo>
                    <a:cubicBezTo>
                      <a:pt x="74" y="400"/>
                      <a:pt x="75" y="401"/>
                      <a:pt x="75" y="401"/>
                    </a:cubicBezTo>
                    <a:cubicBezTo>
                      <a:pt x="75" y="402"/>
                      <a:pt x="75" y="403"/>
                      <a:pt x="76" y="403"/>
                    </a:cubicBezTo>
                    <a:cubicBezTo>
                      <a:pt x="77" y="403"/>
                      <a:pt x="78" y="403"/>
                      <a:pt x="78" y="404"/>
                    </a:cubicBezTo>
                    <a:cubicBezTo>
                      <a:pt x="79" y="404"/>
                      <a:pt x="80" y="404"/>
                      <a:pt x="81" y="404"/>
                    </a:cubicBezTo>
                    <a:cubicBezTo>
                      <a:pt x="82" y="404"/>
                      <a:pt x="83" y="404"/>
                      <a:pt x="83" y="405"/>
                    </a:cubicBezTo>
                    <a:cubicBezTo>
                      <a:pt x="84" y="406"/>
                      <a:pt x="84" y="408"/>
                      <a:pt x="84" y="409"/>
                    </a:cubicBezTo>
                    <a:cubicBezTo>
                      <a:pt x="84" y="410"/>
                      <a:pt x="83" y="412"/>
                      <a:pt x="83" y="413"/>
                    </a:cubicBezTo>
                    <a:cubicBezTo>
                      <a:pt x="83" y="414"/>
                      <a:pt x="82" y="416"/>
                      <a:pt x="82" y="418"/>
                    </a:cubicBezTo>
                    <a:cubicBezTo>
                      <a:pt x="81" y="419"/>
                      <a:pt x="81" y="422"/>
                      <a:pt x="81" y="423"/>
                    </a:cubicBezTo>
                    <a:cubicBezTo>
                      <a:pt x="81" y="424"/>
                      <a:pt x="81" y="426"/>
                      <a:pt x="81" y="427"/>
                    </a:cubicBezTo>
                    <a:cubicBezTo>
                      <a:pt x="82" y="428"/>
                      <a:pt x="81" y="429"/>
                      <a:pt x="81" y="431"/>
                    </a:cubicBezTo>
                    <a:cubicBezTo>
                      <a:pt x="80" y="432"/>
                      <a:pt x="80" y="434"/>
                      <a:pt x="81" y="434"/>
                    </a:cubicBezTo>
                    <a:cubicBezTo>
                      <a:pt x="81" y="435"/>
                      <a:pt x="81" y="436"/>
                      <a:pt x="81" y="437"/>
                    </a:cubicBezTo>
                    <a:cubicBezTo>
                      <a:pt x="80" y="438"/>
                      <a:pt x="80" y="439"/>
                      <a:pt x="80" y="440"/>
                    </a:cubicBezTo>
                    <a:cubicBezTo>
                      <a:pt x="81" y="441"/>
                      <a:pt x="82" y="442"/>
                      <a:pt x="83" y="442"/>
                    </a:cubicBezTo>
                    <a:cubicBezTo>
                      <a:pt x="84" y="442"/>
                      <a:pt x="86" y="443"/>
                      <a:pt x="86" y="444"/>
                    </a:cubicBezTo>
                    <a:cubicBezTo>
                      <a:pt x="86" y="445"/>
                      <a:pt x="87" y="446"/>
                      <a:pt x="88" y="446"/>
                    </a:cubicBezTo>
                    <a:cubicBezTo>
                      <a:pt x="89" y="447"/>
                      <a:pt x="91" y="447"/>
                      <a:pt x="93" y="446"/>
                    </a:cubicBezTo>
                    <a:cubicBezTo>
                      <a:pt x="94" y="445"/>
                      <a:pt x="96" y="443"/>
                      <a:pt x="96" y="442"/>
                    </a:cubicBezTo>
                    <a:cubicBezTo>
                      <a:pt x="97" y="440"/>
                      <a:pt x="98" y="439"/>
                      <a:pt x="100" y="439"/>
                    </a:cubicBezTo>
                    <a:cubicBezTo>
                      <a:pt x="101" y="439"/>
                      <a:pt x="103" y="439"/>
                      <a:pt x="103" y="439"/>
                    </a:cubicBezTo>
                    <a:cubicBezTo>
                      <a:pt x="104" y="438"/>
                      <a:pt x="105" y="438"/>
                      <a:pt x="106" y="438"/>
                    </a:cubicBezTo>
                    <a:cubicBezTo>
                      <a:pt x="107" y="438"/>
                      <a:pt x="108" y="436"/>
                      <a:pt x="109" y="435"/>
                    </a:cubicBezTo>
                    <a:cubicBezTo>
                      <a:pt x="111" y="433"/>
                      <a:pt x="112" y="432"/>
                      <a:pt x="112" y="433"/>
                    </a:cubicBezTo>
                    <a:cubicBezTo>
                      <a:pt x="112" y="433"/>
                      <a:pt x="113" y="434"/>
                      <a:pt x="114" y="434"/>
                    </a:cubicBezTo>
                    <a:cubicBezTo>
                      <a:pt x="115" y="433"/>
                      <a:pt x="116" y="434"/>
                      <a:pt x="116" y="435"/>
                    </a:cubicBezTo>
                    <a:cubicBezTo>
                      <a:pt x="116" y="436"/>
                      <a:pt x="117" y="438"/>
                      <a:pt x="117" y="439"/>
                    </a:cubicBezTo>
                    <a:cubicBezTo>
                      <a:pt x="118" y="441"/>
                      <a:pt x="118" y="441"/>
                      <a:pt x="118" y="439"/>
                    </a:cubicBezTo>
                    <a:cubicBezTo>
                      <a:pt x="118" y="438"/>
                      <a:pt x="119" y="437"/>
                      <a:pt x="120" y="436"/>
                    </a:cubicBezTo>
                    <a:cubicBezTo>
                      <a:pt x="120" y="435"/>
                      <a:pt x="122" y="434"/>
                      <a:pt x="123" y="434"/>
                    </a:cubicBezTo>
                    <a:cubicBezTo>
                      <a:pt x="124" y="434"/>
                      <a:pt x="125" y="433"/>
                      <a:pt x="125" y="432"/>
                    </a:cubicBezTo>
                    <a:cubicBezTo>
                      <a:pt x="125" y="432"/>
                      <a:pt x="125" y="430"/>
                      <a:pt x="125" y="429"/>
                    </a:cubicBezTo>
                    <a:cubicBezTo>
                      <a:pt x="125" y="428"/>
                      <a:pt x="125" y="426"/>
                      <a:pt x="125" y="426"/>
                    </a:cubicBezTo>
                    <a:cubicBezTo>
                      <a:pt x="125" y="425"/>
                      <a:pt x="125" y="424"/>
                      <a:pt x="126" y="422"/>
                    </a:cubicBezTo>
                    <a:cubicBezTo>
                      <a:pt x="128" y="421"/>
                      <a:pt x="129" y="419"/>
                      <a:pt x="129" y="418"/>
                    </a:cubicBezTo>
                    <a:cubicBezTo>
                      <a:pt x="129" y="417"/>
                      <a:pt x="130" y="416"/>
                      <a:pt x="130" y="415"/>
                    </a:cubicBezTo>
                    <a:cubicBezTo>
                      <a:pt x="131" y="414"/>
                      <a:pt x="131" y="413"/>
                      <a:pt x="130" y="412"/>
                    </a:cubicBezTo>
                    <a:cubicBezTo>
                      <a:pt x="130" y="411"/>
                      <a:pt x="131" y="410"/>
                      <a:pt x="132" y="409"/>
                    </a:cubicBezTo>
                    <a:cubicBezTo>
                      <a:pt x="133" y="408"/>
                      <a:pt x="134" y="406"/>
                      <a:pt x="134" y="405"/>
                    </a:cubicBezTo>
                    <a:cubicBezTo>
                      <a:pt x="134" y="404"/>
                      <a:pt x="135" y="402"/>
                      <a:pt x="135" y="401"/>
                    </a:cubicBezTo>
                    <a:cubicBezTo>
                      <a:pt x="136" y="401"/>
                      <a:pt x="138" y="400"/>
                      <a:pt x="139" y="400"/>
                    </a:cubicBezTo>
                    <a:cubicBezTo>
                      <a:pt x="140" y="400"/>
                      <a:pt x="143" y="400"/>
                      <a:pt x="145" y="399"/>
                    </a:cubicBezTo>
                    <a:cubicBezTo>
                      <a:pt x="147" y="399"/>
                      <a:pt x="149" y="399"/>
                      <a:pt x="149" y="399"/>
                    </a:cubicBezTo>
                    <a:cubicBezTo>
                      <a:pt x="150" y="399"/>
                      <a:pt x="152" y="400"/>
                      <a:pt x="153" y="401"/>
                    </a:cubicBezTo>
                    <a:cubicBezTo>
                      <a:pt x="154" y="401"/>
                      <a:pt x="155" y="402"/>
                      <a:pt x="157" y="403"/>
                    </a:cubicBezTo>
                    <a:cubicBezTo>
                      <a:pt x="157" y="403"/>
                      <a:pt x="157" y="404"/>
                      <a:pt x="158" y="406"/>
                    </a:cubicBezTo>
                    <a:cubicBezTo>
                      <a:pt x="159" y="407"/>
                      <a:pt x="159" y="409"/>
                      <a:pt x="159" y="410"/>
                    </a:cubicBezTo>
                    <a:cubicBezTo>
                      <a:pt x="159" y="411"/>
                      <a:pt x="160" y="412"/>
                      <a:pt x="161" y="413"/>
                    </a:cubicBezTo>
                    <a:cubicBezTo>
                      <a:pt x="162" y="413"/>
                      <a:pt x="163" y="413"/>
                      <a:pt x="164" y="412"/>
                    </a:cubicBezTo>
                    <a:cubicBezTo>
                      <a:pt x="165" y="412"/>
                      <a:pt x="167" y="411"/>
                      <a:pt x="168" y="411"/>
                    </a:cubicBezTo>
                    <a:cubicBezTo>
                      <a:pt x="168" y="410"/>
                      <a:pt x="169" y="409"/>
                      <a:pt x="169" y="408"/>
                    </a:cubicBezTo>
                    <a:cubicBezTo>
                      <a:pt x="169" y="407"/>
                      <a:pt x="171" y="407"/>
                      <a:pt x="173" y="408"/>
                    </a:cubicBezTo>
                    <a:cubicBezTo>
                      <a:pt x="175" y="408"/>
                      <a:pt x="177" y="409"/>
                      <a:pt x="177" y="410"/>
                    </a:cubicBezTo>
                    <a:cubicBezTo>
                      <a:pt x="178" y="411"/>
                      <a:pt x="178" y="412"/>
                      <a:pt x="178" y="413"/>
                    </a:cubicBezTo>
                    <a:cubicBezTo>
                      <a:pt x="178" y="414"/>
                      <a:pt x="179" y="415"/>
                      <a:pt x="180" y="415"/>
                    </a:cubicBezTo>
                    <a:cubicBezTo>
                      <a:pt x="180" y="416"/>
                      <a:pt x="181" y="417"/>
                      <a:pt x="182" y="417"/>
                    </a:cubicBezTo>
                    <a:cubicBezTo>
                      <a:pt x="182" y="418"/>
                      <a:pt x="183" y="420"/>
                      <a:pt x="184" y="421"/>
                    </a:cubicBezTo>
                    <a:cubicBezTo>
                      <a:pt x="185" y="422"/>
                      <a:pt x="186" y="424"/>
                      <a:pt x="187" y="424"/>
                    </a:cubicBezTo>
                    <a:cubicBezTo>
                      <a:pt x="188" y="424"/>
                      <a:pt x="189" y="426"/>
                      <a:pt x="189" y="427"/>
                    </a:cubicBezTo>
                    <a:cubicBezTo>
                      <a:pt x="190" y="428"/>
                      <a:pt x="190" y="429"/>
                      <a:pt x="190" y="429"/>
                    </a:cubicBezTo>
                    <a:cubicBezTo>
                      <a:pt x="190" y="429"/>
                      <a:pt x="191" y="431"/>
                      <a:pt x="192" y="433"/>
                    </a:cubicBezTo>
                    <a:cubicBezTo>
                      <a:pt x="192" y="435"/>
                      <a:pt x="194" y="438"/>
                      <a:pt x="195" y="439"/>
                    </a:cubicBezTo>
                    <a:cubicBezTo>
                      <a:pt x="196" y="440"/>
                      <a:pt x="197" y="440"/>
                      <a:pt x="197" y="440"/>
                    </a:cubicBezTo>
                    <a:cubicBezTo>
                      <a:pt x="198" y="439"/>
                      <a:pt x="199" y="440"/>
                      <a:pt x="200" y="441"/>
                    </a:cubicBezTo>
                    <a:cubicBezTo>
                      <a:pt x="201" y="442"/>
                      <a:pt x="202" y="443"/>
                      <a:pt x="203" y="444"/>
                    </a:cubicBezTo>
                    <a:cubicBezTo>
                      <a:pt x="203" y="444"/>
                      <a:pt x="204" y="445"/>
                      <a:pt x="205" y="446"/>
                    </a:cubicBezTo>
                    <a:cubicBezTo>
                      <a:pt x="205" y="447"/>
                      <a:pt x="206" y="448"/>
                      <a:pt x="208" y="448"/>
                    </a:cubicBezTo>
                    <a:cubicBezTo>
                      <a:pt x="209" y="449"/>
                      <a:pt x="210" y="449"/>
                      <a:pt x="210" y="449"/>
                    </a:cubicBezTo>
                    <a:cubicBezTo>
                      <a:pt x="210" y="449"/>
                      <a:pt x="210" y="448"/>
                      <a:pt x="211" y="447"/>
                    </a:cubicBezTo>
                    <a:cubicBezTo>
                      <a:pt x="212" y="446"/>
                      <a:pt x="214" y="445"/>
                      <a:pt x="216" y="444"/>
                    </a:cubicBezTo>
                    <a:cubicBezTo>
                      <a:pt x="218" y="443"/>
                      <a:pt x="220" y="443"/>
                      <a:pt x="221" y="443"/>
                    </a:cubicBezTo>
                    <a:cubicBezTo>
                      <a:pt x="221" y="442"/>
                      <a:pt x="223" y="442"/>
                      <a:pt x="223" y="442"/>
                    </a:cubicBezTo>
                    <a:cubicBezTo>
                      <a:pt x="224" y="441"/>
                      <a:pt x="226" y="441"/>
                      <a:pt x="228" y="442"/>
                    </a:cubicBezTo>
                    <a:cubicBezTo>
                      <a:pt x="229" y="443"/>
                      <a:pt x="231" y="444"/>
                      <a:pt x="232" y="443"/>
                    </a:cubicBezTo>
                    <a:cubicBezTo>
                      <a:pt x="233" y="442"/>
                      <a:pt x="235" y="442"/>
                      <a:pt x="237" y="443"/>
                    </a:cubicBezTo>
                    <a:cubicBezTo>
                      <a:pt x="239" y="444"/>
                      <a:pt x="242" y="444"/>
                      <a:pt x="243" y="443"/>
                    </a:cubicBezTo>
                    <a:cubicBezTo>
                      <a:pt x="245" y="442"/>
                      <a:pt x="247" y="442"/>
                      <a:pt x="248" y="442"/>
                    </a:cubicBezTo>
                    <a:cubicBezTo>
                      <a:pt x="249" y="442"/>
                      <a:pt x="252" y="441"/>
                      <a:pt x="253" y="441"/>
                    </a:cubicBezTo>
                    <a:cubicBezTo>
                      <a:pt x="254" y="440"/>
                      <a:pt x="256" y="440"/>
                      <a:pt x="258" y="440"/>
                    </a:cubicBezTo>
                    <a:cubicBezTo>
                      <a:pt x="259" y="441"/>
                      <a:pt x="262" y="442"/>
                      <a:pt x="264" y="443"/>
                    </a:cubicBezTo>
                    <a:cubicBezTo>
                      <a:pt x="266" y="444"/>
                      <a:pt x="269" y="445"/>
                      <a:pt x="270" y="445"/>
                    </a:cubicBezTo>
                    <a:cubicBezTo>
                      <a:pt x="271" y="444"/>
                      <a:pt x="273" y="443"/>
                      <a:pt x="273" y="443"/>
                    </a:cubicBezTo>
                    <a:cubicBezTo>
                      <a:pt x="274" y="442"/>
                      <a:pt x="275" y="442"/>
                      <a:pt x="277" y="442"/>
                    </a:cubicBezTo>
                    <a:cubicBezTo>
                      <a:pt x="278" y="442"/>
                      <a:pt x="279" y="441"/>
                      <a:pt x="280" y="441"/>
                    </a:cubicBezTo>
                    <a:cubicBezTo>
                      <a:pt x="280" y="440"/>
                      <a:pt x="281" y="440"/>
                      <a:pt x="282" y="440"/>
                    </a:cubicBezTo>
                    <a:cubicBezTo>
                      <a:pt x="283" y="440"/>
                      <a:pt x="284" y="440"/>
                      <a:pt x="285" y="441"/>
                    </a:cubicBezTo>
                    <a:cubicBezTo>
                      <a:pt x="285" y="441"/>
                      <a:pt x="287" y="441"/>
                      <a:pt x="288" y="441"/>
                    </a:cubicBezTo>
                    <a:cubicBezTo>
                      <a:pt x="289" y="441"/>
                      <a:pt x="290" y="440"/>
                      <a:pt x="291" y="439"/>
                    </a:cubicBezTo>
                    <a:cubicBezTo>
                      <a:pt x="291" y="439"/>
                      <a:pt x="292" y="437"/>
                      <a:pt x="293" y="437"/>
                    </a:cubicBezTo>
                    <a:cubicBezTo>
                      <a:pt x="294" y="437"/>
                      <a:pt x="295" y="436"/>
                      <a:pt x="296" y="435"/>
                    </a:cubicBezTo>
                    <a:cubicBezTo>
                      <a:pt x="297" y="434"/>
                      <a:pt x="298" y="433"/>
                      <a:pt x="299" y="433"/>
                    </a:cubicBezTo>
                    <a:cubicBezTo>
                      <a:pt x="299" y="434"/>
                      <a:pt x="300" y="433"/>
                      <a:pt x="301" y="432"/>
                    </a:cubicBezTo>
                    <a:cubicBezTo>
                      <a:pt x="302" y="431"/>
                      <a:pt x="304" y="430"/>
                      <a:pt x="304" y="430"/>
                    </a:cubicBezTo>
                    <a:cubicBezTo>
                      <a:pt x="305" y="430"/>
                      <a:pt x="306" y="430"/>
                      <a:pt x="306" y="429"/>
                    </a:cubicBezTo>
                    <a:cubicBezTo>
                      <a:pt x="307" y="429"/>
                      <a:pt x="308" y="429"/>
                      <a:pt x="309" y="429"/>
                    </a:cubicBezTo>
                    <a:cubicBezTo>
                      <a:pt x="310" y="430"/>
                      <a:pt x="312" y="430"/>
                      <a:pt x="313" y="429"/>
                    </a:cubicBezTo>
                    <a:cubicBezTo>
                      <a:pt x="314" y="429"/>
                      <a:pt x="316" y="428"/>
                      <a:pt x="316" y="428"/>
                    </a:cubicBezTo>
                    <a:cubicBezTo>
                      <a:pt x="317" y="427"/>
                      <a:pt x="317" y="426"/>
                      <a:pt x="317" y="425"/>
                    </a:cubicBezTo>
                    <a:cubicBezTo>
                      <a:pt x="316" y="424"/>
                      <a:pt x="317" y="422"/>
                      <a:pt x="318" y="420"/>
                    </a:cubicBezTo>
                    <a:cubicBezTo>
                      <a:pt x="319" y="419"/>
                      <a:pt x="321" y="418"/>
                      <a:pt x="322" y="418"/>
                    </a:cubicBezTo>
                    <a:cubicBezTo>
                      <a:pt x="323" y="418"/>
                      <a:pt x="326" y="416"/>
                      <a:pt x="328" y="414"/>
                    </a:cubicBezTo>
                    <a:cubicBezTo>
                      <a:pt x="331" y="413"/>
                      <a:pt x="333" y="411"/>
                      <a:pt x="333" y="411"/>
                    </a:cubicBezTo>
                    <a:cubicBezTo>
                      <a:pt x="333" y="411"/>
                      <a:pt x="332" y="410"/>
                      <a:pt x="331" y="409"/>
                    </a:cubicBezTo>
                    <a:cubicBezTo>
                      <a:pt x="331" y="408"/>
                      <a:pt x="330" y="406"/>
                      <a:pt x="329" y="404"/>
                    </a:cubicBezTo>
                    <a:cubicBezTo>
                      <a:pt x="329" y="402"/>
                      <a:pt x="328" y="400"/>
                      <a:pt x="328" y="400"/>
                    </a:cubicBezTo>
                    <a:cubicBezTo>
                      <a:pt x="328" y="399"/>
                      <a:pt x="328" y="397"/>
                      <a:pt x="329" y="395"/>
                    </a:cubicBezTo>
                    <a:cubicBezTo>
                      <a:pt x="331" y="394"/>
                      <a:pt x="331" y="392"/>
                      <a:pt x="331" y="391"/>
                    </a:cubicBezTo>
                    <a:cubicBezTo>
                      <a:pt x="331" y="390"/>
                      <a:pt x="329" y="388"/>
                      <a:pt x="328" y="388"/>
                    </a:cubicBezTo>
                    <a:cubicBezTo>
                      <a:pt x="326" y="387"/>
                      <a:pt x="324" y="387"/>
                      <a:pt x="323" y="386"/>
                    </a:cubicBezTo>
                    <a:cubicBezTo>
                      <a:pt x="321" y="386"/>
                      <a:pt x="320" y="385"/>
                      <a:pt x="319" y="385"/>
                    </a:cubicBezTo>
                    <a:cubicBezTo>
                      <a:pt x="318" y="384"/>
                      <a:pt x="319" y="383"/>
                      <a:pt x="320" y="382"/>
                    </a:cubicBezTo>
                    <a:cubicBezTo>
                      <a:pt x="321" y="381"/>
                      <a:pt x="321" y="379"/>
                      <a:pt x="321" y="378"/>
                    </a:cubicBezTo>
                    <a:cubicBezTo>
                      <a:pt x="321" y="376"/>
                      <a:pt x="320" y="374"/>
                      <a:pt x="320" y="373"/>
                    </a:cubicBezTo>
                    <a:cubicBezTo>
                      <a:pt x="320" y="372"/>
                      <a:pt x="319" y="371"/>
                      <a:pt x="318" y="371"/>
                    </a:cubicBezTo>
                    <a:cubicBezTo>
                      <a:pt x="316" y="371"/>
                      <a:pt x="314" y="370"/>
                      <a:pt x="313" y="369"/>
                    </a:cubicBezTo>
                    <a:cubicBezTo>
                      <a:pt x="312" y="368"/>
                      <a:pt x="312" y="367"/>
                      <a:pt x="313" y="366"/>
                    </a:cubicBezTo>
                    <a:cubicBezTo>
                      <a:pt x="314" y="366"/>
                      <a:pt x="315" y="365"/>
                      <a:pt x="315" y="363"/>
                    </a:cubicBezTo>
                    <a:cubicBezTo>
                      <a:pt x="315" y="362"/>
                      <a:pt x="315" y="360"/>
                      <a:pt x="314" y="359"/>
                    </a:cubicBezTo>
                    <a:cubicBezTo>
                      <a:pt x="314" y="357"/>
                      <a:pt x="313" y="355"/>
                      <a:pt x="313" y="354"/>
                    </a:cubicBezTo>
                    <a:cubicBezTo>
                      <a:pt x="313" y="352"/>
                      <a:pt x="313" y="350"/>
                      <a:pt x="313" y="349"/>
                    </a:cubicBezTo>
                    <a:cubicBezTo>
                      <a:pt x="312" y="348"/>
                      <a:pt x="312" y="347"/>
                      <a:pt x="312" y="347"/>
                    </a:cubicBezTo>
                    <a:cubicBezTo>
                      <a:pt x="313" y="346"/>
                      <a:pt x="313" y="345"/>
                      <a:pt x="313" y="344"/>
                    </a:cubicBezTo>
                    <a:cubicBezTo>
                      <a:pt x="312" y="343"/>
                      <a:pt x="313" y="342"/>
                      <a:pt x="313" y="340"/>
                    </a:cubicBezTo>
                    <a:cubicBezTo>
                      <a:pt x="313" y="339"/>
                      <a:pt x="315" y="338"/>
                      <a:pt x="316" y="337"/>
                    </a:cubicBezTo>
                    <a:cubicBezTo>
                      <a:pt x="317" y="337"/>
                      <a:pt x="318" y="336"/>
                      <a:pt x="319" y="336"/>
                    </a:cubicBezTo>
                    <a:cubicBezTo>
                      <a:pt x="319" y="335"/>
                      <a:pt x="321" y="334"/>
                      <a:pt x="322" y="334"/>
                    </a:cubicBezTo>
                    <a:cubicBezTo>
                      <a:pt x="323" y="334"/>
                      <a:pt x="326" y="333"/>
                      <a:pt x="328" y="332"/>
                    </a:cubicBezTo>
                    <a:cubicBezTo>
                      <a:pt x="330" y="331"/>
                      <a:pt x="332" y="329"/>
                      <a:pt x="332" y="328"/>
                    </a:cubicBezTo>
                    <a:cubicBezTo>
                      <a:pt x="332" y="326"/>
                      <a:pt x="331" y="323"/>
                      <a:pt x="331" y="321"/>
                    </a:cubicBezTo>
                    <a:cubicBezTo>
                      <a:pt x="331" y="319"/>
                      <a:pt x="332" y="318"/>
                      <a:pt x="334" y="319"/>
                    </a:cubicBezTo>
                    <a:cubicBezTo>
                      <a:pt x="334" y="319"/>
                      <a:pt x="334" y="319"/>
                      <a:pt x="336" y="318"/>
                    </a:cubicBezTo>
                    <a:cubicBezTo>
                      <a:pt x="338" y="318"/>
                      <a:pt x="338" y="318"/>
                      <a:pt x="338" y="318"/>
                    </a:cubicBezTo>
                    <a:cubicBezTo>
                      <a:pt x="340" y="316"/>
                      <a:pt x="343" y="314"/>
                      <a:pt x="343" y="313"/>
                    </a:cubicBezTo>
                    <a:cubicBezTo>
                      <a:pt x="344" y="312"/>
                      <a:pt x="344" y="309"/>
                      <a:pt x="344" y="307"/>
                    </a:cubicBezTo>
                    <a:cubicBezTo>
                      <a:pt x="345" y="304"/>
                      <a:pt x="346" y="302"/>
                      <a:pt x="347" y="302"/>
                    </a:cubicBezTo>
                    <a:cubicBezTo>
                      <a:pt x="348" y="301"/>
                      <a:pt x="348" y="300"/>
                      <a:pt x="346" y="298"/>
                    </a:cubicBezTo>
                    <a:cubicBezTo>
                      <a:pt x="345" y="296"/>
                      <a:pt x="343" y="294"/>
                      <a:pt x="342" y="293"/>
                    </a:cubicBezTo>
                    <a:cubicBezTo>
                      <a:pt x="342" y="291"/>
                      <a:pt x="341" y="290"/>
                      <a:pt x="341" y="290"/>
                    </a:cubicBezTo>
                    <a:cubicBezTo>
                      <a:pt x="340" y="289"/>
                      <a:pt x="340" y="288"/>
                      <a:pt x="340" y="287"/>
                    </a:cubicBezTo>
                    <a:cubicBezTo>
                      <a:pt x="340" y="287"/>
                      <a:pt x="338" y="285"/>
                      <a:pt x="337" y="284"/>
                    </a:cubicBezTo>
                    <a:cubicBezTo>
                      <a:pt x="335" y="284"/>
                      <a:pt x="333" y="282"/>
                      <a:pt x="333" y="281"/>
                    </a:cubicBezTo>
                    <a:cubicBezTo>
                      <a:pt x="332" y="280"/>
                      <a:pt x="331" y="278"/>
                      <a:pt x="332" y="277"/>
                    </a:cubicBezTo>
                    <a:cubicBezTo>
                      <a:pt x="332" y="276"/>
                      <a:pt x="333" y="275"/>
                      <a:pt x="332" y="274"/>
                    </a:cubicBezTo>
                    <a:cubicBezTo>
                      <a:pt x="332" y="274"/>
                      <a:pt x="332" y="272"/>
                      <a:pt x="333" y="271"/>
                    </a:cubicBezTo>
                    <a:cubicBezTo>
                      <a:pt x="334" y="269"/>
                      <a:pt x="334" y="267"/>
                      <a:pt x="335" y="266"/>
                    </a:cubicBezTo>
                    <a:cubicBezTo>
                      <a:pt x="335" y="265"/>
                      <a:pt x="336" y="264"/>
                      <a:pt x="335" y="263"/>
                    </a:cubicBezTo>
                    <a:cubicBezTo>
                      <a:pt x="335" y="262"/>
                      <a:pt x="335" y="260"/>
                      <a:pt x="335" y="259"/>
                    </a:cubicBezTo>
                    <a:cubicBezTo>
                      <a:pt x="335" y="258"/>
                      <a:pt x="334" y="257"/>
                      <a:pt x="334" y="256"/>
                    </a:cubicBezTo>
                    <a:cubicBezTo>
                      <a:pt x="333" y="255"/>
                      <a:pt x="332" y="254"/>
                      <a:pt x="333" y="253"/>
                    </a:cubicBezTo>
                    <a:cubicBezTo>
                      <a:pt x="333" y="252"/>
                      <a:pt x="332" y="250"/>
                      <a:pt x="331" y="249"/>
                    </a:cubicBezTo>
                    <a:cubicBezTo>
                      <a:pt x="330" y="247"/>
                      <a:pt x="330" y="246"/>
                      <a:pt x="330" y="245"/>
                    </a:cubicBezTo>
                    <a:cubicBezTo>
                      <a:pt x="330" y="245"/>
                      <a:pt x="330" y="244"/>
                      <a:pt x="330" y="243"/>
                    </a:cubicBezTo>
                    <a:cubicBezTo>
                      <a:pt x="330" y="242"/>
                      <a:pt x="331" y="242"/>
                      <a:pt x="333" y="241"/>
                    </a:cubicBezTo>
                    <a:cubicBezTo>
                      <a:pt x="335" y="241"/>
                      <a:pt x="337" y="241"/>
                      <a:pt x="339" y="242"/>
                    </a:cubicBezTo>
                    <a:cubicBezTo>
                      <a:pt x="341" y="243"/>
                      <a:pt x="343" y="243"/>
                      <a:pt x="344" y="243"/>
                    </a:cubicBezTo>
                    <a:cubicBezTo>
                      <a:pt x="345" y="242"/>
                      <a:pt x="347" y="241"/>
                      <a:pt x="347" y="241"/>
                    </a:cubicBezTo>
                    <a:cubicBezTo>
                      <a:pt x="348" y="241"/>
                      <a:pt x="350" y="241"/>
                      <a:pt x="351" y="241"/>
                    </a:cubicBezTo>
                    <a:cubicBezTo>
                      <a:pt x="352" y="240"/>
                      <a:pt x="353" y="239"/>
                      <a:pt x="354" y="237"/>
                    </a:cubicBezTo>
                    <a:cubicBezTo>
                      <a:pt x="354" y="236"/>
                      <a:pt x="356" y="234"/>
                      <a:pt x="356" y="233"/>
                    </a:cubicBezTo>
                    <a:cubicBezTo>
                      <a:pt x="357" y="233"/>
                      <a:pt x="359" y="233"/>
                      <a:pt x="359" y="233"/>
                    </a:cubicBezTo>
                    <a:cubicBezTo>
                      <a:pt x="360" y="234"/>
                      <a:pt x="361" y="234"/>
                      <a:pt x="361" y="233"/>
                    </a:cubicBezTo>
                    <a:cubicBezTo>
                      <a:pt x="361" y="232"/>
                      <a:pt x="362" y="232"/>
                      <a:pt x="363" y="232"/>
                    </a:cubicBezTo>
                    <a:cubicBezTo>
                      <a:pt x="364" y="232"/>
                      <a:pt x="365" y="231"/>
                      <a:pt x="366" y="231"/>
                    </a:cubicBezTo>
                    <a:cubicBezTo>
                      <a:pt x="367" y="231"/>
                      <a:pt x="367" y="228"/>
                      <a:pt x="366" y="226"/>
                    </a:cubicBezTo>
                    <a:cubicBezTo>
                      <a:pt x="366" y="224"/>
                      <a:pt x="366" y="222"/>
                      <a:pt x="366" y="222"/>
                    </a:cubicBezTo>
                    <a:cubicBezTo>
                      <a:pt x="366" y="222"/>
                      <a:pt x="366" y="221"/>
                      <a:pt x="366" y="220"/>
                    </a:cubicBezTo>
                    <a:cubicBezTo>
                      <a:pt x="365" y="218"/>
                      <a:pt x="365" y="216"/>
                      <a:pt x="363" y="216"/>
                    </a:cubicBezTo>
                    <a:cubicBezTo>
                      <a:pt x="362" y="215"/>
                      <a:pt x="362" y="213"/>
                      <a:pt x="362" y="213"/>
                    </a:cubicBezTo>
                    <a:cubicBezTo>
                      <a:pt x="362" y="212"/>
                      <a:pt x="361" y="210"/>
                      <a:pt x="360" y="210"/>
                    </a:cubicBezTo>
                    <a:cubicBezTo>
                      <a:pt x="359" y="209"/>
                      <a:pt x="357" y="207"/>
                      <a:pt x="355" y="206"/>
                    </a:cubicBezTo>
                    <a:cubicBezTo>
                      <a:pt x="354" y="204"/>
                      <a:pt x="352" y="203"/>
                      <a:pt x="351" y="202"/>
                    </a:cubicBezTo>
                    <a:cubicBezTo>
                      <a:pt x="351" y="202"/>
                      <a:pt x="350" y="201"/>
                      <a:pt x="350" y="200"/>
                    </a:cubicBezTo>
                    <a:cubicBezTo>
                      <a:pt x="349" y="200"/>
                      <a:pt x="348" y="198"/>
                      <a:pt x="348" y="197"/>
                    </a:cubicBezTo>
                    <a:cubicBezTo>
                      <a:pt x="348" y="196"/>
                      <a:pt x="347" y="195"/>
                      <a:pt x="346" y="194"/>
                    </a:cubicBezTo>
                    <a:cubicBezTo>
                      <a:pt x="345" y="193"/>
                      <a:pt x="345" y="191"/>
                      <a:pt x="346" y="190"/>
                    </a:cubicBezTo>
                    <a:cubicBezTo>
                      <a:pt x="346" y="189"/>
                      <a:pt x="346" y="187"/>
                      <a:pt x="346" y="185"/>
                    </a:cubicBezTo>
                    <a:cubicBezTo>
                      <a:pt x="345" y="184"/>
                      <a:pt x="346" y="182"/>
                      <a:pt x="348" y="181"/>
                    </a:cubicBezTo>
                    <a:cubicBezTo>
                      <a:pt x="349" y="180"/>
                      <a:pt x="351" y="179"/>
                      <a:pt x="351" y="178"/>
                    </a:cubicBezTo>
                    <a:cubicBezTo>
                      <a:pt x="352" y="177"/>
                      <a:pt x="353" y="177"/>
                      <a:pt x="355" y="177"/>
                    </a:cubicBezTo>
                    <a:cubicBezTo>
                      <a:pt x="357" y="177"/>
                      <a:pt x="359" y="175"/>
                      <a:pt x="358" y="174"/>
                    </a:cubicBezTo>
                    <a:cubicBezTo>
                      <a:pt x="358" y="172"/>
                      <a:pt x="356" y="170"/>
                      <a:pt x="355" y="170"/>
                    </a:cubicBezTo>
                    <a:cubicBezTo>
                      <a:pt x="353" y="169"/>
                      <a:pt x="352" y="168"/>
                      <a:pt x="352" y="167"/>
                    </a:cubicBezTo>
                    <a:cubicBezTo>
                      <a:pt x="352" y="166"/>
                      <a:pt x="353" y="166"/>
                      <a:pt x="354" y="166"/>
                    </a:cubicBezTo>
                    <a:cubicBezTo>
                      <a:pt x="354" y="166"/>
                      <a:pt x="356" y="164"/>
                      <a:pt x="357" y="163"/>
                    </a:cubicBezTo>
                    <a:cubicBezTo>
                      <a:pt x="358" y="161"/>
                      <a:pt x="359" y="159"/>
                      <a:pt x="359" y="157"/>
                    </a:cubicBezTo>
                    <a:cubicBezTo>
                      <a:pt x="359" y="156"/>
                      <a:pt x="360" y="155"/>
                      <a:pt x="361" y="155"/>
                    </a:cubicBezTo>
                    <a:cubicBezTo>
                      <a:pt x="361" y="155"/>
                      <a:pt x="363" y="156"/>
                      <a:pt x="364" y="156"/>
                    </a:cubicBezTo>
                    <a:cubicBezTo>
                      <a:pt x="365" y="157"/>
                      <a:pt x="367" y="157"/>
                      <a:pt x="369" y="156"/>
                    </a:cubicBezTo>
                    <a:cubicBezTo>
                      <a:pt x="370" y="156"/>
                      <a:pt x="371" y="155"/>
                      <a:pt x="370" y="154"/>
                    </a:cubicBezTo>
                    <a:cubicBezTo>
                      <a:pt x="370" y="153"/>
                      <a:pt x="371" y="152"/>
                      <a:pt x="371" y="150"/>
                    </a:cubicBezTo>
                    <a:cubicBezTo>
                      <a:pt x="372" y="149"/>
                      <a:pt x="372" y="147"/>
                      <a:pt x="373" y="146"/>
                    </a:cubicBezTo>
                    <a:cubicBezTo>
                      <a:pt x="373" y="145"/>
                      <a:pt x="374" y="143"/>
                      <a:pt x="375" y="143"/>
                    </a:cubicBezTo>
                    <a:cubicBezTo>
                      <a:pt x="377" y="142"/>
                      <a:pt x="377" y="141"/>
                      <a:pt x="377" y="140"/>
                    </a:cubicBezTo>
                    <a:cubicBezTo>
                      <a:pt x="376" y="140"/>
                      <a:pt x="376" y="138"/>
                      <a:pt x="376" y="137"/>
                    </a:cubicBezTo>
                    <a:cubicBezTo>
                      <a:pt x="375" y="136"/>
                      <a:pt x="374" y="134"/>
                      <a:pt x="373" y="134"/>
                    </a:cubicBezTo>
                    <a:cubicBezTo>
                      <a:pt x="372" y="134"/>
                      <a:pt x="370" y="132"/>
                      <a:pt x="369" y="130"/>
                    </a:cubicBezTo>
                    <a:cubicBezTo>
                      <a:pt x="368" y="129"/>
                      <a:pt x="367" y="126"/>
                      <a:pt x="368" y="124"/>
                    </a:cubicBezTo>
                    <a:cubicBezTo>
                      <a:pt x="368" y="123"/>
                      <a:pt x="367" y="121"/>
                      <a:pt x="366" y="120"/>
                    </a:cubicBezTo>
                    <a:cubicBezTo>
                      <a:pt x="364" y="119"/>
                      <a:pt x="362" y="118"/>
                      <a:pt x="361" y="117"/>
                    </a:cubicBezTo>
                    <a:cubicBezTo>
                      <a:pt x="360" y="116"/>
                      <a:pt x="360" y="114"/>
                      <a:pt x="360" y="114"/>
                    </a:cubicBezTo>
                    <a:cubicBezTo>
                      <a:pt x="361" y="113"/>
                      <a:pt x="362" y="112"/>
                      <a:pt x="363" y="112"/>
                    </a:cubicBezTo>
                    <a:cubicBezTo>
                      <a:pt x="363" y="111"/>
                      <a:pt x="364" y="111"/>
                      <a:pt x="364" y="110"/>
                    </a:cubicBezTo>
                    <a:cubicBezTo>
                      <a:pt x="364" y="110"/>
                      <a:pt x="363" y="109"/>
                      <a:pt x="362" y="108"/>
                    </a:cubicBezTo>
                    <a:cubicBezTo>
                      <a:pt x="361" y="108"/>
                      <a:pt x="360" y="106"/>
                      <a:pt x="359" y="105"/>
                    </a:cubicBezTo>
                    <a:cubicBezTo>
                      <a:pt x="359" y="104"/>
                      <a:pt x="359" y="103"/>
                      <a:pt x="360" y="102"/>
                    </a:cubicBezTo>
                    <a:cubicBezTo>
                      <a:pt x="360" y="102"/>
                      <a:pt x="361" y="101"/>
                      <a:pt x="362" y="101"/>
                    </a:cubicBezTo>
                    <a:cubicBezTo>
                      <a:pt x="363" y="100"/>
                      <a:pt x="364" y="99"/>
                      <a:pt x="365" y="98"/>
                    </a:cubicBezTo>
                    <a:cubicBezTo>
                      <a:pt x="366" y="97"/>
                      <a:pt x="368" y="95"/>
                      <a:pt x="369" y="95"/>
                    </a:cubicBezTo>
                    <a:cubicBezTo>
                      <a:pt x="370" y="94"/>
                      <a:pt x="371" y="93"/>
                      <a:pt x="371" y="92"/>
                    </a:cubicBezTo>
                    <a:cubicBezTo>
                      <a:pt x="371" y="91"/>
                      <a:pt x="372" y="90"/>
                      <a:pt x="372" y="89"/>
                    </a:cubicBezTo>
                    <a:cubicBezTo>
                      <a:pt x="373" y="89"/>
                      <a:pt x="375" y="89"/>
                      <a:pt x="375" y="90"/>
                    </a:cubicBezTo>
                    <a:cubicBezTo>
                      <a:pt x="376" y="90"/>
                      <a:pt x="377" y="90"/>
                      <a:pt x="378" y="89"/>
                    </a:cubicBezTo>
                    <a:cubicBezTo>
                      <a:pt x="379" y="89"/>
                      <a:pt x="379" y="87"/>
                      <a:pt x="378" y="85"/>
                    </a:cubicBezTo>
                    <a:cubicBezTo>
                      <a:pt x="378" y="84"/>
                      <a:pt x="378" y="82"/>
                      <a:pt x="379" y="81"/>
                    </a:cubicBezTo>
                    <a:cubicBezTo>
                      <a:pt x="380" y="80"/>
                      <a:pt x="380" y="79"/>
                      <a:pt x="379" y="78"/>
                    </a:cubicBezTo>
                    <a:close/>
                  </a:path>
                </a:pathLst>
              </a:custGeom>
              <a:solidFill>
                <a:srgbClr val="C2D1F0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2" name="Freeform 148"/>
              <p:cNvSpPr>
                <a:spLocks/>
              </p:cNvSpPr>
              <p:nvPr/>
            </p:nvSpPr>
            <p:spPr bwMode="auto">
              <a:xfrm>
                <a:off x="2749500" y="2049875"/>
                <a:ext cx="3407" cy="21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0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3" name="Freeform 150"/>
              <p:cNvSpPr>
                <a:spLocks/>
              </p:cNvSpPr>
              <p:nvPr/>
            </p:nvSpPr>
            <p:spPr bwMode="auto">
              <a:xfrm>
                <a:off x="2827877" y="3248644"/>
                <a:ext cx="528192" cy="114477"/>
              </a:xfrm>
              <a:custGeom>
                <a:avLst/>
                <a:gdLst/>
                <a:ahLst/>
                <a:cxnLst>
                  <a:cxn ang="0">
                    <a:pos x="46" y="13"/>
                  </a:cxn>
                  <a:cxn ang="0">
                    <a:pos x="45" y="18"/>
                  </a:cxn>
                  <a:cxn ang="0">
                    <a:pos x="43" y="22"/>
                  </a:cxn>
                  <a:cxn ang="0">
                    <a:pos x="40" y="26"/>
                  </a:cxn>
                  <a:cxn ang="0">
                    <a:pos x="36" y="28"/>
                  </a:cxn>
                  <a:cxn ang="0">
                    <a:pos x="32" y="26"/>
                  </a:cxn>
                  <a:cxn ang="0">
                    <a:pos x="29" y="20"/>
                  </a:cxn>
                  <a:cxn ang="0">
                    <a:pos x="25" y="20"/>
                  </a:cxn>
                  <a:cxn ang="0">
                    <a:pos x="23" y="24"/>
                  </a:cxn>
                  <a:cxn ang="0">
                    <a:pos x="23" y="26"/>
                  </a:cxn>
                  <a:cxn ang="0">
                    <a:pos x="21" y="24"/>
                  </a:cxn>
                  <a:cxn ang="0">
                    <a:pos x="17" y="21"/>
                  </a:cxn>
                  <a:cxn ang="0">
                    <a:pos x="14" y="17"/>
                  </a:cxn>
                  <a:cxn ang="0">
                    <a:pos x="14" y="15"/>
                  </a:cxn>
                  <a:cxn ang="0">
                    <a:pos x="11" y="18"/>
                  </a:cxn>
                  <a:cxn ang="0">
                    <a:pos x="4" y="19"/>
                  </a:cxn>
                  <a:cxn ang="0">
                    <a:pos x="3" y="15"/>
                  </a:cxn>
                  <a:cxn ang="0">
                    <a:pos x="2" y="10"/>
                  </a:cxn>
                  <a:cxn ang="0">
                    <a:pos x="0" y="6"/>
                  </a:cxn>
                  <a:cxn ang="0">
                    <a:pos x="2" y="3"/>
                  </a:cxn>
                  <a:cxn ang="0">
                    <a:pos x="9" y="5"/>
                  </a:cxn>
                  <a:cxn ang="0">
                    <a:pos x="16" y="5"/>
                  </a:cxn>
                  <a:cxn ang="0">
                    <a:pos x="21" y="1"/>
                  </a:cxn>
                  <a:cxn ang="0">
                    <a:pos x="24" y="3"/>
                  </a:cxn>
                  <a:cxn ang="0">
                    <a:pos x="28" y="8"/>
                  </a:cxn>
                  <a:cxn ang="0">
                    <a:pos x="34" y="8"/>
                  </a:cxn>
                  <a:cxn ang="0">
                    <a:pos x="39" y="5"/>
                  </a:cxn>
                  <a:cxn ang="0">
                    <a:pos x="42" y="5"/>
                  </a:cxn>
                  <a:cxn ang="0">
                    <a:pos x="45" y="7"/>
                  </a:cxn>
                  <a:cxn ang="0">
                    <a:pos x="47" y="9"/>
                  </a:cxn>
                  <a:cxn ang="0">
                    <a:pos x="46" y="13"/>
                  </a:cxn>
                  <a:cxn ang="0">
                    <a:pos x="182" y="24"/>
                  </a:cxn>
                  <a:cxn ang="0">
                    <a:pos x="177" y="28"/>
                  </a:cxn>
                  <a:cxn ang="0">
                    <a:pos x="171" y="31"/>
                  </a:cxn>
                  <a:cxn ang="0">
                    <a:pos x="166" y="34"/>
                  </a:cxn>
                  <a:cxn ang="0">
                    <a:pos x="162" y="35"/>
                  </a:cxn>
                  <a:cxn ang="0">
                    <a:pos x="158" y="36"/>
                  </a:cxn>
                  <a:cxn ang="0">
                    <a:pos x="155" y="37"/>
                  </a:cxn>
                  <a:cxn ang="0">
                    <a:pos x="152" y="36"/>
                  </a:cxn>
                  <a:cxn ang="0">
                    <a:pos x="148" y="38"/>
                  </a:cxn>
                  <a:cxn ang="0">
                    <a:pos x="146" y="37"/>
                  </a:cxn>
                  <a:cxn ang="0">
                    <a:pos x="143" y="35"/>
                  </a:cxn>
                  <a:cxn ang="0">
                    <a:pos x="139" y="32"/>
                  </a:cxn>
                  <a:cxn ang="0">
                    <a:pos x="140" y="28"/>
                  </a:cxn>
                  <a:cxn ang="0">
                    <a:pos x="143" y="25"/>
                  </a:cxn>
                  <a:cxn ang="0">
                    <a:pos x="145" y="28"/>
                  </a:cxn>
                  <a:cxn ang="0">
                    <a:pos x="148" y="30"/>
                  </a:cxn>
                  <a:cxn ang="0">
                    <a:pos x="150" y="27"/>
                  </a:cxn>
                  <a:cxn ang="0">
                    <a:pos x="152" y="24"/>
                  </a:cxn>
                  <a:cxn ang="0">
                    <a:pos x="155" y="22"/>
                  </a:cxn>
                  <a:cxn ang="0">
                    <a:pos x="156" y="18"/>
                  </a:cxn>
                  <a:cxn ang="0">
                    <a:pos x="159" y="16"/>
                  </a:cxn>
                  <a:cxn ang="0">
                    <a:pos x="163" y="13"/>
                  </a:cxn>
                  <a:cxn ang="0">
                    <a:pos x="166" y="8"/>
                  </a:cxn>
                  <a:cxn ang="0">
                    <a:pos x="170" y="7"/>
                  </a:cxn>
                  <a:cxn ang="0">
                    <a:pos x="176" y="9"/>
                  </a:cxn>
                  <a:cxn ang="0">
                    <a:pos x="180" y="11"/>
                  </a:cxn>
                  <a:cxn ang="0">
                    <a:pos x="179" y="15"/>
                  </a:cxn>
                  <a:cxn ang="0">
                    <a:pos x="177" y="17"/>
                  </a:cxn>
                  <a:cxn ang="0">
                    <a:pos x="176" y="19"/>
                  </a:cxn>
                  <a:cxn ang="0">
                    <a:pos x="178" y="21"/>
                  </a:cxn>
                  <a:cxn ang="0">
                    <a:pos x="181" y="22"/>
                  </a:cxn>
                  <a:cxn ang="0">
                    <a:pos x="182" y="24"/>
                  </a:cxn>
                </a:cxnLst>
                <a:rect l="0" t="0" r="r" b="b"/>
                <a:pathLst>
                  <a:path w="182" h="38">
                    <a:moveTo>
                      <a:pt x="46" y="13"/>
                    </a:moveTo>
                    <a:cubicBezTo>
                      <a:pt x="46" y="15"/>
                      <a:pt x="45" y="17"/>
                      <a:pt x="45" y="18"/>
                    </a:cubicBezTo>
                    <a:cubicBezTo>
                      <a:pt x="45" y="19"/>
                      <a:pt x="44" y="21"/>
                      <a:pt x="43" y="22"/>
                    </a:cubicBezTo>
                    <a:cubicBezTo>
                      <a:pt x="42" y="22"/>
                      <a:pt x="40" y="24"/>
                      <a:pt x="40" y="26"/>
                    </a:cubicBezTo>
                    <a:cubicBezTo>
                      <a:pt x="39" y="27"/>
                      <a:pt x="37" y="28"/>
                      <a:pt x="36" y="28"/>
                    </a:cubicBezTo>
                    <a:cubicBezTo>
                      <a:pt x="35" y="28"/>
                      <a:pt x="33" y="27"/>
                      <a:pt x="32" y="26"/>
                    </a:cubicBezTo>
                    <a:cubicBezTo>
                      <a:pt x="31" y="24"/>
                      <a:pt x="30" y="22"/>
                      <a:pt x="29" y="20"/>
                    </a:cubicBezTo>
                    <a:cubicBezTo>
                      <a:pt x="28" y="19"/>
                      <a:pt x="26" y="19"/>
                      <a:pt x="25" y="20"/>
                    </a:cubicBezTo>
                    <a:cubicBezTo>
                      <a:pt x="24" y="21"/>
                      <a:pt x="22" y="23"/>
                      <a:pt x="23" y="24"/>
                    </a:cubicBezTo>
                    <a:cubicBezTo>
                      <a:pt x="23" y="25"/>
                      <a:pt x="23" y="26"/>
                      <a:pt x="23" y="26"/>
                    </a:cubicBezTo>
                    <a:cubicBezTo>
                      <a:pt x="22" y="26"/>
                      <a:pt x="21" y="25"/>
                      <a:pt x="21" y="24"/>
                    </a:cubicBezTo>
                    <a:cubicBezTo>
                      <a:pt x="20" y="23"/>
                      <a:pt x="18" y="21"/>
                      <a:pt x="17" y="21"/>
                    </a:cubicBezTo>
                    <a:cubicBezTo>
                      <a:pt x="15" y="20"/>
                      <a:pt x="14" y="19"/>
                      <a:pt x="14" y="17"/>
                    </a:cubicBezTo>
                    <a:cubicBezTo>
                      <a:pt x="14" y="16"/>
                      <a:pt x="14" y="16"/>
                      <a:pt x="14" y="15"/>
                    </a:cubicBezTo>
                    <a:cubicBezTo>
                      <a:pt x="14" y="15"/>
                      <a:pt x="13" y="16"/>
                      <a:pt x="11" y="18"/>
                    </a:cubicBezTo>
                    <a:cubicBezTo>
                      <a:pt x="9" y="19"/>
                      <a:pt x="6" y="20"/>
                      <a:pt x="4" y="19"/>
                    </a:cubicBezTo>
                    <a:cubicBezTo>
                      <a:pt x="2" y="19"/>
                      <a:pt x="1" y="17"/>
                      <a:pt x="3" y="15"/>
                    </a:cubicBezTo>
                    <a:cubicBezTo>
                      <a:pt x="4" y="14"/>
                      <a:pt x="4" y="11"/>
                      <a:pt x="2" y="10"/>
                    </a:cubicBezTo>
                    <a:cubicBezTo>
                      <a:pt x="1" y="9"/>
                      <a:pt x="0" y="7"/>
                      <a:pt x="0" y="6"/>
                    </a:cubicBezTo>
                    <a:cubicBezTo>
                      <a:pt x="0" y="5"/>
                      <a:pt x="1" y="4"/>
                      <a:pt x="2" y="3"/>
                    </a:cubicBezTo>
                    <a:cubicBezTo>
                      <a:pt x="3" y="3"/>
                      <a:pt x="6" y="3"/>
                      <a:pt x="9" y="5"/>
                    </a:cubicBezTo>
                    <a:cubicBezTo>
                      <a:pt x="12" y="6"/>
                      <a:pt x="15" y="6"/>
                      <a:pt x="16" y="5"/>
                    </a:cubicBezTo>
                    <a:cubicBezTo>
                      <a:pt x="17" y="4"/>
                      <a:pt x="19" y="2"/>
                      <a:pt x="21" y="1"/>
                    </a:cubicBezTo>
                    <a:cubicBezTo>
                      <a:pt x="22" y="0"/>
                      <a:pt x="24" y="1"/>
                      <a:pt x="24" y="3"/>
                    </a:cubicBezTo>
                    <a:cubicBezTo>
                      <a:pt x="25" y="5"/>
                      <a:pt x="26" y="7"/>
                      <a:pt x="28" y="8"/>
                    </a:cubicBezTo>
                    <a:cubicBezTo>
                      <a:pt x="30" y="9"/>
                      <a:pt x="33" y="9"/>
                      <a:pt x="34" y="8"/>
                    </a:cubicBezTo>
                    <a:cubicBezTo>
                      <a:pt x="35" y="8"/>
                      <a:pt x="38" y="6"/>
                      <a:pt x="39" y="5"/>
                    </a:cubicBezTo>
                    <a:cubicBezTo>
                      <a:pt x="41" y="4"/>
                      <a:pt x="42" y="4"/>
                      <a:pt x="42" y="5"/>
                    </a:cubicBezTo>
                    <a:cubicBezTo>
                      <a:pt x="43" y="7"/>
                      <a:pt x="44" y="8"/>
                      <a:pt x="45" y="7"/>
                    </a:cubicBezTo>
                    <a:cubicBezTo>
                      <a:pt x="45" y="7"/>
                      <a:pt x="46" y="8"/>
                      <a:pt x="47" y="9"/>
                    </a:cubicBezTo>
                    <a:cubicBezTo>
                      <a:pt x="47" y="9"/>
                      <a:pt x="47" y="11"/>
                      <a:pt x="46" y="13"/>
                    </a:cubicBezTo>
                    <a:close/>
                    <a:moveTo>
                      <a:pt x="182" y="24"/>
                    </a:moveTo>
                    <a:cubicBezTo>
                      <a:pt x="182" y="25"/>
                      <a:pt x="180" y="27"/>
                      <a:pt x="177" y="28"/>
                    </a:cubicBezTo>
                    <a:cubicBezTo>
                      <a:pt x="175" y="29"/>
                      <a:pt x="172" y="30"/>
                      <a:pt x="171" y="31"/>
                    </a:cubicBezTo>
                    <a:cubicBezTo>
                      <a:pt x="169" y="32"/>
                      <a:pt x="167" y="33"/>
                      <a:pt x="166" y="34"/>
                    </a:cubicBezTo>
                    <a:cubicBezTo>
                      <a:pt x="164" y="35"/>
                      <a:pt x="163" y="35"/>
                      <a:pt x="162" y="35"/>
                    </a:cubicBezTo>
                    <a:cubicBezTo>
                      <a:pt x="161" y="35"/>
                      <a:pt x="159" y="35"/>
                      <a:pt x="158" y="36"/>
                    </a:cubicBezTo>
                    <a:cubicBezTo>
                      <a:pt x="157" y="37"/>
                      <a:pt x="156" y="37"/>
                      <a:pt x="155" y="37"/>
                    </a:cubicBezTo>
                    <a:cubicBezTo>
                      <a:pt x="154" y="37"/>
                      <a:pt x="153" y="36"/>
                      <a:pt x="152" y="36"/>
                    </a:cubicBezTo>
                    <a:cubicBezTo>
                      <a:pt x="151" y="36"/>
                      <a:pt x="149" y="37"/>
                      <a:pt x="148" y="38"/>
                    </a:cubicBezTo>
                    <a:cubicBezTo>
                      <a:pt x="147" y="38"/>
                      <a:pt x="147" y="38"/>
                      <a:pt x="146" y="37"/>
                    </a:cubicBezTo>
                    <a:cubicBezTo>
                      <a:pt x="146" y="36"/>
                      <a:pt x="144" y="35"/>
                      <a:pt x="143" y="35"/>
                    </a:cubicBezTo>
                    <a:cubicBezTo>
                      <a:pt x="141" y="35"/>
                      <a:pt x="139" y="34"/>
                      <a:pt x="139" y="32"/>
                    </a:cubicBezTo>
                    <a:cubicBezTo>
                      <a:pt x="139" y="31"/>
                      <a:pt x="140" y="29"/>
                      <a:pt x="140" y="28"/>
                    </a:cubicBezTo>
                    <a:cubicBezTo>
                      <a:pt x="141" y="27"/>
                      <a:pt x="142" y="25"/>
                      <a:pt x="143" y="25"/>
                    </a:cubicBezTo>
                    <a:cubicBezTo>
                      <a:pt x="143" y="25"/>
                      <a:pt x="145" y="26"/>
                      <a:pt x="145" y="28"/>
                    </a:cubicBezTo>
                    <a:cubicBezTo>
                      <a:pt x="146" y="29"/>
                      <a:pt x="147" y="30"/>
                      <a:pt x="148" y="30"/>
                    </a:cubicBezTo>
                    <a:cubicBezTo>
                      <a:pt x="149" y="30"/>
                      <a:pt x="150" y="29"/>
                      <a:pt x="150" y="27"/>
                    </a:cubicBezTo>
                    <a:cubicBezTo>
                      <a:pt x="150" y="25"/>
                      <a:pt x="151" y="24"/>
                      <a:pt x="152" y="24"/>
                    </a:cubicBezTo>
                    <a:cubicBezTo>
                      <a:pt x="153" y="24"/>
                      <a:pt x="154" y="23"/>
                      <a:pt x="155" y="22"/>
                    </a:cubicBezTo>
                    <a:cubicBezTo>
                      <a:pt x="155" y="21"/>
                      <a:pt x="155" y="19"/>
                      <a:pt x="156" y="18"/>
                    </a:cubicBezTo>
                    <a:cubicBezTo>
                      <a:pt x="156" y="17"/>
                      <a:pt x="158" y="16"/>
                      <a:pt x="159" y="16"/>
                    </a:cubicBezTo>
                    <a:cubicBezTo>
                      <a:pt x="161" y="16"/>
                      <a:pt x="162" y="15"/>
                      <a:pt x="163" y="13"/>
                    </a:cubicBezTo>
                    <a:cubicBezTo>
                      <a:pt x="164" y="11"/>
                      <a:pt x="165" y="8"/>
                      <a:pt x="166" y="8"/>
                    </a:cubicBezTo>
                    <a:cubicBezTo>
                      <a:pt x="167" y="7"/>
                      <a:pt x="169" y="7"/>
                      <a:pt x="170" y="7"/>
                    </a:cubicBezTo>
                    <a:cubicBezTo>
                      <a:pt x="172" y="8"/>
                      <a:pt x="174" y="8"/>
                      <a:pt x="176" y="9"/>
                    </a:cubicBezTo>
                    <a:cubicBezTo>
                      <a:pt x="178" y="9"/>
                      <a:pt x="180" y="10"/>
                      <a:pt x="180" y="11"/>
                    </a:cubicBezTo>
                    <a:cubicBezTo>
                      <a:pt x="181" y="12"/>
                      <a:pt x="180" y="14"/>
                      <a:pt x="179" y="15"/>
                    </a:cubicBezTo>
                    <a:cubicBezTo>
                      <a:pt x="179" y="16"/>
                      <a:pt x="177" y="17"/>
                      <a:pt x="177" y="17"/>
                    </a:cubicBezTo>
                    <a:cubicBezTo>
                      <a:pt x="176" y="17"/>
                      <a:pt x="175" y="18"/>
                      <a:pt x="176" y="19"/>
                    </a:cubicBezTo>
                    <a:cubicBezTo>
                      <a:pt x="176" y="20"/>
                      <a:pt x="177" y="20"/>
                      <a:pt x="178" y="21"/>
                    </a:cubicBezTo>
                    <a:cubicBezTo>
                      <a:pt x="179" y="21"/>
                      <a:pt x="181" y="21"/>
                      <a:pt x="181" y="22"/>
                    </a:cubicBezTo>
                    <a:cubicBezTo>
                      <a:pt x="182" y="22"/>
                      <a:pt x="182" y="23"/>
                      <a:pt x="182" y="24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4" name="Freeform 151"/>
              <p:cNvSpPr>
                <a:spLocks/>
              </p:cNvSpPr>
              <p:nvPr/>
            </p:nvSpPr>
            <p:spPr bwMode="auto">
              <a:xfrm>
                <a:off x="2827877" y="3248644"/>
                <a:ext cx="136307" cy="85318"/>
              </a:xfrm>
              <a:custGeom>
                <a:avLst/>
                <a:gdLst/>
                <a:ahLst/>
                <a:cxnLst>
                  <a:cxn ang="0">
                    <a:pos x="45" y="7"/>
                  </a:cxn>
                  <a:cxn ang="0">
                    <a:pos x="42" y="5"/>
                  </a:cxn>
                  <a:cxn ang="0">
                    <a:pos x="39" y="5"/>
                  </a:cxn>
                  <a:cxn ang="0">
                    <a:pos x="34" y="8"/>
                  </a:cxn>
                  <a:cxn ang="0">
                    <a:pos x="28" y="8"/>
                  </a:cxn>
                  <a:cxn ang="0">
                    <a:pos x="24" y="3"/>
                  </a:cxn>
                  <a:cxn ang="0">
                    <a:pos x="21" y="1"/>
                  </a:cxn>
                  <a:cxn ang="0">
                    <a:pos x="16" y="5"/>
                  </a:cxn>
                  <a:cxn ang="0">
                    <a:pos x="9" y="5"/>
                  </a:cxn>
                  <a:cxn ang="0">
                    <a:pos x="2" y="3"/>
                  </a:cxn>
                  <a:cxn ang="0">
                    <a:pos x="0" y="6"/>
                  </a:cxn>
                  <a:cxn ang="0">
                    <a:pos x="2" y="10"/>
                  </a:cxn>
                  <a:cxn ang="0">
                    <a:pos x="3" y="15"/>
                  </a:cxn>
                  <a:cxn ang="0">
                    <a:pos x="4" y="19"/>
                  </a:cxn>
                  <a:cxn ang="0">
                    <a:pos x="11" y="18"/>
                  </a:cxn>
                  <a:cxn ang="0">
                    <a:pos x="14" y="15"/>
                  </a:cxn>
                  <a:cxn ang="0">
                    <a:pos x="14" y="17"/>
                  </a:cxn>
                  <a:cxn ang="0">
                    <a:pos x="17" y="21"/>
                  </a:cxn>
                  <a:cxn ang="0">
                    <a:pos x="21" y="24"/>
                  </a:cxn>
                  <a:cxn ang="0">
                    <a:pos x="23" y="26"/>
                  </a:cxn>
                  <a:cxn ang="0">
                    <a:pos x="23" y="24"/>
                  </a:cxn>
                  <a:cxn ang="0">
                    <a:pos x="25" y="20"/>
                  </a:cxn>
                  <a:cxn ang="0">
                    <a:pos x="29" y="20"/>
                  </a:cxn>
                  <a:cxn ang="0">
                    <a:pos x="32" y="26"/>
                  </a:cxn>
                  <a:cxn ang="0">
                    <a:pos x="36" y="28"/>
                  </a:cxn>
                  <a:cxn ang="0">
                    <a:pos x="40" y="26"/>
                  </a:cxn>
                  <a:cxn ang="0">
                    <a:pos x="43" y="22"/>
                  </a:cxn>
                  <a:cxn ang="0">
                    <a:pos x="45" y="18"/>
                  </a:cxn>
                  <a:cxn ang="0">
                    <a:pos x="46" y="13"/>
                  </a:cxn>
                  <a:cxn ang="0">
                    <a:pos x="47" y="9"/>
                  </a:cxn>
                  <a:cxn ang="0">
                    <a:pos x="45" y="7"/>
                  </a:cxn>
                </a:cxnLst>
                <a:rect l="0" t="0" r="r" b="b"/>
                <a:pathLst>
                  <a:path w="47" h="28">
                    <a:moveTo>
                      <a:pt x="45" y="7"/>
                    </a:moveTo>
                    <a:cubicBezTo>
                      <a:pt x="44" y="8"/>
                      <a:pt x="43" y="7"/>
                      <a:pt x="42" y="5"/>
                    </a:cubicBezTo>
                    <a:cubicBezTo>
                      <a:pt x="42" y="4"/>
                      <a:pt x="41" y="4"/>
                      <a:pt x="39" y="5"/>
                    </a:cubicBezTo>
                    <a:cubicBezTo>
                      <a:pt x="38" y="6"/>
                      <a:pt x="35" y="8"/>
                      <a:pt x="34" y="8"/>
                    </a:cubicBezTo>
                    <a:cubicBezTo>
                      <a:pt x="33" y="9"/>
                      <a:pt x="30" y="9"/>
                      <a:pt x="28" y="8"/>
                    </a:cubicBezTo>
                    <a:cubicBezTo>
                      <a:pt x="26" y="7"/>
                      <a:pt x="25" y="5"/>
                      <a:pt x="24" y="3"/>
                    </a:cubicBezTo>
                    <a:cubicBezTo>
                      <a:pt x="24" y="1"/>
                      <a:pt x="22" y="0"/>
                      <a:pt x="21" y="1"/>
                    </a:cubicBezTo>
                    <a:cubicBezTo>
                      <a:pt x="19" y="2"/>
                      <a:pt x="17" y="4"/>
                      <a:pt x="16" y="5"/>
                    </a:cubicBezTo>
                    <a:cubicBezTo>
                      <a:pt x="15" y="6"/>
                      <a:pt x="12" y="6"/>
                      <a:pt x="9" y="5"/>
                    </a:cubicBezTo>
                    <a:cubicBezTo>
                      <a:pt x="6" y="3"/>
                      <a:pt x="3" y="3"/>
                      <a:pt x="2" y="3"/>
                    </a:cubicBezTo>
                    <a:cubicBezTo>
                      <a:pt x="1" y="4"/>
                      <a:pt x="0" y="5"/>
                      <a:pt x="0" y="6"/>
                    </a:cubicBezTo>
                    <a:cubicBezTo>
                      <a:pt x="0" y="7"/>
                      <a:pt x="1" y="9"/>
                      <a:pt x="2" y="10"/>
                    </a:cubicBezTo>
                    <a:cubicBezTo>
                      <a:pt x="4" y="11"/>
                      <a:pt x="4" y="14"/>
                      <a:pt x="3" y="15"/>
                    </a:cubicBezTo>
                    <a:cubicBezTo>
                      <a:pt x="1" y="17"/>
                      <a:pt x="2" y="19"/>
                      <a:pt x="4" y="19"/>
                    </a:cubicBezTo>
                    <a:cubicBezTo>
                      <a:pt x="6" y="20"/>
                      <a:pt x="9" y="19"/>
                      <a:pt x="11" y="18"/>
                    </a:cubicBezTo>
                    <a:cubicBezTo>
                      <a:pt x="13" y="16"/>
                      <a:pt x="14" y="15"/>
                      <a:pt x="14" y="15"/>
                    </a:cubicBezTo>
                    <a:cubicBezTo>
                      <a:pt x="14" y="16"/>
                      <a:pt x="14" y="16"/>
                      <a:pt x="14" y="17"/>
                    </a:cubicBezTo>
                    <a:cubicBezTo>
                      <a:pt x="14" y="19"/>
                      <a:pt x="15" y="20"/>
                      <a:pt x="17" y="21"/>
                    </a:cubicBezTo>
                    <a:cubicBezTo>
                      <a:pt x="18" y="21"/>
                      <a:pt x="20" y="23"/>
                      <a:pt x="21" y="24"/>
                    </a:cubicBezTo>
                    <a:cubicBezTo>
                      <a:pt x="21" y="25"/>
                      <a:pt x="22" y="26"/>
                      <a:pt x="23" y="26"/>
                    </a:cubicBezTo>
                    <a:cubicBezTo>
                      <a:pt x="23" y="26"/>
                      <a:pt x="23" y="25"/>
                      <a:pt x="23" y="24"/>
                    </a:cubicBezTo>
                    <a:cubicBezTo>
                      <a:pt x="22" y="23"/>
                      <a:pt x="24" y="21"/>
                      <a:pt x="25" y="20"/>
                    </a:cubicBezTo>
                    <a:cubicBezTo>
                      <a:pt x="26" y="19"/>
                      <a:pt x="28" y="19"/>
                      <a:pt x="29" y="20"/>
                    </a:cubicBezTo>
                    <a:cubicBezTo>
                      <a:pt x="30" y="22"/>
                      <a:pt x="31" y="24"/>
                      <a:pt x="32" y="26"/>
                    </a:cubicBezTo>
                    <a:cubicBezTo>
                      <a:pt x="33" y="27"/>
                      <a:pt x="35" y="28"/>
                      <a:pt x="36" y="28"/>
                    </a:cubicBezTo>
                    <a:cubicBezTo>
                      <a:pt x="37" y="28"/>
                      <a:pt x="39" y="27"/>
                      <a:pt x="40" y="26"/>
                    </a:cubicBezTo>
                    <a:cubicBezTo>
                      <a:pt x="40" y="24"/>
                      <a:pt x="42" y="22"/>
                      <a:pt x="43" y="22"/>
                    </a:cubicBezTo>
                    <a:cubicBezTo>
                      <a:pt x="44" y="21"/>
                      <a:pt x="45" y="19"/>
                      <a:pt x="45" y="18"/>
                    </a:cubicBezTo>
                    <a:cubicBezTo>
                      <a:pt x="45" y="17"/>
                      <a:pt x="46" y="15"/>
                      <a:pt x="46" y="13"/>
                    </a:cubicBezTo>
                    <a:cubicBezTo>
                      <a:pt x="47" y="11"/>
                      <a:pt x="47" y="9"/>
                      <a:pt x="47" y="9"/>
                    </a:cubicBezTo>
                    <a:cubicBezTo>
                      <a:pt x="46" y="8"/>
                      <a:pt x="45" y="7"/>
                      <a:pt x="45" y="7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5" name="Freeform 154"/>
              <p:cNvSpPr>
                <a:spLocks/>
              </p:cNvSpPr>
              <p:nvPr/>
            </p:nvSpPr>
            <p:spPr bwMode="auto">
              <a:xfrm>
                <a:off x="3695701" y="1135139"/>
                <a:ext cx="564541" cy="685782"/>
              </a:xfrm>
              <a:custGeom>
                <a:avLst/>
                <a:gdLst/>
                <a:ahLst/>
                <a:cxnLst>
                  <a:cxn ang="0">
                    <a:pos x="179" y="174"/>
                  </a:cxn>
                  <a:cxn ang="0">
                    <a:pos x="158" y="184"/>
                  </a:cxn>
                  <a:cxn ang="0">
                    <a:pos x="143" y="172"/>
                  </a:cxn>
                  <a:cxn ang="0">
                    <a:pos x="122" y="182"/>
                  </a:cxn>
                  <a:cxn ang="0">
                    <a:pos x="109" y="195"/>
                  </a:cxn>
                  <a:cxn ang="0">
                    <a:pos x="100" y="210"/>
                  </a:cxn>
                  <a:cxn ang="0">
                    <a:pos x="81" y="224"/>
                  </a:cxn>
                  <a:cxn ang="0">
                    <a:pos x="61" y="230"/>
                  </a:cxn>
                  <a:cxn ang="0">
                    <a:pos x="47" y="226"/>
                  </a:cxn>
                  <a:cxn ang="0">
                    <a:pos x="28" y="220"/>
                  </a:cxn>
                  <a:cxn ang="0">
                    <a:pos x="18" y="211"/>
                  </a:cxn>
                  <a:cxn ang="0">
                    <a:pos x="26" y="185"/>
                  </a:cxn>
                  <a:cxn ang="0">
                    <a:pos x="19" y="172"/>
                  </a:cxn>
                  <a:cxn ang="0">
                    <a:pos x="3" y="151"/>
                  </a:cxn>
                  <a:cxn ang="0">
                    <a:pos x="16" y="142"/>
                  </a:cxn>
                  <a:cxn ang="0">
                    <a:pos x="29" y="121"/>
                  </a:cxn>
                  <a:cxn ang="0">
                    <a:pos x="1" y="113"/>
                  </a:cxn>
                  <a:cxn ang="0">
                    <a:pos x="14" y="90"/>
                  </a:cxn>
                  <a:cxn ang="0">
                    <a:pos x="17" y="74"/>
                  </a:cxn>
                  <a:cxn ang="0">
                    <a:pos x="31" y="67"/>
                  </a:cxn>
                  <a:cxn ang="0">
                    <a:pos x="48" y="56"/>
                  </a:cxn>
                  <a:cxn ang="0">
                    <a:pos x="62" y="49"/>
                  </a:cxn>
                  <a:cxn ang="0">
                    <a:pos x="79" y="36"/>
                  </a:cxn>
                  <a:cxn ang="0">
                    <a:pos x="97" y="37"/>
                  </a:cxn>
                  <a:cxn ang="0">
                    <a:pos x="91" y="33"/>
                  </a:cxn>
                  <a:cxn ang="0">
                    <a:pos x="88" y="26"/>
                  </a:cxn>
                  <a:cxn ang="0">
                    <a:pos x="87" y="20"/>
                  </a:cxn>
                  <a:cxn ang="0">
                    <a:pos x="104" y="6"/>
                  </a:cxn>
                  <a:cxn ang="0">
                    <a:pos x="112" y="2"/>
                  </a:cxn>
                  <a:cxn ang="0">
                    <a:pos x="115" y="14"/>
                  </a:cxn>
                  <a:cxn ang="0">
                    <a:pos x="119" y="20"/>
                  </a:cxn>
                  <a:cxn ang="0">
                    <a:pos x="123" y="23"/>
                  </a:cxn>
                  <a:cxn ang="0">
                    <a:pos x="132" y="29"/>
                  </a:cxn>
                  <a:cxn ang="0">
                    <a:pos x="142" y="28"/>
                  </a:cxn>
                  <a:cxn ang="0">
                    <a:pos x="141" y="38"/>
                  </a:cxn>
                  <a:cxn ang="0">
                    <a:pos x="133" y="53"/>
                  </a:cxn>
                  <a:cxn ang="0">
                    <a:pos x="114" y="61"/>
                  </a:cxn>
                  <a:cxn ang="0">
                    <a:pos x="116" y="70"/>
                  </a:cxn>
                  <a:cxn ang="0">
                    <a:pos x="106" y="72"/>
                  </a:cxn>
                  <a:cxn ang="0">
                    <a:pos x="108" y="81"/>
                  </a:cxn>
                  <a:cxn ang="0">
                    <a:pos x="123" y="86"/>
                  </a:cxn>
                  <a:cxn ang="0">
                    <a:pos x="132" y="100"/>
                  </a:cxn>
                  <a:cxn ang="0">
                    <a:pos x="121" y="114"/>
                  </a:cxn>
                  <a:cxn ang="0">
                    <a:pos x="122" y="120"/>
                  </a:cxn>
                  <a:cxn ang="0">
                    <a:pos x="146" y="113"/>
                  </a:cxn>
                  <a:cxn ang="0">
                    <a:pos x="161" y="114"/>
                  </a:cxn>
                  <a:cxn ang="0">
                    <a:pos x="177" y="107"/>
                  </a:cxn>
                  <a:cxn ang="0">
                    <a:pos x="190" y="113"/>
                  </a:cxn>
                  <a:cxn ang="0">
                    <a:pos x="179" y="127"/>
                  </a:cxn>
                  <a:cxn ang="0">
                    <a:pos x="185" y="142"/>
                  </a:cxn>
                  <a:cxn ang="0">
                    <a:pos x="192" y="156"/>
                  </a:cxn>
                </a:cxnLst>
                <a:rect l="0" t="0" r="r" b="b"/>
                <a:pathLst>
                  <a:path w="193" h="231">
                    <a:moveTo>
                      <a:pt x="184" y="158"/>
                    </a:moveTo>
                    <a:cubicBezTo>
                      <a:pt x="183" y="160"/>
                      <a:pt x="182" y="162"/>
                      <a:pt x="182" y="163"/>
                    </a:cubicBezTo>
                    <a:cubicBezTo>
                      <a:pt x="182" y="164"/>
                      <a:pt x="182" y="165"/>
                      <a:pt x="181" y="166"/>
                    </a:cubicBezTo>
                    <a:cubicBezTo>
                      <a:pt x="181" y="167"/>
                      <a:pt x="180" y="168"/>
                      <a:pt x="180" y="170"/>
                    </a:cubicBezTo>
                    <a:cubicBezTo>
                      <a:pt x="180" y="171"/>
                      <a:pt x="180" y="173"/>
                      <a:pt x="179" y="174"/>
                    </a:cubicBezTo>
                    <a:cubicBezTo>
                      <a:pt x="179" y="175"/>
                      <a:pt x="177" y="176"/>
                      <a:pt x="177" y="177"/>
                    </a:cubicBezTo>
                    <a:cubicBezTo>
                      <a:pt x="176" y="178"/>
                      <a:pt x="174" y="178"/>
                      <a:pt x="173" y="178"/>
                    </a:cubicBezTo>
                    <a:cubicBezTo>
                      <a:pt x="171" y="177"/>
                      <a:pt x="169" y="177"/>
                      <a:pt x="168" y="178"/>
                    </a:cubicBezTo>
                    <a:cubicBezTo>
                      <a:pt x="167" y="179"/>
                      <a:pt x="165" y="180"/>
                      <a:pt x="163" y="181"/>
                    </a:cubicBezTo>
                    <a:cubicBezTo>
                      <a:pt x="162" y="182"/>
                      <a:pt x="159" y="183"/>
                      <a:pt x="158" y="184"/>
                    </a:cubicBezTo>
                    <a:cubicBezTo>
                      <a:pt x="157" y="184"/>
                      <a:pt x="155" y="184"/>
                      <a:pt x="154" y="183"/>
                    </a:cubicBezTo>
                    <a:cubicBezTo>
                      <a:pt x="153" y="182"/>
                      <a:pt x="151" y="179"/>
                      <a:pt x="151" y="178"/>
                    </a:cubicBezTo>
                    <a:cubicBezTo>
                      <a:pt x="150" y="177"/>
                      <a:pt x="150" y="175"/>
                      <a:pt x="150" y="174"/>
                    </a:cubicBezTo>
                    <a:cubicBezTo>
                      <a:pt x="150" y="173"/>
                      <a:pt x="148" y="172"/>
                      <a:pt x="147" y="172"/>
                    </a:cubicBezTo>
                    <a:cubicBezTo>
                      <a:pt x="145" y="171"/>
                      <a:pt x="143" y="171"/>
                      <a:pt x="143" y="172"/>
                    </a:cubicBezTo>
                    <a:cubicBezTo>
                      <a:pt x="142" y="172"/>
                      <a:pt x="141" y="173"/>
                      <a:pt x="140" y="173"/>
                    </a:cubicBezTo>
                    <a:cubicBezTo>
                      <a:pt x="139" y="174"/>
                      <a:pt x="137" y="175"/>
                      <a:pt x="134" y="175"/>
                    </a:cubicBezTo>
                    <a:cubicBezTo>
                      <a:pt x="132" y="175"/>
                      <a:pt x="130" y="176"/>
                      <a:pt x="130" y="177"/>
                    </a:cubicBezTo>
                    <a:cubicBezTo>
                      <a:pt x="130" y="178"/>
                      <a:pt x="129" y="179"/>
                      <a:pt x="128" y="180"/>
                    </a:cubicBezTo>
                    <a:cubicBezTo>
                      <a:pt x="126" y="181"/>
                      <a:pt x="124" y="182"/>
                      <a:pt x="122" y="182"/>
                    </a:cubicBezTo>
                    <a:cubicBezTo>
                      <a:pt x="121" y="182"/>
                      <a:pt x="119" y="184"/>
                      <a:pt x="119" y="185"/>
                    </a:cubicBezTo>
                    <a:cubicBezTo>
                      <a:pt x="119" y="186"/>
                      <a:pt x="118" y="187"/>
                      <a:pt x="117" y="188"/>
                    </a:cubicBezTo>
                    <a:cubicBezTo>
                      <a:pt x="116" y="189"/>
                      <a:pt x="116" y="190"/>
                      <a:pt x="116" y="191"/>
                    </a:cubicBezTo>
                    <a:cubicBezTo>
                      <a:pt x="116" y="192"/>
                      <a:pt x="114" y="192"/>
                      <a:pt x="113" y="193"/>
                    </a:cubicBezTo>
                    <a:cubicBezTo>
                      <a:pt x="112" y="193"/>
                      <a:pt x="110" y="194"/>
                      <a:pt x="109" y="195"/>
                    </a:cubicBezTo>
                    <a:cubicBezTo>
                      <a:pt x="107" y="196"/>
                      <a:pt x="107" y="197"/>
                      <a:pt x="108" y="198"/>
                    </a:cubicBezTo>
                    <a:cubicBezTo>
                      <a:pt x="108" y="199"/>
                      <a:pt x="107" y="200"/>
                      <a:pt x="105" y="200"/>
                    </a:cubicBezTo>
                    <a:cubicBezTo>
                      <a:pt x="103" y="200"/>
                      <a:pt x="102" y="201"/>
                      <a:pt x="101" y="203"/>
                    </a:cubicBezTo>
                    <a:cubicBezTo>
                      <a:pt x="101" y="204"/>
                      <a:pt x="100" y="205"/>
                      <a:pt x="100" y="206"/>
                    </a:cubicBezTo>
                    <a:cubicBezTo>
                      <a:pt x="99" y="207"/>
                      <a:pt x="100" y="209"/>
                      <a:pt x="100" y="210"/>
                    </a:cubicBezTo>
                    <a:cubicBezTo>
                      <a:pt x="101" y="211"/>
                      <a:pt x="102" y="212"/>
                      <a:pt x="102" y="212"/>
                    </a:cubicBezTo>
                    <a:cubicBezTo>
                      <a:pt x="102" y="212"/>
                      <a:pt x="101" y="213"/>
                      <a:pt x="99" y="215"/>
                    </a:cubicBezTo>
                    <a:cubicBezTo>
                      <a:pt x="98" y="217"/>
                      <a:pt x="95" y="219"/>
                      <a:pt x="93" y="220"/>
                    </a:cubicBezTo>
                    <a:cubicBezTo>
                      <a:pt x="91" y="220"/>
                      <a:pt x="88" y="221"/>
                      <a:pt x="86" y="221"/>
                    </a:cubicBezTo>
                    <a:cubicBezTo>
                      <a:pt x="84" y="221"/>
                      <a:pt x="82" y="222"/>
                      <a:pt x="81" y="224"/>
                    </a:cubicBezTo>
                    <a:cubicBezTo>
                      <a:pt x="81" y="225"/>
                      <a:pt x="79" y="226"/>
                      <a:pt x="78" y="226"/>
                    </a:cubicBezTo>
                    <a:cubicBezTo>
                      <a:pt x="77" y="226"/>
                      <a:pt x="75" y="226"/>
                      <a:pt x="74" y="226"/>
                    </a:cubicBezTo>
                    <a:cubicBezTo>
                      <a:pt x="73" y="226"/>
                      <a:pt x="71" y="227"/>
                      <a:pt x="70" y="227"/>
                    </a:cubicBezTo>
                    <a:cubicBezTo>
                      <a:pt x="69" y="227"/>
                      <a:pt x="67" y="228"/>
                      <a:pt x="66" y="229"/>
                    </a:cubicBezTo>
                    <a:cubicBezTo>
                      <a:pt x="65" y="229"/>
                      <a:pt x="63" y="230"/>
                      <a:pt x="61" y="230"/>
                    </a:cubicBezTo>
                    <a:cubicBezTo>
                      <a:pt x="60" y="231"/>
                      <a:pt x="58" y="230"/>
                      <a:pt x="58" y="229"/>
                    </a:cubicBezTo>
                    <a:cubicBezTo>
                      <a:pt x="57" y="228"/>
                      <a:pt x="56" y="226"/>
                      <a:pt x="55" y="226"/>
                    </a:cubicBezTo>
                    <a:cubicBezTo>
                      <a:pt x="54" y="225"/>
                      <a:pt x="52" y="225"/>
                      <a:pt x="51" y="226"/>
                    </a:cubicBezTo>
                    <a:cubicBezTo>
                      <a:pt x="50" y="227"/>
                      <a:pt x="49" y="228"/>
                      <a:pt x="49" y="228"/>
                    </a:cubicBezTo>
                    <a:cubicBezTo>
                      <a:pt x="49" y="228"/>
                      <a:pt x="48" y="227"/>
                      <a:pt x="47" y="226"/>
                    </a:cubicBezTo>
                    <a:cubicBezTo>
                      <a:pt x="45" y="225"/>
                      <a:pt x="43" y="223"/>
                      <a:pt x="43" y="222"/>
                    </a:cubicBezTo>
                    <a:cubicBezTo>
                      <a:pt x="42" y="221"/>
                      <a:pt x="41" y="220"/>
                      <a:pt x="41" y="219"/>
                    </a:cubicBezTo>
                    <a:cubicBezTo>
                      <a:pt x="40" y="219"/>
                      <a:pt x="38" y="219"/>
                      <a:pt x="37" y="219"/>
                    </a:cubicBezTo>
                    <a:cubicBezTo>
                      <a:pt x="36" y="219"/>
                      <a:pt x="34" y="219"/>
                      <a:pt x="33" y="220"/>
                    </a:cubicBezTo>
                    <a:cubicBezTo>
                      <a:pt x="31" y="221"/>
                      <a:pt x="29" y="221"/>
                      <a:pt x="28" y="220"/>
                    </a:cubicBezTo>
                    <a:cubicBezTo>
                      <a:pt x="28" y="220"/>
                      <a:pt x="26" y="220"/>
                      <a:pt x="26" y="219"/>
                    </a:cubicBezTo>
                    <a:cubicBezTo>
                      <a:pt x="25" y="219"/>
                      <a:pt x="24" y="218"/>
                      <a:pt x="23" y="217"/>
                    </a:cubicBezTo>
                    <a:cubicBezTo>
                      <a:pt x="23" y="216"/>
                      <a:pt x="22" y="215"/>
                      <a:pt x="22" y="214"/>
                    </a:cubicBezTo>
                    <a:cubicBezTo>
                      <a:pt x="22" y="213"/>
                      <a:pt x="22" y="212"/>
                      <a:pt x="21" y="212"/>
                    </a:cubicBezTo>
                    <a:cubicBezTo>
                      <a:pt x="21" y="212"/>
                      <a:pt x="19" y="212"/>
                      <a:pt x="18" y="211"/>
                    </a:cubicBezTo>
                    <a:cubicBezTo>
                      <a:pt x="17" y="211"/>
                      <a:pt x="16" y="209"/>
                      <a:pt x="17" y="208"/>
                    </a:cubicBezTo>
                    <a:cubicBezTo>
                      <a:pt x="17" y="207"/>
                      <a:pt x="18" y="204"/>
                      <a:pt x="18" y="202"/>
                    </a:cubicBezTo>
                    <a:cubicBezTo>
                      <a:pt x="19" y="200"/>
                      <a:pt x="21" y="197"/>
                      <a:pt x="22" y="195"/>
                    </a:cubicBezTo>
                    <a:cubicBezTo>
                      <a:pt x="23" y="194"/>
                      <a:pt x="24" y="192"/>
                      <a:pt x="24" y="190"/>
                    </a:cubicBezTo>
                    <a:cubicBezTo>
                      <a:pt x="24" y="188"/>
                      <a:pt x="25" y="186"/>
                      <a:pt x="26" y="185"/>
                    </a:cubicBezTo>
                    <a:cubicBezTo>
                      <a:pt x="27" y="184"/>
                      <a:pt x="28" y="183"/>
                      <a:pt x="29" y="182"/>
                    </a:cubicBezTo>
                    <a:cubicBezTo>
                      <a:pt x="30" y="181"/>
                      <a:pt x="30" y="179"/>
                      <a:pt x="29" y="178"/>
                    </a:cubicBezTo>
                    <a:cubicBezTo>
                      <a:pt x="28" y="176"/>
                      <a:pt x="26" y="175"/>
                      <a:pt x="25" y="175"/>
                    </a:cubicBezTo>
                    <a:cubicBezTo>
                      <a:pt x="24" y="174"/>
                      <a:pt x="23" y="174"/>
                      <a:pt x="23" y="173"/>
                    </a:cubicBezTo>
                    <a:cubicBezTo>
                      <a:pt x="22" y="172"/>
                      <a:pt x="21" y="172"/>
                      <a:pt x="19" y="172"/>
                    </a:cubicBezTo>
                    <a:cubicBezTo>
                      <a:pt x="18" y="172"/>
                      <a:pt x="17" y="171"/>
                      <a:pt x="17" y="170"/>
                    </a:cubicBezTo>
                    <a:cubicBezTo>
                      <a:pt x="17" y="169"/>
                      <a:pt x="13" y="155"/>
                      <a:pt x="11" y="155"/>
                    </a:cubicBezTo>
                    <a:cubicBezTo>
                      <a:pt x="9" y="155"/>
                      <a:pt x="6" y="154"/>
                      <a:pt x="5" y="154"/>
                    </a:cubicBezTo>
                    <a:cubicBezTo>
                      <a:pt x="3" y="153"/>
                      <a:pt x="2" y="152"/>
                      <a:pt x="2" y="152"/>
                    </a:cubicBezTo>
                    <a:cubicBezTo>
                      <a:pt x="2" y="152"/>
                      <a:pt x="2" y="151"/>
                      <a:pt x="3" y="151"/>
                    </a:cubicBezTo>
                    <a:cubicBezTo>
                      <a:pt x="3" y="150"/>
                      <a:pt x="4" y="149"/>
                      <a:pt x="4" y="148"/>
                    </a:cubicBezTo>
                    <a:cubicBezTo>
                      <a:pt x="4" y="147"/>
                      <a:pt x="5" y="146"/>
                      <a:pt x="6" y="146"/>
                    </a:cubicBezTo>
                    <a:cubicBezTo>
                      <a:pt x="6" y="146"/>
                      <a:pt x="7" y="144"/>
                      <a:pt x="7" y="143"/>
                    </a:cubicBezTo>
                    <a:cubicBezTo>
                      <a:pt x="7" y="142"/>
                      <a:pt x="8" y="140"/>
                      <a:pt x="10" y="140"/>
                    </a:cubicBezTo>
                    <a:cubicBezTo>
                      <a:pt x="11" y="140"/>
                      <a:pt x="15" y="144"/>
                      <a:pt x="16" y="142"/>
                    </a:cubicBezTo>
                    <a:cubicBezTo>
                      <a:pt x="17" y="141"/>
                      <a:pt x="18" y="138"/>
                      <a:pt x="19" y="137"/>
                    </a:cubicBezTo>
                    <a:cubicBezTo>
                      <a:pt x="20" y="136"/>
                      <a:pt x="24" y="137"/>
                      <a:pt x="25" y="136"/>
                    </a:cubicBezTo>
                    <a:cubicBezTo>
                      <a:pt x="26" y="136"/>
                      <a:pt x="31" y="134"/>
                      <a:pt x="30" y="132"/>
                    </a:cubicBezTo>
                    <a:cubicBezTo>
                      <a:pt x="30" y="122"/>
                      <a:pt x="30" y="122"/>
                      <a:pt x="30" y="122"/>
                    </a:cubicBezTo>
                    <a:cubicBezTo>
                      <a:pt x="30" y="122"/>
                      <a:pt x="30" y="121"/>
                      <a:pt x="29" y="121"/>
                    </a:cubicBezTo>
                    <a:cubicBezTo>
                      <a:pt x="28" y="120"/>
                      <a:pt x="22" y="120"/>
                      <a:pt x="21" y="120"/>
                    </a:cubicBezTo>
                    <a:cubicBezTo>
                      <a:pt x="21" y="119"/>
                      <a:pt x="19" y="118"/>
                      <a:pt x="17" y="118"/>
                    </a:cubicBezTo>
                    <a:cubicBezTo>
                      <a:pt x="15" y="117"/>
                      <a:pt x="12" y="117"/>
                      <a:pt x="10" y="117"/>
                    </a:cubicBezTo>
                    <a:cubicBezTo>
                      <a:pt x="8" y="118"/>
                      <a:pt x="6" y="117"/>
                      <a:pt x="5" y="116"/>
                    </a:cubicBezTo>
                    <a:cubicBezTo>
                      <a:pt x="4" y="115"/>
                      <a:pt x="3" y="114"/>
                      <a:pt x="1" y="113"/>
                    </a:cubicBezTo>
                    <a:cubicBezTo>
                      <a:pt x="0" y="113"/>
                      <a:pt x="3" y="112"/>
                      <a:pt x="4" y="110"/>
                    </a:cubicBezTo>
                    <a:cubicBezTo>
                      <a:pt x="6" y="108"/>
                      <a:pt x="8" y="105"/>
                      <a:pt x="9" y="103"/>
                    </a:cubicBezTo>
                    <a:cubicBezTo>
                      <a:pt x="10" y="102"/>
                      <a:pt x="9" y="99"/>
                      <a:pt x="11" y="99"/>
                    </a:cubicBezTo>
                    <a:cubicBezTo>
                      <a:pt x="12" y="99"/>
                      <a:pt x="13" y="98"/>
                      <a:pt x="12" y="97"/>
                    </a:cubicBezTo>
                    <a:cubicBezTo>
                      <a:pt x="11" y="96"/>
                      <a:pt x="13" y="91"/>
                      <a:pt x="14" y="90"/>
                    </a:cubicBezTo>
                    <a:cubicBezTo>
                      <a:pt x="14" y="89"/>
                      <a:pt x="15" y="87"/>
                      <a:pt x="15" y="86"/>
                    </a:cubicBezTo>
                    <a:cubicBezTo>
                      <a:pt x="15" y="85"/>
                      <a:pt x="15" y="84"/>
                      <a:pt x="16" y="84"/>
                    </a:cubicBezTo>
                    <a:cubicBezTo>
                      <a:pt x="16" y="83"/>
                      <a:pt x="14" y="82"/>
                      <a:pt x="14" y="82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20" y="75"/>
                      <a:pt x="20" y="75"/>
                      <a:pt x="20" y="75"/>
                    </a:cubicBezTo>
                    <a:cubicBezTo>
                      <a:pt x="20" y="75"/>
                      <a:pt x="21" y="77"/>
                      <a:pt x="23" y="77"/>
                    </a:cubicBezTo>
                    <a:cubicBezTo>
                      <a:pt x="24" y="77"/>
                      <a:pt x="25" y="74"/>
                      <a:pt x="25" y="74"/>
                    </a:cubicBezTo>
                    <a:cubicBezTo>
                      <a:pt x="26" y="74"/>
                      <a:pt x="28" y="72"/>
                      <a:pt x="29" y="71"/>
                    </a:cubicBezTo>
                    <a:cubicBezTo>
                      <a:pt x="30" y="70"/>
                      <a:pt x="30" y="67"/>
                      <a:pt x="31" y="67"/>
                    </a:cubicBezTo>
                    <a:cubicBezTo>
                      <a:pt x="33" y="66"/>
                      <a:pt x="34" y="65"/>
                      <a:pt x="35" y="64"/>
                    </a:cubicBezTo>
                    <a:cubicBezTo>
                      <a:pt x="36" y="62"/>
                      <a:pt x="37" y="61"/>
                      <a:pt x="37" y="61"/>
                    </a:cubicBezTo>
                    <a:cubicBezTo>
                      <a:pt x="38" y="61"/>
                      <a:pt x="40" y="60"/>
                      <a:pt x="41" y="59"/>
                    </a:cubicBezTo>
                    <a:cubicBezTo>
                      <a:pt x="43" y="57"/>
                      <a:pt x="45" y="56"/>
                      <a:pt x="46" y="57"/>
                    </a:cubicBezTo>
                    <a:cubicBezTo>
                      <a:pt x="46" y="57"/>
                      <a:pt x="48" y="57"/>
                      <a:pt x="48" y="56"/>
                    </a:cubicBezTo>
                    <a:cubicBezTo>
                      <a:pt x="49" y="55"/>
                      <a:pt x="52" y="57"/>
                      <a:pt x="53" y="57"/>
                    </a:cubicBezTo>
                    <a:cubicBezTo>
                      <a:pt x="54" y="57"/>
                      <a:pt x="54" y="56"/>
                      <a:pt x="54" y="56"/>
                    </a:cubicBezTo>
                    <a:cubicBezTo>
                      <a:pt x="54" y="55"/>
                      <a:pt x="54" y="54"/>
                      <a:pt x="55" y="55"/>
                    </a:cubicBezTo>
                    <a:cubicBezTo>
                      <a:pt x="56" y="55"/>
                      <a:pt x="57" y="54"/>
                      <a:pt x="57" y="54"/>
                    </a:cubicBezTo>
                    <a:cubicBezTo>
                      <a:pt x="57" y="53"/>
                      <a:pt x="59" y="51"/>
                      <a:pt x="62" y="49"/>
                    </a:cubicBezTo>
                    <a:cubicBezTo>
                      <a:pt x="64" y="47"/>
                      <a:pt x="61" y="40"/>
                      <a:pt x="63" y="38"/>
                    </a:cubicBezTo>
                    <a:cubicBezTo>
                      <a:pt x="65" y="37"/>
                      <a:pt x="68" y="35"/>
                      <a:pt x="70" y="36"/>
                    </a:cubicBezTo>
                    <a:cubicBezTo>
                      <a:pt x="72" y="36"/>
                      <a:pt x="80" y="39"/>
                      <a:pt x="79" y="39"/>
                    </a:cubicBezTo>
                    <a:cubicBezTo>
                      <a:pt x="79" y="38"/>
                      <a:pt x="77" y="36"/>
                      <a:pt x="78" y="36"/>
                    </a:cubicBezTo>
                    <a:cubicBezTo>
                      <a:pt x="79" y="36"/>
                      <a:pt x="78" y="36"/>
                      <a:pt x="79" y="36"/>
                    </a:cubicBezTo>
                    <a:cubicBezTo>
                      <a:pt x="80" y="37"/>
                      <a:pt x="82" y="37"/>
                      <a:pt x="83" y="37"/>
                    </a:cubicBezTo>
                    <a:cubicBezTo>
                      <a:pt x="84" y="37"/>
                      <a:pt x="86" y="37"/>
                      <a:pt x="87" y="37"/>
                    </a:cubicBezTo>
                    <a:cubicBezTo>
                      <a:pt x="88" y="37"/>
                      <a:pt x="89" y="37"/>
                      <a:pt x="89" y="38"/>
                    </a:cubicBezTo>
                    <a:cubicBezTo>
                      <a:pt x="90" y="39"/>
                      <a:pt x="91" y="39"/>
                      <a:pt x="93" y="38"/>
                    </a:cubicBezTo>
                    <a:cubicBezTo>
                      <a:pt x="94" y="37"/>
                      <a:pt x="96" y="36"/>
                      <a:pt x="97" y="37"/>
                    </a:cubicBezTo>
                    <a:cubicBezTo>
                      <a:pt x="98" y="37"/>
                      <a:pt x="98" y="37"/>
                      <a:pt x="98" y="36"/>
                    </a:cubicBezTo>
                    <a:cubicBezTo>
                      <a:pt x="97" y="35"/>
                      <a:pt x="98" y="34"/>
                      <a:pt x="100" y="34"/>
                    </a:cubicBezTo>
                    <a:cubicBezTo>
                      <a:pt x="101" y="34"/>
                      <a:pt x="101" y="33"/>
                      <a:pt x="100" y="32"/>
                    </a:cubicBezTo>
                    <a:cubicBezTo>
                      <a:pt x="99" y="31"/>
                      <a:pt x="97" y="31"/>
                      <a:pt x="95" y="32"/>
                    </a:cubicBezTo>
                    <a:cubicBezTo>
                      <a:pt x="94" y="33"/>
                      <a:pt x="92" y="33"/>
                      <a:pt x="91" y="33"/>
                    </a:cubicBezTo>
                    <a:cubicBezTo>
                      <a:pt x="90" y="32"/>
                      <a:pt x="89" y="32"/>
                      <a:pt x="87" y="32"/>
                    </a:cubicBezTo>
                    <a:cubicBezTo>
                      <a:pt x="86" y="32"/>
                      <a:pt x="84" y="32"/>
                      <a:pt x="83" y="33"/>
                    </a:cubicBezTo>
                    <a:cubicBezTo>
                      <a:pt x="83" y="34"/>
                      <a:pt x="82" y="33"/>
                      <a:pt x="83" y="31"/>
                    </a:cubicBezTo>
                    <a:cubicBezTo>
                      <a:pt x="83" y="29"/>
                      <a:pt x="84" y="27"/>
                      <a:pt x="84" y="27"/>
                    </a:cubicBezTo>
                    <a:cubicBezTo>
                      <a:pt x="85" y="27"/>
                      <a:pt x="87" y="26"/>
                      <a:pt x="88" y="26"/>
                    </a:cubicBezTo>
                    <a:cubicBezTo>
                      <a:pt x="88" y="25"/>
                      <a:pt x="89" y="25"/>
                      <a:pt x="88" y="25"/>
                    </a:cubicBezTo>
                    <a:cubicBezTo>
                      <a:pt x="88" y="24"/>
                      <a:pt x="88" y="23"/>
                      <a:pt x="88" y="22"/>
                    </a:cubicBezTo>
                    <a:cubicBezTo>
                      <a:pt x="89" y="22"/>
                      <a:pt x="89" y="21"/>
                      <a:pt x="89" y="21"/>
                    </a:cubicBezTo>
                    <a:cubicBezTo>
                      <a:pt x="88" y="20"/>
                      <a:pt x="88" y="21"/>
                      <a:pt x="87" y="22"/>
                    </a:cubicBezTo>
                    <a:cubicBezTo>
                      <a:pt x="86" y="22"/>
                      <a:pt x="86" y="21"/>
                      <a:pt x="87" y="20"/>
                    </a:cubicBezTo>
                    <a:cubicBezTo>
                      <a:pt x="88" y="18"/>
                      <a:pt x="89" y="16"/>
                      <a:pt x="90" y="15"/>
                    </a:cubicBezTo>
                    <a:cubicBezTo>
                      <a:pt x="90" y="14"/>
                      <a:pt x="91" y="13"/>
                      <a:pt x="92" y="12"/>
                    </a:cubicBezTo>
                    <a:cubicBezTo>
                      <a:pt x="93" y="12"/>
                      <a:pt x="95" y="11"/>
                      <a:pt x="97" y="11"/>
                    </a:cubicBezTo>
                    <a:cubicBezTo>
                      <a:pt x="98" y="10"/>
                      <a:pt x="100" y="9"/>
                      <a:pt x="101" y="8"/>
                    </a:cubicBezTo>
                    <a:cubicBezTo>
                      <a:pt x="102" y="7"/>
                      <a:pt x="103" y="6"/>
                      <a:pt x="104" y="6"/>
                    </a:cubicBezTo>
                    <a:cubicBezTo>
                      <a:pt x="105" y="6"/>
                      <a:pt x="106" y="5"/>
                      <a:pt x="107" y="5"/>
                    </a:cubicBezTo>
                    <a:cubicBezTo>
                      <a:pt x="107" y="4"/>
                      <a:pt x="107" y="4"/>
                      <a:pt x="108" y="4"/>
                    </a:cubicBezTo>
                    <a:cubicBezTo>
                      <a:pt x="108" y="4"/>
                      <a:pt x="109" y="3"/>
                      <a:pt x="109" y="2"/>
                    </a:cubicBezTo>
                    <a:cubicBezTo>
                      <a:pt x="110" y="1"/>
                      <a:pt x="110" y="0"/>
                      <a:pt x="111" y="0"/>
                    </a:cubicBezTo>
                    <a:cubicBezTo>
                      <a:pt x="112" y="0"/>
                      <a:pt x="112" y="1"/>
                      <a:pt x="112" y="2"/>
                    </a:cubicBezTo>
                    <a:cubicBezTo>
                      <a:pt x="112" y="2"/>
                      <a:pt x="112" y="4"/>
                      <a:pt x="113" y="5"/>
                    </a:cubicBezTo>
                    <a:cubicBezTo>
                      <a:pt x="113" y="6"/>
                      <a:pt x="115" y="7"/>
                      <a:pt x="116" y="7"/>
                    </a:cubicBezTo>
                    <a:cubicBezTo>
                      <a:pt x="118" y="7"/>
                      <a:pt x="119" y="7"/>
                      <a:pt x="119" y="8"/>
                    </a:cubicBezTo>
                    <a:cubicBezTo>
                      <a:pt x="119" y="9"/>
                      <a:pt x="119" y="10"/>
                      <a:pt x="118" y="11"/>
                    </a:cubicBezTo>
                    <a:cubicBezTo>
                      <a:pt x="117" y="12"/>
                      <a:pt x="116" y="13"/>
                      <a:pt x="115" y="14"/>
                    </a:cubicBezTo>
                    <a:cubicBezTo>
                      <a:pt x="114" y="14"/>
                      <a:pt x="115" y="14"/>
                      <a:pt x="116" y="14"/>
                    </a:cubicBezTo>
                    <a:cubicBezTo>
                      <a:pt x="118" y="13"/>
                      <a:pt x="119" y="13"/>
                      <a:pt x="120" y="13"/>
                    </a:cubicBezTo>
                    <a:cubicBezTo>
                      <a:pt x="121" y="13"/>
                      <a:pt x="121" y="13"/>
                      <a:pt x="121" y="14"/>
                    </a:cubicBezTo>
                    <a:cubicBezTo>
                      <a:pt x="121" y="15"/>
                      <a:pt x="120" y="16"/>
                      <a:pt x="120" y="17"/>
                    </a:cubicBezTo>
                    <a:cubicBezTo>
                      <a:pt x="121" y="18"/>
                      <a:pt x="120" y="20"/>
                      <a:pt x="119" y="20"/>
                    </a:cubicBezTo>
                    <a:cubicBezTo>
                      <a:pt x="118" y="21"/>
                      <a:pt x="117" y="23"/>
                      <a:pt x="116" y="23"/>
                    </a:cubicBezTo>
                    <a:cubicBezTo>
                      <a:pt x="116" y="24"/>
                      <a:pt x="116" y="25"/>
                      <a:pt x="117" y="24"/>
                    </a:cubicBezTo>
                    <a:cubicBezTo>
                      <a:pt x="118" y="24"/>
                      <a:pt x="119" y="23"/>
                      <a:pt x="120" y="24"/>
                    </a:cubicBezTo>
                    <a:cubicBezTo>
                      <a:pt x="120" y="24"/>
                      <a:pt x="121" y="24"/>
                      <a:pt x="121" y="23"/>
                    </a:cubicBezTo>
                    <a:cubicBezTo>
                      <a:pt x="121" y="23"/>
                      <a:pt x="122" y="23"/>
                      <a:pt x="123" y="23"/>
                    </a:cubicBezTo>
                    <a:cubicBezTo>
                      <a:pt x="124" y="23"/>
                      <a:pt x="125" y="24"/>
                      <a:pt x="125" y="25"/>
                    </a:cubicBezTo>
                    <a:cubicBezTo>
                      <a:pt x="125" y="26"/>
                      <a:pt x="125" y="26"/>
                      <a:pt x="126" y="25"/>
                    </a:cubicBezTo>
                    <a:cubicBezTo>
                      <a:pt x="126" y="24"/>
                      <a:pt x="127" y="23"/>
                      <a:pt x="128" y="23"/>
                    </a:cubicBezTo>
                    <a:cubicBezTo>
                      <a:pt x="128" y="23"/>
                      <a:pt x="129" y="24"/>
                      <a:pt x="130" y="25"/>
                    </a:cubicBezTo>
                    <a:cubicBezTo>
                      <a:pt x="131" y="25"/>
                      <a:pt x="132" y="27"/>
                      <a:pt x="132" y="29"/>
                    </a:cubicBezTo>
                    <a:cubicBezTo>
                      <a:pt x="132" y="31"/>
                      <a:pt x="133" y="31"/>
                      <a:pt x="133" y="31"/>
                    </a:cubicBezTo>
                    <a:cubicBezTo>
                      <a:pt x="134" y="30"/>
                      <a:pt x="134" y="30"/>
                      <a:pt x="135" y="30"/>
                    </a:cubicBezTo>
                    <a:cubicBezTo>
                      <a:pt x="136" y="31"/>
                      <a:pt x="137" y="31"/>
                      <a:pt x="137" y="30"/>
                    </a:cubicBezTo>
                    <a:cubicBezTo>
                      <a:pt x="137" y="30"/>
                      <a:pt x="139" y="28"/>
                      <a:pt x="140" y="28"/>
                    </a:cubicBezTo>
                    <a:cubicBezTo>
                      <a:pt x="141" y="27"/>
                      <a:pt x="142" y="27"/>
                      <a:pt x="142" y="28"/>
                    </a:cubicBezTo>
                    <a:cubicBezTo>
                      <a:pt x="142" y="29"/>
                      <a:pt x="142" y="30"/>
                      <a:pt x="141" y="30"/>
                    </a:cubicBezTo>
                    <a:cubicBezTo>
                      <a:pt x="141" y="31"/>
                      <a:pt x="141" y="32"/>
                      <a:pt x="143" y="32"/>
                    </a:cubicBezTo>
                    <a:cubicBezTo>
                      <a:pt x="144" y="33"/>
                      <a:pt x="144" y="34"/>
                      <a:pt x="144" y="34"/>
                    </a:cubicBezTo>
                    <a:cubicBezTo>
                      <a:pt x="144" y="35"/>
                      <a:pt x="143" y="35"/>
                      <a:pt x="142" y="36"/>
                    </a:cubicBezTo>
                    <a:cubicBezTo>
                      <a:pt x="141" y="36"/>
                      <a:pt x="140" y="37"/>
                      <a:pt x="141" y="38"/>
                    </a:cubicBezTo>
                    <a:cubicBezTo>
                      <a:pt x="141" y="38"/>
                      <a:pt x="141" y="39"/>
                      <a:pt x="140" y="40"/>
                    </a:cubicBezTo>
                    <a:cubicBezTo>
                      <a:pt x="139" y="41"/>
                      <a:pt x="137" y="42"/>
                      <a:pt x="136" y="42"/>
                    </a:cubicBezTo>
                    <a:cubicBezTo>
                      <a:pt x="134" y="43"/>
                      <a:pt x="137" y="46"/>
                      <a:pt x="136" y="47"/>
                    </a:cubicBezTo>
                    <a:cubicBezTo>
                      <a:pt x="135" y="48"/>
                      <a:pt x="134" y="50"/>
                      <a:pt x="134" y="50"/>
                    </a:cubicBezTo>
                    <a:cubicBezTo>
                      <a:pt x="133" y="51"/>
                      <a:pt x="133" y="52"/>
                      <a:pt x="133" y="53"/>
                    </a:cubicBezTo>
                    <a:cubicBezTo>
                      <a:pt x="133" y="53"/>
                      <a:pt x="132" y="54"/>
                      <a:pt x="131" y="55"/>
                    </a:cubicBezTo>
                    <a:cubicBezTo>
                      <a:pt x="129" y="55"/>
                      <a:pt x="127" y="56"/>
                      <a:pt x="126" y="55"/>
                    </a:cubicBezTo>
                    <a:cubicBezTo>
                      <a:pt x="125" y="55"/>
                      <a:pt x="123" y="55"/>
                      <a:pt x="121" y="55"/>
                    </a:cubicBezTo>
                    <a:cubicBezTo>
                      <a:pt x="120" y="55"/>
                      <a:pt x="118" y="56"/>
                      <a:pt x="117" y="57"/>
                    </a:cubicBezTo>
                    <a:cubicBezTo>
                      <a:pt x="116" y="58"/>
                      <a:pt x="115" y="59"/>
                      <a:pt x="114" y="61"/>
                    </a:cubicBezTo>
                    <a:cubicBezTo>
                      <a:pt x="114" y="62"/>
                      <a:pt x="124" y="63"/>
                      <a:pt x="125" y="64"/>
                    </a:cubicBezTo>
                    <a:cubicBezTo>
                      <a:pt x="125" y="65"/>
                      <a:pt x="125" y="67"/>
                      <a:pt x="125" y="69"/>
                    </a:cubicBezTo>
                    <a:cubicBezTo>
                      <a:pt x="124" y="70"/>
                      <a:pt x="123" y="68"/>
                      <a:pt x="123" y="69"/>
                    </a:cubicBezTo>
                    <a:cubicBezTo>
                      <a:pt x="123" y="69"/>
                      <a:pt x="121" y="70"/>
                      <a:pt x="120" y="70"/>
                    </a:cubicBezTo>
                    <a:cubicBezTo>
                      <a:pt x="118" y="70"/>
                      <a:pt x="117" y="70"/>
                      <a:pt x="116" y="70"/>
                    </a:cubicBezTo>
                    <a:cubicBezTo>
                      <a:pt x="115" y="71"/>
                      <a:pt x="114" y="71"/>
                      <a:pt x="112" y="71"/>
                    </a:cubicBezTo>
                    <a:cubicBezTo>
                      <a:pt x="111" y="71"/>
                      <a:pt x="111" y="75"/>
                      <a:pt x="111" y="74"/>
                    </a:cubicBezTo>
                    <a:cubicBezTo>
                      <a:pt x="111" y="74"/>
                      <a:pt x="110" y="73"/>
                      <a:pt x="109" y="72"/>
                    </a:cubicBezTo>
                    <a:cubicBezTo>
                      <a:pt x="108" y="71"/>
                      <a:pt x="107" y="70"/>
                      <a:pt x="106" y="70"/>
                    </a:cubicBezTo>
                    <a:cubicBezTo>
                      <a:pt x="105" y="70"/>
                      <a:pt x="105" y="71"/>
                      <a:pt x="106" y="72"/>
                    </a:cubicBezTo>
                    <a:cubicBezTo>
                      <a:pt x="106" y="74"/>
                      <a:pt x="106" y="75"/>
                      <a:pt x="105" y="75"/>
                    </a:cubicBezTo>
                    <a:cubicBezTo>
                      <a:pt x="104" y="75"/>
                      <a:pt x="103" y="75"/>
                      <a:pt x="103" y="76"/>
                    </a:cubicBezTo>
                    <a:cubicBezTo>
                      <a:pt x="103" y="77"/>
                      <a:pt x="104" y="77"/>
                      <a:pt x="105" y="77"/>
                    </a:cubicBezTo>
                    <a:cubicBezTo>
                      <a:pt x="107" y="77"/>
                      <a:pt x="107" y="78"/>
                      <a:pt x="107" y="78"/>
                    </a:cubicBezTo>
                    <a:cubicBezTo>
                      <a:pt x="107" y="79"/>
                      <a:pt x="107" y="80"/>
                      <a:pt x="108" y="81"/>
                    </a:cubicBezTo>
                    <a:cubicBezTo>
                      <a:pt x="108" y="82"/>
                      <a:pt x="110" y="83"/>
                      <a:pt x="111" y="83"/>
                    </a:cubicBezTo>
                    <a:cubicBezTo>
                      <a:pt x="113" y="83"/>
                      <a:pt x="115" y="82"/>
                      <a:pt x="116" y="81"/>
                    </a:cubicBezTo>
                    <a:cubicBezTo>
                      <a:pt x="117" y="81"/>
                      <a:pt x="118" y="81"/>
                      <a:pt x="119" y="81"/>
                    </a:cubicBezTo>
                    <a:cubicBezTo>
                      <a:pt x="120" y="82"/>
                      <a:pt x="121" y="83"/>
                      <a:pt x="121" y="85"/>
                    </a:cubicBezTo>
                    <a:cubicBezTo>
                      <a:pt x="121" y="86"/>
                      <a:pt x="122" y="87"/>
                      <a:pt x="123" y="86"/>
                    </a:cubicBezTo>
                    <a:cubicBezTo>
                      <a:pt x="123" y="85"/>
                      <a:pt x="124" y="84"/>
                      <a:pt x="125" y="85"/>
                    </a:cubicBezTo>
                    <a:cubicBezTo>
                      <a:pt x="126" y="85"/>
                      <a:pt x="127" y="87"/>
                      <a:pt x="128" y="89"/>
                    </a:cubicBezTo>
                    <a:cubicBezTo>
                      <a:pt x="129" y="90"/>
                      <a:pt x="130" y="92"/>
                      <a:pt x="130" y="93"/>
                    </a:cubicBezTo>
                    <a:cubicBezTo>
                      <a:pt x="131" y="94"/>
                      <a:pt x="131" y="95"/>
                      <a:pt x="131" y="96"/>
                    </a:cubicBezTo>
                    <a:cubicBezTo>
                      <a:pt x="131" y="98"/>
                      <a:pt x="132" y="99"/>
                      <a:pt x="132" y="100"/>
                    </a:cubicBezTo>
                    <a:cubicBezTo>
                      <a:pt x="132" y="101"/>
                      <a:pt x="133" y="102"/>
                      <a:pt x="132" y="104"/>
                    </a:cubicBezTo>
                    <a:cubicBezTo>
                      <a:pt x="132" y="105"/>
                      <a:pt x="131" y="107"/>
                      <a:pt x="130" y="108"/>
                    </a:cubicBezTo>
                    <a:cubicBezTo>
                      <a:pt x="130" y="109"/>
                      <a:pt x="128" y="110"/>
                      <a:pt x="127" y="111"/>
                    </a:cubicBezTo>
                    <a:cubicBezTo>
                      <a:pt x="125" y="111"/>
                      <a:pt x="124" y="111"/>
                      <a:pt x="123" y="112"/>
                    </a:cubicBezTo>
                    <a:cubicBezTo>
                      <a:pt x="122" y="113"/>
                      <a:pt x="121" y="113"/>
                      <a:pt x="121" y="114"/>
                    </a:cubicBezTo>
                    <a:cubicBezTo>
                      <a:pt x="120" y="114"/>
                      <a:pt x="120" y="116"/>
                      <a:pt x="120" y="117"/>
                    </a:cubicBezTo>
                    <a:cubicBezTo>
                      <a:pt x="120" y="117"/>
                      <a:pt x="120" y="117"/>
                      <a:pt x="121" y="116"/>
                    </a:cubicBezTo>
                    <a:cubicBezTo>
                      <a:pt x="122" y="115"/>
                      <a:pt x="123" y="114"/>
                      <a:pt x="124" y="114"/>
                    </a:cubicBezTo>
                    <a:cubicBezTo>
                      <a:pt x="125" y="114"/>
                      <a:pt x="125" y="115"/>
                      <a:pt x="125" y="116"/>
                    </a:cubicBezTo>
                    <a:cubicBezTo>
                      <a:pt x="124" y="117"/>
                      <a:pt x="123" y="119"/>
                      <a:pt x="122" y="120"/>
                    </a:cubicBezTo>
                    <a:cubicBezTo>
                      <a:pt x="122" y="121"/>
                      <a:pt x="123" y="122"/>
                      <a:pt x="124" y="122"/>
                    </a:cubicBezTo>
                    <a:cubicBezTo>
                      <a:pt x="126" y="122"/>
                      <a:pt x="127" y="121"/>
                      <a:pt x="128" y="120"/>
                    </a:cubicBezTo>
                    <a:cubicBezTo>
                      <a:pt x="128" y="119"/>
                      <a:pt x="128" y="117"/>
                      <a:pt x="128" y="116"/>
                    </a:cubicBezTo>
                    <a:cubicBezTo>
                      <a:pt x="128" y="115"/>
                      <a:pt x="130" y="115"/>
                      <a:pt x="131" y="114"/>
                    </a:cubicBezTo>
                    <a:cubicBezTo>
                      <a:pt x="133" y="114"/>
                      <a:pt x="145" y="114"/>
                      <a:pt x="146" y="113"/>
                    </a:cubicBezTo>
                    <a:cubicBezTo>
                      <a:pt x="147" y="112"/>
                      <a:pt x="148" y="114"/>
                      <a:pt x="148" y="113"/>
                    </a:cubicBezTo>
                    <a:cubicBezTo>
                      <a:pt x="148" y="112"/>
                      <a:pt x="149" y="112"/>
                      <a:pt x="151" y="112"/>
                    </a:cubicBezTo>
                    <a:cubicBezTo>
                      <a:pt x="153" y="113"/>
                      <a:pt x="155" y="113"/>
                      <a:pt x="155" y="112"/>
                    </a:cubicBezTo>
                    <a:cubicBezTo>
                      <a:pt x="155" y="112"/>
                      <a:pt x="157" y="111"/>
                      <a:pt x="158" y="111"/>
                    </a:cubicBezTo>
                    <a:cubicBezTo>
                      <a:pt x="159" y="111"/>
                      <a:pt x="161" y="112"/>
                      <a:pt x="161" y="114"/>
                    </a:cubicBezTo>
                    <a:cubicBezTo>
                      <a:pt x="162" y="115"/>
                      <a:pt x="163" y="115"/>
                      <a:pt x="163" y="114"/>
                    </a:cubicBezTo>
                    <a:cubicBezTo>
                      <a:pt x="163" y="114"/>
                      <a:pt x="165" y="110"/>
                      <a:pt x="166" y="110"/>
                    </a:cubicBezTo>
                    <a:cubicBezTo>
                      <a:pt x="167" y="111"/>
                      <a:pt x="168" y="110"/>
                      <a:pt x="170" y="110"/>
                    </a:cubicBezTo>
                    <a:cubicBezTo>
                      <a:pt x="171" y="109"/>
                      <a:pt x="172" y="108"/>
                      <a:pt x="173" y="107"/>
                    </a:cubicBezTo>
                    <a:cubicBezTo>
                      <a:pt x="174" y="107"/>
                      <a:pt x="176" y="107"/>
                      <a:pt x="177" y="107"/>
                    </a:cubicBezTo>
                    <a:cubicBezTo>
                      <a:pt x="177" y="108"/>
                      <a:pt x="178" y="108"/>
                      <a:pt x="179" y="108"/>
                    </a:cubicBezTo>
                    <a:cubicBezTo>
                      <a:pt x="179" y="108"/>
                      <a:pt x="181" y="107"/>
                      <a:pt x="182" y="107"/>
                    </a:cubicBezTo>
                    <a:cubicBezTo>
                      <a:pt x="183" y="106"/>
                      <a:pt x="184" y="106"/>
                      <a:pt x="185" y="107"/>
                    </a:cubicBezTo>
                    <a:cubicBezTo>
                      <a:pt x="186" y="108"/>
                      <a:pt x="187" y="110"/>
                      <a:pt x="187" y="111"/>
                    </a:cubicBezTo>
                    <a:cubicBezTo>
                      <a:pt x="188" y="111"/>
                      <a:pt x="189" y="113"/>
                      <a:pt x="190" y="113"/>
                    </a:cubicBezTo>
                    <a:cubicBezTo>
                      <a:pt x="190" y="114"/>
                      <a:pt x="190" y="115"/>
                      <a:pt x="189" y="116"/>
                    </a:cubicBezTo>
                    <a:cubicBezTo>
                      <a:pt x="188" y="118"/>
                      <a:pt x="186" y="119"/>
                      <a:pt x="185" y="120"/>
                    </a:cubicBezTo>
                    <a:cubicBezTo>
                      <a:pt x="184" y="121"/>
                      <a:pt x="182" y="123"/>
                      <a:pt x="181" y="124"/>
                    </a:cubicBezTo>
                    <a:cubicBezTo>
                      <a:pt x="180" y="126"/>
                      <a:pt x="184" y="126"/>
                      <a:pt x="182" y="126"/>
                    </a:cubicBezTo>
                    <a:cubicBezTo>
                      <a:pt x="181" y="126"/>
                      <a:pt x="180" y="126"/>
                      <a:pt x="179" y="127"/>
                    </a:cubicBezTo>
                    <a:cubicBezTo>
                      <a:pt x="179" y="128"/>
                      <a:pt x="180" y="129"/>
                      <a:pt x="181" y="129"/>
                    </a:cubicBezTo>
                    <a:cubicBezTo>
                      <a:pt x="182" y="130"/>
                      <a:pt x="178" y="130"/>
                      <a:pt x="179" y="130"/>
                    </a:cubicBezTo>
                    <a:cubicBezTo>
                      <a:pt x="180" y="130"/>
                      <a:pt x="180" y="131"/>
                      <a:pt x="180" y="133"/>
                    </a:cubicBezTo>
                    <a:cubicBezTo>
                      <a:pt x="180" y="134"/>
                      <a:pt x="183" y="135"/>
                      <a:pt x="184" y="136"/>
                    </a:cubicBezTo>
                    <a:cubicBezTo>
                      <a:pt x="184" y="137"/>
                      <a:pt x="185" y="140"/>
                      <a:pt x="185" y="142"/>
                    </a:cubicBezTo>
                    <a:cubicBezTo>
                      <a:pt x="186" y="144"/>
                      <a:pt x="185" y="146"/>
                      <a:pt x="185" y="146"/>
                    </a:cubicBezTo>
                    <a:cubicBezTo>
                      <a:pt x="184" y="147"/>
                      <a:pt x="184" y="148"/>
                      <a:pt x="185" y="148"/>
                    </a:cubicBezTo>
                    <a:cubicBezTo>
                      <a:pt x="186" y="148"/>
                      <a:pt x="187" y="151"/>
                      <a:pt x="187" y="152"/>
                    </a:cubicBezTo>
                    <a:cubicBezTo>
                      <a:pt x="187" y="153"/>
                      <a:pt x="191" y="155"/>
                      <a:pt x="191" y="155"/>
                    </a:cubicBezTo>
                    <a:cubicBezTo>
                      <a:pt x="191" y="155"/>
                      <a:pt x="191" y="156"/>
                      <a:pt x="192" y="156"/>
                    </a:cubicBezTo>
                    <a:cubicBezTo>
                      <a:pt x="192" y="156"/>
                      <a:pt x="193" y="157"/>
                      <a:pt x="193" y="159"/>
                    </a:cubicBezTo>
                    <a:cubicBezTo>
                      <a:pt x="193" y="159"/>
                      <a:pt x="192" y="158"/>
                      <a:pt x="191" y="158"/>
                    </a:cubicBezTo>
                    <a:cubicBezTo>
                      <a:pt x="190" y="158"/>
                      <a:pt x="188" y="159"/>
                      <a:pt x="188" y="159"/>
                    </a:cubicBezTo>
                    <a:cubicBezTo>
                      <a:pt x="188" y="160"/>
                      <a:pt x="186" y="160"/>
                      <a:pt x="184" y="159"/>
                    </a:cubicBezTo>
                  </a:path>
                </a:pathLst>
              </a:custGeom>
              <a:solidFill>
                <a:srgbClr val="C2D1F0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6" name="Freeform 155"/>
              <p:cNvSpPr>
                <a:spLocks/>
              </p:cNvSpPr>
              <p:nvPr/>
            </p:nvSpPr>
            <p:spPr bwMode="auto">
              <a:xfrm>
                <a:off x="2140660" y="1830641"/>
                <a:ext cx="699712" cy="673903"/>
              </a:xfrm>
              <a:custGeom>
                <a:avLst/>
                <a:gdLst/>
                <a:ahLst/>
                <a:cxnLst>
                  <a:cxn ang="0">
                    <a:pos x="17" y="136"/>
                  </a:cxn>
                  <a:cxn ang="0">
                    <a:pos x="12" y="159"/>
                  </a:cxn>
                  <a:cxn ang="0">
                    <a:pos x="4" y="177"/>
                  </a:cxn>
                  <a:cxn ang="0">
                    <a:pos x="21" y="185"/>
                  </a:cxn>
                  <a:cxn ang="0">
                    <a:pos x="25" y="202"/>
                  </a:cxn>
                  <a:cxn ang="0">
                    <a:pos x="32" y="219"/>
                  </a:cxn>
                  <a:cxn ang="0">
                    <a:pos x="42" y="219"/>
                  </a:cxn>
                  <a:cxn ang="0">
                    <a:pos x="57" y="222"/>
                  </a:cxn>
                  <a:cxn ang="0">
                    <a:pos x="83" y="225"/>
                  </a:cxn>
                  <a:cxn ang="0">
                    <a:pos x="101" y="212"/>
                  </a:cxn>
                  <a:cxn ang="0">
                    <a:pos x="118" y="196"/>
                  </a:cxn>
                  <a:cxn ang="0">
                    <a:pos x="140" y="173"/>
                  </a:cxn>
                  <a:cxn ang="0">
                    <a:pos x="168" y="173"/>
                  </a:cxn>
                  <a:cxn ang="0">
                    <a:pos x="196" y="172"/>
                  </a:cxn>
                  <a:cxn ang="0">
                    <a:pos x="214" y="162"/>
                  </a:cxn>
                  <a:cxn ang="0">
                    <a:pos x="224" y="151"/>
                  </a:cxn>
                  <a:cxn ang="0">
                    <a:pos x="230" y="133"/>
                  </a:cxn>
                  <a:cxn ang="0">
                    <a:pos x="233" y="117"/>
                  </a:cxn>
                  <a:cxn ang="0">
                    <a:pos x="220" y="97"/>
                  </a:cxn>
                  <a:cxn ang="0">
                    <a:pos x="211" y="84"/>
                  </a:cxn>
                  <a:cxn ang="0">
                    <a:pos x="208" y="79"/>
                  </a:cxn>
                  <a:cxn ang="0">
                    <a:pos x="196" y="88"/>
                  </a:cxn>
                  <a:cxn ang="0">
                    <a:pos x="183" y="101"/>
                  </a:cxn>
                  <a:cxn ang="0">
                    <a:pos x="185" y="90"/>
                  </a:cxn>
                  <a:cxn ang="0">
                    <a:pos x="198" y="70"/>
                  </a:cxn>
                  <a:cxn ang="0">
                    <a:pos x="209" y="51"/>
                  </a:cxn>
                  <a:cxn ang="0">
                    <a:pos x="210" y="33"/>
                  </a:cxn>
                  <a:cxn ang="0">
                    <a:pos x="208" y="22"/>
                  </a:cxn>
                  <a:cxn ang="0">
                    <a:pos x="202" y="20"/>
                  </a:cxn>
                  <a:cxn ang="0">
                    <a:pos x="189" y="12"/>
                  </a:cxn>
                  <a:cxn ang="0">
                    <a:pos x="174" y="21"/>
                  </a:cxn>
                  <a:cxn ang="0">
                    <a:pos x="167" y="12"/>
                  </a:cxn>
                  <a:cxn ang="0">
                    <a:pos x="155" y="11"/>
                  </a:cxn>
                  <a:cxn ang="0">
                    <a:pos x="154" y="0"/>
                  </a:cxn>
                  <a:cxn ang="0">
                    <a:pos x="138" y="18"/>
                  </a:cxn>
                  <a:cxn ang="0">
                    <a:pos x="143" y="29"/>
                  </a:cxn>
                  <a:cxn ang="0">
                    <a:pos x="119" y="43"/>
                  </a:cxn>
                  <a:cxn ang="0">
                    <a:pos x="111" y="44"/>
                  </a:cxn>
                  <a:cxn ang="0">
                    <a:pos x="101" y="50"/>
                  </a:cxn>
                  <a:cxn ang="0">
                    <a:pos x="92" y="47"/>
                  </a:cxn>
                  <a:cxn ang="0">
                    <a:pos x="86" y="51"/>
                  </a:cxn>
                  <a:cxn ang="0">
                    <a:pos x="75" y="59"/>
                  </a:cxn>
                  <a:cxn ang="0">
                    <a:pos x="65" y="65"/>
                  </a:cxn>
                  <a:cxn ang="0">
                    <a:pos x="64" y="74"/>
                  </a:cxn>
                  <a:cxn ang="0">
                    <a:pos x="62" y="80"/>
                  </a:cxn>
                  <a:cxn ang="0">
                    <a:pos x="63" y="87"/>
                  </a:cxn>
                  <a:cxn ang="0">
                    <a:pos x="52" y="91"/>
                  </a:cxn>
                  <a:cxn ang="0">
                    <a:pos x="37" y="94"/>
                  </a:cxn>
                  <a:cxn ang="0">
                    <a:pos x="34" y="107"/>
                  </a:cxn>
                  <a:cxn ang="0">
                    <a:pos x="36" y="120"/>
                  </a:cxn>
                  <a:cxn ang="0">
                    <a:pos x="40" y="132"/>
                  </a:cxn>
                  <a:cxn ang="0">
                    <a:pos x="40" y="141"/>
                  </a:cxn>
                  <a:cxn ang="0">
                    <a:pos x="38" y="156"/>
                  </a:cxn>
                  <a:cxn ang="0">
                    <a:pos x="47" y="169"/>
                  </a:cxn>
                  <a:cxn ang="0">
                    <a:pos x="49" y="171"/>
                  </a:cxn>
                  <a:cxn ang="0">
                    <a:pos x="35" y="164"/>
                  </a:cxn>
                  <a:cxn ang="0">
                    <a:pos x="31" y="151"/>
                  </a:cxn>
                  <a:cxn ang="0">
                    <a:pos x="24" y="161"/>
                  </a:cxn>
                  <a:cxn ang="0">
                    <a:pos x="31" y="144"/>
                  </a:cxn>
                  <a:cxn ang="0">
                    <a:pos x="32" y="131"/>
                  </a:cxn>
                  <a:cxn ang="0">
                    <a:pos x="20" y="120"/>
                  </a:cxn>
                  <a:cxn ang="0">
                    <a:pos x="20" y="126"/>
                  </a:cxn>
                </a:cxnLst>
                <a:rect l="0" t="0" r="r" b="b"/>
                <a:pathLst>
                  <a:path w="239" h="227">
                    <a:moveTo>
                      <a:pt x="20" y="126"/>
                    </a:moveTo>
                    <a:cubicBezTo>
                      <a:pt x="21" y="126"/>
                      <a:pt x="22" y="127"/>
                      <a:pt x="23" y="128"/>
                    </a:cubicBezTo>
                    <a:cubicBezTo>
                      <a:pt x="23" y="129"/>
                      <a:pt x="24" y="129"/>
                      <a:pt x="23" y="130"/>
                    </a:cubicBezTo>
                    <a:cubicBezTo>
                      <a:pt x="23" y="132"/>
                      <a:pt x="21" y="133"/>
                      <a:pt x="20" y="134"/>
                    </a:cubicBezTo>
                    <a:cubicBezTo>
                      <a:pt x="19" y="134"/>
                      <a:pt x="17" y="135"/>
                      <a:pt x="17" y="136"/>
                    </a:cubicBezTo>
                    <a:cubicBezTo>
                      <a:pt x="17" y="138"/>
                      <a:pt x="16" y="137"/>
                      <a:pt x="17" y="138"/>
                    </a:cubicBezTo>
                    <a:cubicBezTo>
                      <a:pt x="18" y="139"/>
                      <a:pt x="15" y="139"/>
                      <a:pt x="16" y="140"/>
                    </a:cubicBezTo>
                    <a:cubicBezTo>
                      <a:pt x="18" y="141"/>
                      <a:pt x="15" y="147"/>
                      <a:pt x="15" y="149"/>
                    </a:cubicBezTo>
                    <a:cubicBezTo>
                      <a:pt x="15" y="151"/>
                      <a:pt x="15" y="154"/>
                      <a:pt x="14" y="156"/>
                    </a:cubicBezTo>
                    <a:cubicBezTo>
                      <a:pt x="14" y="157"/>
                      <a:pt x="13" y="159"/>
                      <a:pt x="12" y="159"/>
                    </a:cubicBezTo>
                    <a:cubicBezTo>
                      <a:pt x="11" y="158"/>
                      <a:pt x="9" y="159"/>
                      <a:pt x="7" y="161"/>
                    </a:cubicBezTo>
                    <a:cubicBezTo>
                      <a:pt x="6" y="162"/>
                      <a:pt x="3" y="164"/>
                      <a:pt x="2" y="164"/>
                    </a:cubicBezTo>
                    <a:cubicBezTo>
                      <a:pt x="1" y="165"/>
                      <a:pt x="0" y="167"/>
                      <a:pt x="0" y="169"/>
                    </a:cubicBezTo>
                    <a:cubicBezTo>
                      <a:pt x="0" y="171"/>
                      <a:pt x="0" y="173"/>
                      <a:pt x="1" y="173"/>
                    </a:cubicBezTo>
                    <a:cubicBezTo>
                      <a:pt x="1" y="173"/>
                      <a:pt x="3" y="175"/>
                      <a:pt x="4" y="177"/>
                    </a:cubicBezTo>
                    <a:cubicBezTo>
                      <a:pt x="5" y="179"/>
                      <a:pt x="6" y="181"/>
                      <a:pt x="7" y="181"/>
                    </a:cubicBezTo>
                    <a:cubicBezTo>
                      <a:pt x="8" y="181"/>
                      <a:pt x="9" y="182"/>
                      <a:pt x="11" y="183"/>
                    </a:cubicBezTo>
                    <a:cubicBezTo>
                      <a:pt x="12" y="183"/>
                      <a:pt x="14" y="183"/>
                      <a:pt x="15" y="183"/>
                    </a:cubicBezTo>
                    <a:cubicBezTo>
                      <a:pt x="16" y="182"/>
                      <a:pt x="18" y="182"/>
                      <a:pt x="18" y="183"/>
                    </a:cubicBezTo>
                    <a:cubicBezTo>
                      <a:pt x="19" y="183"/>
                      <a:pt x="20" y="185"/>
                      <a:pt x="21" y="185"/>
                    </a:cubicBezTo>
                    <a:cubicBezTo>
                      <a:pt x="23" y="186"/>
                      <a:pt x="24" y="187"/>
                      <a:pt x="24" y="189"/>
                    </a:cubicBezTo>
                    <a:cubicBezTo>
                      <a:pt x="24" y="190"/>
                      <a:pt x="24" y="192"/>
                      <a:pt x="25" y="194"/>
                    </a:cubicBezTo>
                    <a:cubicBezTo>
                      <a:pt x="25" y="196"/>
                      <a:pt x="25" y="197"/>
                      <a:pt x="24" y="197"/>
                    </a:cubicBezTo>
                    <a:cubicBezTo>
                      <a:pt x="23" y="197"/>
                      <a:pt x="23" y="198"/>
                      <a:pt x="23" y="200"/>
                    </a:cubicBezTo>
                    <a:cubicBezTo>
                      <a:pt x="24" y="201"/>
                      <a:pt x="25" y="202"/>
                      <a:pt x="25" y="202"/>
                    </a:cubicBezTo>
                    <a:cubicBezTo>
                      <a:pt x="25" y="202"/>
                      <a:pt x="25" y="203"/>
                      <a:pt x="26" y="203"/>
                    </a:cubicBezTo>
                    <a:cubicBezTo>
                      <a:pt x="26" y="204"/>
                      <a:pt x="27" y="205"/>
                      <a:pt x="26" y="206"/>
                    </a:cubicBezTo>
                    <a:cubicBezTo>
                      <a:pt x="26" y="207"/>
                      <a:pt x="27" y="209"/>
                      <a:pt x="28" y="211"/>
                    </a:cubicBezTo>
                    <a:cubicBezTo>
                      <a:pt x="29" y="213"/>
                      <a:pt x="30" y="216"/>
                      <a:pt x="30" y="216"/>
                    </a:cubicBezTo>
                    <a:cubicBezTo>
                      <a:pt x="31" y="217"/>
                      <a:pt x="32" y="219"/>
                      <a:pt x="32" y="219"/>
                    </a:cubicBezTo>
                    <a:cubicBezTo>
                      <a:pt x="33" y="220"/>
                      <a:pt x="34" y="221"/>
                      <a:pt x="34" y="223"/>
                    </a:cubicBezTo>
                    <a:cubicBezTo>
                      <a:pt x="35" y="224"/>
                      <a:pt x="35" y="226"/>
                      <a:pt x="36" y="226"/>
                    </a:cubicBezTo>
                    <a:cubicBezTo>
                      <a:pt x="37" y="227"/>
                      <a:pt x="39" y="227"/>
                      <a:pt x="40" y="227"/>
                    </a:cubicBezTo>
                    <a:cubicBezTo>
                      <a:pt x="41" y="227"/>
                      <a:pt x="42" y="225"/>
                      <a:pt x="42" y="223"/>
                    </a:cubicBezTo>
                    <a:cubicBezTo>
                      <a:pt x="42" y="222"/>
                      <a:pt x="42" y="220"/>
                      <a:pt x="42" y="219"/>
                    </a:cubicBezTo>
                    <a:cubicBezTo>
                      <a:pt x="43" y="218"/>
                      <a:pt x="44" y="216"/>
                      <a:pt x="45" y="214"/>
                    </a:cubicBezTo>
                    <a:cubicBezTo>
                      <a:pt x="47" y="212"/>
                      <a:pt x="49" y="211"/>
                      <a:pt x="50" y="211"/>
                    </a:cubicBezTo>
                    <a:cubicBezTo>
                      <a:pt x="51" y="211"/>
                      <a:pt x="52" y="212"/>
                      <a:pt x="53" y="213"/>
                    </a:cubicBezTo>
                    <a:cubicBezTo>
                      <a:pt x="54" y="214"/>
                      <a:pt x="55" y="215"/>
                      <a:pt x="55" y="217"/>
                    </a:cubicBezTo>
                    <a:cubicBezTo>
                      <a:pt x="55" y="218"/>
                      <a:pt x="55" y="220"/>
                      <a:pt x="57" y="222"/>
                    </a:cubicBezTo>
                    <a:cubicBezTo>
                      <a:pt x="58" y="224"/>
                      <a:pt x="60" y="226"/>
                      <a:pt x="61" y="225"/>
                    </a:cubicBezTo>
                    <a:cubicBezTo>
                      <a:pt x="63" y="225"/>
                      <a:pt x="66" y="225"/>
                      <a:pt x="67" y="226"/>
                    </a:cubicBezTo>
                    <a:cubicBezTo>
                      <a:pt x="69" y="226"/>
                      <a:pt x="71" y="226"/>
                      <a:pt x="73" y="225"/>
                    </a:cubicBezTo>
                    <a:cubicBezTo>
                      <a:pt x="74" y="223"/>
                      <a:pt x="76" y="223"/>
                      <a:pt x="78" y="223"/>
                    </a:cubicBezTo>
                    <a:cubicBezTo>
                      <a:pt x="79" y="224"/>
                      <a:pt x="81" y="224"/>
                      <a:pt x="83" y="225"/>
                    </a:cubicBezTo>
                    <a:cubicBezTo>
                      <a:pt x="84" y="225"/>
                      <a:pt x="86" y="225"/>
                      <a:pt x="87" y="224"/>
                    </a:cubicBezTo>
                    <a:cubicBezTo>
                      <a:pt x="88" y="224"/>
                      <a:pt x="90" y="223"/>
                      <a:pt x="91" y="223"/>
                    </a:cubicBezTo>
                    <a:cubicBezTo>
                      <a:pt x="92" y="223"/>
                      <a:pt x="93" y="223"/>
                      <a:pt x="93" y="223"/>
                    </a:cubicBezTo>
                    <a:cubicBezTo>
                      <a:pt x="93" y="223"/>
                      <a:pt x="94" y="221"/>
                      <a:pt x="96" y="219"/>
                    </a:cubicBezTo>
                    <a:cubicBezTo>
                      <a:pt x="97" y="216"/>
                      <a:pt x="100" y="214"/>
                      <a:pt x="101" y="212"/>
                    </a:cubicBezTo>
                    <a:cubicBezTo>
                      <a:pt x="102" y="211"/>
                      <a:pt x="104" y="209"/>
                      <a:pt x="104" y="207"/>
                    </a:cubicBezTo>
                    <a:cubicBezTo>
                      <a:pt x="105" y="205"/>
                      <a:pt x="106" y="204"/>
                      <a:pt x="107" y="204"/>
                    </a:cubicBezTo>
                    <a:cubicBezTo>
                      <a:pt x="108" y="204"/>
                      <a:pt x="110" y="203"/>
                      <a:pt x="112" y="203"/>
                    </a:cubicBezTo>
                    <a:cubicBezTo>
                      <a:pt x="114" y="203"/>
                      <a:pt x="115" y="202"/>
                      <a:pt x="115" y="201"/>
                    </a:cubicBezTo>
                    <a:cubicBezTo>
                      <a:pt x="115" y="200"/>
                      <a:pt x="116" y="197"/>
                      <a:pt x="118" y="196"/>
                    </a:cubicBezTo>
                    <a:cubicBezTo>
                      <a:pt x="119" y="194"/>
                      <a:pt x="120" y="191"/>
                      <a:pt x="120" y="190"/>
                    </a:cubicBezTo>
                    <a:cubicBezTo>
                      <a:pt x="120" y="188"/>
                      <a:pt x="122" y="186"/>
                      <a:pt x="123" y="185"/>
                    </a:cubicBezTo>
                    <a:cubicBezTo>
                      <a:pt x="125" y="184"/>
                      <a:pt x="127" y="182"/>
                      <a:pt x="129" y="181"/>
                    </a:cubicBezTo>
                    <a:cubicBezTo>
                      <a:pt x="131" y="179"/>
                      <a:pt x="134" y="178"/>
                      <a:pt x="135" y="177"/>
                    </a:cubicBezTo>
                    <a:cubicBezTo>
                      <a:pt x="137" y="176"/>
                      <a:pt x="139" y="174"/>
                      <a:pt x="140" y="173"/>
                    </a:cubicBezTo>
                    <a:cubicBezTo>
                      <a:pt x="141" y="173"/>
                      <a:pt x="144" y="172"/>
                      <a:pt x="146" y="173"/>
                    </a:cubicBezTo>
                    <a:cubicBezTo>
                      <a:pt x="148" y="173"/>
                      <a:pt x="150" y="173"/>
                      <a:pt x="151" y="171"/>
                    </a:cubicBezTo>
                    <a:cubicBezTo>
                      <a:pt x="151" y="170"/>
                      <a:pt x="153" y="169"/>
                      <a:pt x="155" y="169"/>
                    </a:cubicBezTo>
                    <a:cubicBezTo>
                      <a:pt x="156" y="169"/>
                      <a:pt x="159" y="170"/>
                      <a:pt x="161" y="172"/>
                    </a:cubicBezTo>
                    <a:cubicBezTo>
                      <a:pt x="163" y="173"/>
                      <a:pt x="166" y="174"/>
                      <a:pt x="168" y="173"/>
                    </a:cubicBezTo>
                    <a:cubicBezTo>
                      <a:pt x="170" y="173"/>
                      <a:pt x="173" y="173"/>
                      <a:pt x="174" y="174"/>
                    </a:cubicBezTo>
                    <a:cubicBezTo>
                      <a:pt x="175" y="175"/>
                      <a:pt x="178" y="176"/>
                      <a:pt x="180" y="175"/>
                    </a:cubicBezTo>
                    <a:cubicBezTo>
                      <a:pt x="181" y="174"/>
                      <a:pt x="184" y="174"/>
                      <a:pt x="184" y="175"/>
                    </a:cubicBezTo>
                    <a:cubicBezTo>
                      <a:pt x="185" y="176"/>
                      <a:pt x="187" y="175"/>
                      <a:pt x="190" y="174"/>
                    </a:cubicBezTo>
                    <a:cubicBezTo>
                      <a:pt x="192" y="172"/>
                      <a:pt x="195" y="171"/>
                      <a:pt x="196" y="172"/>
                    </a:cubicBezTo>
                    <a:cubicBezTo>
                      <a:pt x="197" y="173"/>
                      <a:pt x="200" y="172"/>
                      <a:pt x="201" y="170"/>
                    </a:cubicBezTo>
                    <a:cubicBezTo>
                      <a:pt x="203" y="168"/>
                      <a:pt x="204" y="167"/>
                      <a:pt x="204" y="167"/>
                    </a:cubicBezTo>
                    <a:cubicBezTo>
                      <a:pt x="204" y="167"/>
                      <a:pt x="205" y="167"/>
                      <a:pt x="206" y="167"/>
                    </a:cubicBezTo>
                    <a:cubicBezTo>
                      <a:pt x="207" y="167"/>
                      <a:pt x="208" y="166"/>
                      <a:pt x="209" y="165"/>
                    </a:cubicBezTo>
                    <a:cubicBezTo>
                      <a:pt x="210" y="164"/>
                      <a:pt x="212" y="163"/>
                      <a:pt x="214" y="162"/>
                    </a:cubicBezTo>
                    <a:cubicBezTo>
                      <a:pt x="215" y="161"/>
                      <a:pt x="216" y="160"/>
                      <a:pt x="216" y="159"/>
                    </a:cubicBezTo>
                    <a:cubicBezTo>
                      <a:pt x="217" y="159"/>
                      <a:pt x="217" y="158"/>
                      <a:pt x="219" y="158"/>
                    </a:cubicBezTo>
                    <a:cubicBezTo>
                      <a:pt x="220" y="157"/>
                      <a:pt x="221" y="157"/>
                      <a:pt x="222" y="157"/>
                    </a:cubicBezTo>
                    <a:cubicBezTo>
                      <a:pt x="223" y="157"/>
                      <a:pt x="225" y="156"/>
                      <a:pt x="225" y="155"/>
                    </a:cubicBezTo>
                    <a:cubicBezTo>
                      <a:pt x="225" y="154"/>
                      <a:pt x="225" y="152"/>
                      <a:pt x="224" y="151"/>
                    </a:cubicBezTo>
                    <a:cubicBezTo>
                      <a:pt x="223" y="149"/>
                      <a:pt x="223" y="147"/>
                      <a:pt x="223" y="146"/>
                    </a:cubicBezTo>
                    <a:cubicBezTo>
                      <a:pt x="224" y="145"/>
                      <a:pt x="225" y="143"/>
                      <a:pt x="226" y="143"/>
                    </a:cubicBezTo>
                    <a:cubicBezTo>
                      <a:pt x="227" y="142"/>
                      <a:pt x="227" y="141"/>
                      <a:pt x="227" y="140"/>
                    </a:cubicBezTo>
                    <a:cubicBezTo>
                      <a:pt x="226" y="140"/>
                      <a:pt x="226" y="138"/>
                      <a:pt x="227" y="137"/>
                    </a:cubicBezTo>
                    <a:cubicBezTo>
                      <a:pt x="228" y="135"/>
                      <a:pt x="229" y="134"/>
                      <a:pt x="230" y="133"/>
                    </a:cubicBezTo>
                    <a:cubicBezTo>
                      <a:pt x="232" y="132"/>
                      <a:pt x="234" y="130"/>
                      <a:pt x="235" y="129"/>
                    </a:cubicBezTo>
                    <a:cubicBezTo>
                      <a:pt x="236" y="128"/>
                      <a:pt x="237" y="126"/>
                      <a:pt x="238" y="126"/>
                    </a:cubicBezTo>
                    <a:cubicBezTo>
                      <a:pt x="239" y="125"/>
                      <a:pt x="239" y="124"/>
                      <a:pt x="239" y="123"/>
                    </a:cubicBezTo>
                    <a:cubicBezTo>
                      <a:pt x="239" y="121"/>
                      <a:pt x="238" y="120"/>
                      <a:pt x="237" y="120"/>
                    </a:cubicBezTo>
                    <a:cubicBezTo>
                      <a:pt x="235" y="120"/>
                      <a:pt x="233" y="118"/>
                      <a:pt x="233" y="117"/>
                    </a:cubicBezTo>
                    <a:cubicBezTo>
                      <a:pt x="232" y="116"/>
                      <a:pt x="231" y="113"/>
                      <a:pt x="230" y="110"/>
                    </a:cubicBezTo>
                    <a:cubicBezTo>
                      <a:pt x="229" y="107"/>
                      <a:pt x="228" y="104"/>
                      <a:pt x="227" y="104"/>
                    </a:cubicBezTo>
                    <a:cubicBezTo>
                      <a:pt x="227" y="103"/>
                      <a:pt x="225" y="102"/>
                      <a:pt x="224" y="102"/>
                    </a:cubicBezTo>
                    <a:cubicBezTo>
                      <a:pt x="222" y="102"/>
                      <a:pt x="221" y="101"/>
                      <a:pt x="221" y="100"/>
                    </a:cubicBezTo>
                    <a:cubicBezTo>
                      <a:pt x="221" y="98"/>
                      <a:pt x="221" y="97"/>
                      <a:pt x="220" y="97"/>
                    </a:cubicBezTo>
                    <a:cubicBezTo>
                      <a:pt x="220" y="97"/>
                      <a:pt x="218" y="96"/>
                      <a:pt x="217" y="96"/>
                    </a:cubicBezTo>
                    <a:cubicBezTo>
                      <a:pt x="216" y="95"/>
                      <a:pt x="215" y="93"/>
                      <a:pt x="215" y="92"/>
                    </a:cubicBezTo>
                    <a:cubicBezTo>
                      <a:pt x="215" y="90"/>
                      <a:pt x="215" y="88"/>
                      <a:pt x="215" y="87"/>
                    </a:cubicBezTo>
                    <a:cubicBezTo>
                      <a:pt x="215" y="86"/>
                      <a:pt x="214" y="86"/>
                      <a:pt x="213" y="86"/>
                    </a:cubicBezTo>
                    <a:cubicBezTo>
                      <a:pt x="213" y="86"/>
                      <a:pt x="211" y="85"/>
                      <a:pt x="211" y="84"/>
                    </a:cubicBezTo>
                    <a:cubicBezTo>
                      <a:pt x="210" y="84"/>
                      <a:pt x="210" y="82"/>
                      <a:pt x="211" y="80"/>
                    </a:cubicBezTo>
                    <a:cubicBezTo>
                      <a:pt x="212" y="78"/>
                      <a:pt x="212" y="76"/>
                      <a:pt x="211" y="75"/>
                    </a:cubicBezTo>
                    <a:cubicBezTo>
                      <a:pt x="210" y="75"/>
                      <a:pt x="210" y="75"/>
                      <a:pt x="210" y="74"/>
                    </a:cubicBezTo>
                    <a:cubicBezTo>
                      <a:pt x="210" y="75"/>
                      <a:pt x="210" y="75"/>
                      <a:pt x="210" y="76"/>
                    </a:cubicBezTo>
                    <a:cubicBezTo>
                      <a:pt x="209" y="77"/>
                      <a:pt x="208" y="78"/>
                      <a:pt x="208" y="79"/>
                    </a:cubicBezTo>
                    <a:cubicBezTo>
                      <a:pt x="207" y="79"/>
                      <a:pt x="206" y="80"/>
                      <a:pt x="205" y="81"/>
                    </a:cubicBezTo>
                    <a:cubicBezTo>
                      <a:pt x="204" y="81"/>
                      <a:pt x="203" y="82"/>
                      <a:pt x="202" y="82"/>
                    </a:cubicBezTo>
                    <a:cubicBezTo>
                      <a:pt x="202" y="82"/>
                      <a:pt x="201" y="83"/>
                      <a:pt x="200" y="84"/>
                    </a:cubicBezTo>
                    <a:cubicBezTo>
                      <a:pt x="200" y="85"/>
                      <a:pt x="199" y="87"/>
                      <a:pt x="198" y="87"/>
                    </a:cubicBezTo>
                    <a:cubicBezTo>
                      <a:pt x="197" y="87"/>
                      <a:pt x="196" y="88"/>
                      <a:pt x="196" y="88"/>
                    </a:cubicBezTo>
                    <a:cubicBezTo>
                      <a:pt x="196" y="89"/>
                      <a:pt x="195" y="90"/>
                      <a:pt x="195" y="90"/>
                    </a:cubicBezTo>
                    <a:cubicBezTo>
                      <a:pt x="194" y="91"/>
                      <a:pt x="192" y="92"/>
                      <a:pt x="191" y="92"/>
                    </a:cubicBezTo>
                    <a:cubicBezTo>
                      <a:pt x="190" y="92"/>
                      <a:pt x="188" y="93"/>
                      <a:pt x="187" y="93"/>
                    </a:cubicBezTo>
                    <a:cubicBezTo>
                      <a:pt x="186" y="93"/>
                      <a:pt x="185" y="95"/>
                      <a:pt x="185" y="96"/>
                    </a:cubicBezTo>
                    <a:cubicBezTo>
                      <a:pt x="185" y="97"/>
                      <a:pt x="184" y="99"/>
                      <a:pt x="183" y="101"/>
                    </a:cubicBezTo>
                    <a:cubicBezTo>
                      <a:pt x="182" y="102"/>
                      <a:pt x="181" y="103"/>
                      <a:pt x="180" y="103"/>
                    </a:cubicBezTo>
                    <a:cubicBezTo>
                      <a:pt x="179" y="103"/>
                      <a:pt x="179" y="102"/>
                      <a:pt x="180" y="101"/>
                    </a:cubicBezTo>
                    <a:cubicBezTo>
                      <a:pt x="181" y="100"/>
                      <a:pt x="181" y="99"/>
                      <a:pt x="182" y="98"/>
                    </a:cubicBezTo>
                    <a:cubicBezTo>
                      <a:pt x="182" y="97"/>
                      <a:pt x="183" y="95"/>
                      <a:pt x="183" y="94"/>
                    </a:cubicBezTo>
                    <a:cubicBezTo>
                      <a:pt x="183" y="92"/>
                      <a:pt x="184" y="91"/>
                      <a:pt x="185" y="90"/>
                    </a:cubicBezTo>
                    <a:cubicBezTo>
                      <a:pt x="186" y="89"/>
                      <a:pt x="187" y="88"/>
                      <a:pt x="187" y="86"/>
                    </a:cubicBezTo>
                    <a:cubicBezTo>
                      <a:pt x="187" y="84"/>
                      <a:pt x="188" y="83"/>
                      <a:pt x="189" y="82"/>
                    </a:cubicBezTo>
                    <a:cubicBezTo>
                      <a:pt x="191" y="82"/>
                      <a:pt x="192" y="81"/>
                      <a:pt x="192" y="80"/>
                    </a:cubicBezTo>
                    <a:cubicBezTo>
                      <a:pt x="193" y="80"/>
                      <a:pt x="194" y="78"/>
                      <a:pt x="194" y="77"/>
                    </a:cubicBezTo>
                    <a:cubicBezTo>
                      <a:pt x="195" y="76"/>
                      <a:pt x="197" y="72"/>
                      <a:pt x="198" y="70"/>
                    </a:cubicBezTo>
                    <a:cubicBezTo>
                      <a:pt x="200" y="67"/>
                      <a:pt x="201" y="65"/>
                      <a:pt x="200" y="65"/>
                    </a:cubicBezTo>
                    <a:cubicBezTo>
                      <a:pt x="199" y="65"/>
                      <a:pt x="200" y="64"/>
                      <a:pt x="201" y="62"/>
                    </a:cubicBezTo>
                    <a:cubicBezTo>
                      <a:pt x="203" y="61"/>
                      <a:pt x="204" y="58"/>
                      <a:pt x="205" y="56"/>
                    </a:cubicBezTo>
                    <a:cubicBezTo>
                      <a:pt x="205" y="55"/>
                      <a:pt x="206" y="54"/>
                      <a:pt x="207" y="54"/>
                    </a:cubicBezTo>
                    <a:cubicBezTo>
                      <a:pt x="207" y="54"/>
                      <a:pt x="208" y="53"/>
                      <a:pt x="209" y="51"/>
                    </a:cubicBezTo>
                    <a:cubicBezTo>
                      <a:pt x="209" y="50"/>
                      <a:pt x="210" y="49"/>
                      <a:pt x="211" y="48"/>
                    </a:cubicBezTo>
                    <a:cubicBezTo>
                      <a:pt x="211" y="47"/>
                      <a:pt x="212" y="45"/>
                      <a:pt x="213" y="44"/>
                    </a:cubicBezTo>
                    <a:cubicBezTo>
                      <a:pt x="213" y="43"/>
                      <a:pt x="214" y="40"/>
                      <a:pt x="214" y="38"/>
                    </a:cubicBezTo>
                    <a:cubicBezTo>
                      <a:pt x="214" y="37"/>
                      <a:pt x="213" y="34"/>
                      <a:pt x="213" y="34"/>
                    </a:cubicBezTo>
                    <a:cubicBezTo>
                      <a:pt x="212" y="33"/>
                      <a:pt x="210" y="32"/>
                      <a:pt x="210" y="33"/>
                    </a:cubicBezTo>
                    <a:cubicBezTo>
                      <a:pt x="210" y="33"/>
                      <a:pt x="208" y="32"/>
                      <a:pt x="207" y="31"/>
                    </a:cubicBezTo>
                    <a:cubicBezTo>
                      <a:pt x="206" y="30"/>
                      <a:pt x="206" y="29"/>
                      <a:pt x="208" y="30"/>
                    </a:cubicBezTo>
                    <a:cubicBezTo>
                      <a:pt x="210" y="30"/>
                      <a:pt x="212" y="29"/>
                      <a:pt x="212" y="28"/>
                    </a:cubicBezTo>
                    <a:cubicBezTo>
                      <a:pt x="212" y="27"/>
                      <a:pt x="212" y="26"/>
                      <a:pt x="211" y="25"/>
                    </a:cubicBezTo>
                    <a:cubicBezTo>
                      <a:pt x="210" y="24"/>
                      <a:pt x="209" y="23"/>
                      <a:pt x="208" y="22"/>
                    </a:cubicBezTo>
                    <a:cubicBezTo>
                      <a:pt x="208" y="21"/>
                      <a:pt x="206" y="20"/>
                      <a:pt x="206" y="20"/>
                    </a:cubicBezTo>
                    <a:cubicBezTo>
                      <a:pt x="205" y="19"/>
                      <a:pt x="205" y="20"/>
                      <a:pt x="205" y="20"/>
                    </a:cubicBezTo>
                    <a:cubicBezTo>
                      <a:pt x="205" y="21"/>
                      <a:pt x="205" y="22"/>
                      <a:pt x="204" y="22"/>
                    </a:cubicBezTo>
                    <a:cubicBezTo>
                      <a:pt x="204" y="23"/>
                      <a:pt x="203" y="23"/>
                      <a:pt x="203" y="22"/>
                    </a:cubicBezTo>
                    <a:cubicBezTo>
                      <a:pt x="203" y="22"/>
                      <a:pt x="202" y="21"/>
                      <a:pt x="202" y="20"/>
                    </a:cubicBezTo>
                    <a:cubicBezTo>
                      <a:pt x="202" y="19"/>
                      <a:pt x="202" y="18"/>
                      <a:pt x="201" y="17"/>
                    </a:cubicBezTo>
                    <a:cubicBezTo>
                      <a:pt x="200" y="17"/>
                      <a:pt x="199" y="17"/>
                      <a:pt x="199" y="17"/>
                    </a:cubicBezTo>
                    <a:cubicBezTo>
                      <a:pt x="198" y="18"/>
                      <a:pt x="197" y="17"/>
                      <a:pt x="197" y="16"/>
                    </a:cubicBezTo>
                    <a:cubicBezTo>
                      <a:pt x="197" y="15"/>
                      <a:pt x="195" y="14"/>
                      <a:pt x="194" y="13"/>
                    </a:cubicBezTo>
                    <a:cubicBezTo>
                      <a:pt x="193" y="12"/>
                      <a:pt x="191" y="12"/>
                      <a:pt x="189" y="12"/>
                    </a:cubicBezTo>
                    <a:cubicBezTo>
                      <a:pt x="188" y="12"/>
                      <a:pt x="186" y="13"/>
                      <a:pt x="185" y="13"/>
                    </a:cubicBezTo>
                    <a:cubicBezTo>
                      <a:pt x="185" y="14"/>
                      <a:pt x="183" y="14"/>
                      <a:pt x="182" y="14"/>
                    </a:cubicBezTo>
                    <a:cubicBezTo>
                      <a:pt x="180" y="14"/>
                      <a:pt x="178" y="15"/>
                      <a:pt x="177" y="16"/>
                    </a:cubicBezTo>
                    <a:cubicBezTo>
                      <a:pt x="176" y="16"/>
                      <a:pt x="175" y="18"/>
                      <a:pt x="175" y="19"/>
                    </a:cubicBezTo>
                    <a:cubicBezTo>
                      <a:pt x="175" y="20"/>
                      <a:pt x="175" y="21"/>
                      <a:pt x="174" y="21"/>
                    </a:cubicBezTo>
                    <a:cubicBezTo>
                      <a:pt x="173" y="21"/>
                      <a:pt x="172" y="22"/>
                      <a:pt x="171" y="22"/>
                    </a:cubicBezTo>
                    <a:cubicBezTo>
                      <a:pt x="170" y="23"/>
                      <a:pt x="169" y="23"/>
                      <a:pt x="168" y="22"/>
                    </a:cubicBezTo>
                    <a:cubicBezTo>
                      <a:pt x="168" y="21"/>
                      <a:pt x="168" y="19"/>
                      <a:pt x="168" y="19"/>
                    </a:cubicBezTo>
                    <a:cubicBezTo>
                      <a:pt x="169" y="18"/>
                      <a:pt x="170" y="16"/>
                      <a:pt x="170" y="15"/>
                    </a:cubicBezTo>
                    <a:cubicBezTo>
                      <a:pt x="170" y="13"/>
                      <a:pt x="169" y="12"/>
                      <a:pt x="167" y="12"/>
                    </a:cubicBezTo>
                    <a:cubicBezTo>
                      <a:pt x="166" y="12"/>
                      <a:pt x="163" y="12"/>
                      <a:pt x="162" y="13"/>
                    </a:cubicBezTo>
                    <a:cubicBezTo>
                      <a:pt x="161" y="13"/>
                      <a:pt x="161" y="13"/>
                      <a:pt x="162" y="11"/>
                    </a:cubicBezTo>
                    <a:cubicBezTo>
                      <a:pt x="162" y="10"/>
                      <a:pt x="162" y="10"/>
                      <a:pt x="160" y="11"/>
                    </a:cubicBezTo>
                    <a:cubicBezTo>
                      <a:pt x="159" y="12"/>
                      <a:pt x="156" y="13"/>
                      <a:pt x="155" y="13"/>
                    </a:cubicBezTo>
                    <a:cubicBezTo>
                      <a:pt x="154" y="13"/>
                      <a:pt x="154" y="12"/>
                      <a:pt x="155" y="11"/>
                    </a:cubicBezTo>
                    <a:cubicBezTo>
                      <a:pt x="156" y="10"/>
                      <a:pt x="157" y="9"/>
                      <a:pt x="158" y="8"/>
                    </a:cubicBezTo>
                    <a:cubicBezTo>
                      <a:pt x="159" y="7"/>
                      <a:pt x="160" y="6"/>
                      <a:pt x="161" y="6"/>
                    </a:cubicBezTo>
                    <a:cubicBezTo>
                      <a:pt x="162" y="5"/>
                      <a:pt x="161" y="4"/>
                      <a:pt x="161" y="3"/>
                    </a:cubicBezTo>
                    <a:cubicBezTo>
                      <a:pt x="160" y="2"/>
                      <a:pt x="159" y="1"/>
                      <a:pt x="158" y="1"/>
                    </a:cubicBezTo>
                    <a:cubicBezTo>
                      <a:pt x="158" y="1"/>
                      <a:pt x="156" y="1"/>
                      <a:pt x="154" y="0"/>
                    </a:cubicBezTo>
                    <a:cubicBezTo>
                      <a:pt x="152" y="0"/>
                      <a:pt x="149" y="0"/>
                      <a:pt x="148" y="1"/>
                    </a:cubicBezTo>
                    <a:cubicBezTo>
                      <a:pt x="146" y="2"/>
                      <a:pt x="144" y="4"/>
                      <a:pt x="144" y="6"/>
                    </a:cubicBezTo>
                    <a:cubicBezTo>
                      <a:pt x="143" y="7"/>
                      <a:pt x="142" y="9"/>
                      <a:pt x="141" y="11"/>
                    </a:cubicBezTo>
                    <a:cubicBezTo>
                      <a:pt x="140" y="12"/>
                      <a:pt x="139" y="14"/>
                      <a:pt x="139" y="15"/>
                    </a:cubicBezTo>
                    <a:cubicBezTo>
                      <a:pt x="139" y="16"/>
                      <a:pt x="138" y="17"/>
                      <a:pt x="138" y="18"/>
                    </a:cubicBezTo>
                    <a:cubicBezTo>
                      <a:pt x="138" y="18"/>
                      <a:pt x="138" y="19"/>
                      <a:pt x="138" y="20"/>
                    </a:cubicBezTo>
                    <a:cubicBezTo>
                      <a:pt x="138" y="21"/>
                      <a:pt x="138" y="22"/>
                      <a:pt x="139" y="22"/>
                    </a:cubicBezTo>
                    <a:cubicBezTo>
                      <a:pt x="140" y="23"/>
                      <a:pt x="140" y="24"/>
                      <a:pt x="140" y="25"/>
                    </a:cubicBezTo>
                    <a:cubicBezTo>
                      <a:pt x="140" y="26"/>
                      <a:pt x="141" y="27"/>
                      <a:pt x="142" y="28"/>
                    </a:cubicBezTo>
                    <a:cubicBezTo>
                      <a:pt x="144" y="28"/>
                      <a:pt x="144" y="29"/>
                      <a:pt x="143" y="29"/>
                    </a:cubicBezTo>
                    <a:cubicBezTo>
                      <a:pt x="142" y="28"/>
                      <a:pt x="142" y="37"/>
                      <a:pt x="141" y="37"/>
                    </a:cubicBezTo>
                    <a:cubicBezTo>
                      <a:pt x="139" y="38"/>
                      <a:pt x="137" y="38"/>
                      <a:pt x="135" y="38"/>
                    </a:cubicBezTo>
                    <a:cubicBezTo>
                      <a:pt x="134" y="38"/>
                      <a:pt x="132" y="39"/>
                      <a:pt x="132" y="40"/>
                    </a:cubicBezTo>
                    <a:cubicBezTo>
                      <a:pt x="132" y="41"/>
                      <a:pt x="122" y="40"/>
                      <a:pt x="123" y="40"/>
                    </a:cubicBezTo>
                    <a:cubicBezTo>
                      <a:pt x="124" y="40"/>
                      <a:pt x="118" y="41"/>
                      <a:pt x="119" y="43"/>
                    </a:cubicBezTo>
                    <a:cubicBezTo>
                      <a:pt x="119" y="44"/>
                      <a:pt x="120" y="45"/>
                      <a:pt x="120" y="45"/>
                    </a:cubicBezTo>
                    <a:cubicBezTo>
                      <a:pt x="120" y="45"/>
                      <a:pt x="119" y="44"/>
                      <a:pt x="118" y="44"/>
                    </a:cubicBezTo>
                    <a:cubicBezTo>
                      <a:pt x="118" y="44"/>
                      <a:pt x="117" y="43"/>
                      <a:pt x="116" y="43"/>
                    </a:cubicBezTo>
                    <a:cubicBezTo>
                      <a:pt x="116" y="43"/>
                      <a:pt x="115" y="42"/>
                      <a:pt x="114" y="42"/>
                    </a:cubicBezTo>
                    <a:cubicBezTo>
                      <a:pt x="113" y="42"/>
                      <a:pt x="112" y="43"/>
                      <a:pt x="111" y="44"/>
                    </a:cubicBezTo>
                    <a:cubicBezTo>
                      <a:pt x="111" y="45"/>
                      <a:pt x="110" y="46"/>
                      <a:pt x="110" y="47"/>
                    </a:cubicBezTo>
                    <a:cubicBezTo>
                      <a:pt x="111" y="47"/>
                      <a:pt x="110" y="48"/>
                      <a:pt x="109" y="48"/>
                    </a:cubicBezTo>
                    <a:cubicBezTo>
                      <a:pt x="108" y="48"/>
                      <a:pt x="106" y="49"/>
                      <a:pt x="105" y="50"/>
                    </a:cubicBezTo>
                    <a:cubicBezTo>
                      <a:pt x="104" y="51"/>
                      <a:pt x="103" y="51"/>
                      <a:pt x="103" y="50"/>
                    </a:cubicBezTo>
                    <a:cubicBezTo>
                      <a:pt x="103" y="49"/>
                      <a:pt x="102" y="49"/>
                      <a:pt x="101" y="50"/>
                    </a:cubicBezTo>
                    <a:cubicBezTo>
                      <a:pt x="100" y="50"/>
                      <a:pt x="99" y="50"/>
                      <a:pt x="100" y="49"/>
                    </a:cubicBezTo>
                    <a:cubicBezTo>
                      <a:pt x="100" y="48"/>
                      <a:pt x="100" y="47"/>
                      <a:pt x="99" y="46"/>
                    </a:cubicBezTo>
                    <a:cubicBezTo>
                      <a:pt x="99" y="46"/>
                      <a:pt x="97" y="46"/>
                      <a:pt x="96" y="46"/>
                    </a:cubicBezTo>
                    <a:cubicBezTo>
                      <a:pt x="95" y="46"/>
                      <a:pt x="94" y="46"/>
                      <a:pt x="93" y="46"/>
                    </a:cubicBezTo>
                    <a:cubicBezTo>
                      <a:pt x="93" y="46"/>
                      <a:pt x="92" y="46"/>
                      <a:pt x="92" y="47"/>
                    </a:cubicBezTo>
                    <a:cubicBezTo>
                      <a:pt x="91" y="47"/>
                      <a:pt x="91" y="47"/>
                      <a:pt x="90" y="47"/>
                    </a:cubicBezTo>
                    <a:cubicBezTo>
                      <a:pt x="90" y="47"/>
                      <a:pt x="88" y="47"/>
                      <a:pt x="88" y="48"/>
                    </a:cubicBezTo>
                    <a:cubicBezTo>
                      <a:pt x="87" y="48"/>
                      <a:pt x="86" y="48"/>
                      <a:pt x="86" y="48"/>
                    </a:cubicBezTo>
                    <a:cubicBezTo>
                      <a:pt x="85" y="48"/>
                      <a:pt x="84" y="48"/>
                      <a:pt x="84" y="49"/>
                    </a:cubicBezTo>
                    <a:cubicBezTo>
                      <a:pt x="83" y="50"/>
                      <a:pt x="84" y="51"/>
                      <a:pt x="86" y="51"/>
                    </a:cubicBezTo>
                    <a:cubicBezTo>
                      <a:pt x="87" y="51"/>
                      <a:pt x="85" y="51"/>
                      <a:pt x="84" y="52"/>
                    </a:cubicBezTo>
                    <a:cubicBezTo>
                      <a:pt x="82" y="53"/>
                      <a:pt x="84" y="53"/>
                      <a:pt x="82" y="54"/>
                    </a:cubicBezTo>
                    <a:cubicBezTo>
                      <a:pt x="81" y="54"/>
                      <a:pt x="81" y="55"/>
                      <a:pt x="81" y="56"/>
                    </a:cubicBezTo>
                    <a:cubicBezTo>
                      <a:pt x="80" y="56"/>
                      <a:pt x="81" y="55"/>
                      <a:pt x="79" y="55"/>
                    </a:cubicBezTo>
                    <a:cubicBezTo>
                      <a:pt x="78" y="55"/>
                      <a:pt x="77" y="58"/>
                      <a:pt x="75" y="59"/>
                    </a:cubicBezTo>
                    <a:cubicBezTo>
                      <a:pt x="73" y="60"/>
                      <a:pt x="74" y="60"/>
                      <a:pt x="73" y="61"/>
                    </a:cubicBezTo>
                    <a:cubicBezTo>
                      <a:pt x="72" y="62"/>
                      <a:pt x="72" y="61"/>
                      <a:pt x="71" y="61"/>
                    </a:cubicBezTo>
                    <a:cubicBezTo>
                      <a:pt x="70" y="62"/>
                      <a:pt x="68" y="63"/>
                      <a:pt x="67" y="62"/>
                    </a:cubicBezTo>
                    <a:cubicBezTo>
                      <a:pt x="65" y="62"/>
                      <a:pt x="64" y="63"/>
                      <a:pt x="64" y="63"/>
                    </a:cubicBezTo>
                    <a:cubicBezTo>
                      <a:pt x="64" y="64"/>
                      <a:pt x="64" y="64"/>
                      <a:pt x="65" y="65"/>
                    </a:cubicBezTo>
                    <a:cubicBezTo>
                      <a:pt x="66" y="65"/>
                      <a:pt x="67" y="66"/>
                      <a:pt x="66" y="66"/>
                    </a:cubicBezTo>
                    <a:cubicBezTo>
                      <a:pt x="65" y="67"/>
                      <a:pt x="64" y="68"/>
                      <a:pt x="64" y="69"/>
                    </a:cubicBezTo>
                    <a:cubicBezTo>
                      <a:pt x="64" y="70"/>
                      <a:pt x="65" y="71"/>
                      <a:pt x="64" y="71"/>
                    </a:cubicBezTo>
                    <a:cubicBezTo>
                      <a:pt x="64" y="72"/>
                      <a:pt x="65" y="74"/>
                      <a:pt x="64" y="73"/>
                    </a:cubicBezTo>
                    <a:cubicBezTo>
                      <a:pt x="63" y="72"/>
                      <a:pt x="64" y="73"/>
                      <a:pt x="64" y="74"/>
                    </a:cubicBezTo>
                    <a:cubicBezTo>
                      <a:pt x="63" y="75"/>
                      <a:pt x="61" y="75"/>
                      <a:pt x="63" y="76"/>
                    </a:cubicBezTo>
                    <a:cubicBezTo>
                      <a:pt x="64" y="76"/>
                      <a:pt x="63" y="77"/>
                      <a:pt x="63" y="77"/>
                    </a:cubicBezTo>
                    <a:cubicBezTo>
                      <a:pt x="63" y="77"/>
                      <a:pt x="62" y="77"/>
                      <a:pt x="63" y="78"/>
                    </a:cubicBezTo>
                    <a:cubicBezTo>
                      <a:pt x="64" y="79"/>
                      <a:pt x="64" y="79"/>
                      <a:pt x="63" y="79"/>
                    </a:cubicBezTo>
                    <a:cubicBezTo>
                      <a:pt x="62" y="79"/>
                      <a:pt x="62" y="81"/>
                      <a:pt x="62" y="80"/>
                    </a:cubicBezTo>
                    <a:cubicBezTo>
                      <a:pt x="61" y="80"/>
                      <a:pt x="60" y="79"/>
                      <a:pt x="60" y="80"/>
                    </a:cubicBezTo>
                    <a:cubicBezTo>
                      <a:pt x="60" y="81"/>
                      <a:pt x="59" y="81"/>
                      <a:pt x="59" y="81"/>
                    </a:cubicBezTo>
                    <a:cubicBezTo>
                      <a:pt x="58" y="81"/>
                      <a:pt x="58" y="81"/>
                      <a:pt x="58" y="82"/>
                    </a:cubicBezTo>
                    <a:cubicBezTo>
                      <a:pt x="58" y="82"/>
                      <a:pt x="59" y="85"/>
                      <a:pt x="60" y="85"/>
                    </a:cubicBezTo>
                    <a:cubicBezTo>
                      <a:pt x="61" y="85"/>
                      <a:pt x="62" y="86"/>
                      <a:pt x="63" y="87"/>
                    </a:cubicBezTo>
                    <a:cubicBezTo>
                      <a:pt x="63" y="88"/>
                      <a:pt x="64" y="90"/>
                      <a:pt x="64" y="90"/>
                    </a:cubicBezTo>
                    <a:cubicBezTo>
                      <a:pt x="65" y="90"/>
                      <a:pt x="65" y="91"/>
                      <a:pt x="65" y="92"/>
                    </a:cubicBezTo>
                    <a:cubicBezTo>
                      <a:pt x="64" y="93"/>
                      <a:pt x="63" y="94"/>
                      <a:pt x="62" y="93"/>
                    </a:cubicBezTo>
                    <a:cubicBezTo>
                      <a:pt x="61" y="93"/>
                      <a:pt x="59" y="93"/>
                      <a:pt x="58" y="94"/>
                    </a:cubicBezTo>
                    <a:cubicBezTo>
                      <a:pt x="56" y="94"/>
                      <a:pt x="53" y="91"/>
                      <a:pt x="52" y="91"/>
                    </a:cubicBezTo>
                    <a:cubicBezTo>
                      <a:pt x="52" y="92"/>
                      <a:pt x="51" y="92"/>
                      <a:pt x="49" y="91"/>
                    </a:cubicBezTo>
                    <a:cubicBezTo>
                      <a:pt x="48" y="91"/>
                      <a:pt x="45" y="91"/>
                      <a:pt x="43" y="91"/>
                    </a:cubicBezTo>
                    <a:cubicBezTo>
                      <a:pt x="41" y="92"/>
                      <a:pt x="43" y="92"/>
                      <a:pt x="42" y="92"/>
                    </a:cubicBezTo>
                    <a:cubicBezTo>
                      <a:pt x="41" y="92"/>
                      <a:pt x="43" y="94"/>
                      <a:pt x="41" y="94"/>
                    </a:cubicBezTo>
                    <a:cubicBezTo>
                      <a:pt x="38" y="94"/>
                      <a:pt x="38" y="94"/>
                      <a:pt x="37" y="94"/>
                    </a:cubicBezTo>
                    <a:cubicBezTo>
                      <a:pt x="37" y="95"/>
                      <a:pt x="35" y="96"/>
                      <a:pt x="34" y="97"/>
                    </a:cubicBezTo>
                    <a:cubicBezTo>
                      <a:pt x="32" y="98"/>
                      <a:pt x="32" y="99"/>
                      <a:pt x="32" y="100"/>
                    </a:cubicBezTo>
                    <a:cubicBezTo>
                      <a:pt x="33" y="100"/>
                      <a:pt x="33" y="101"/>
                      <a:pt x="33" y="101"/>
                    </a:cubicBezTo>
                    <a:cubicBezTo>
                      <a:pt x="32" y="102"/>
                      <a:pt x="32" y="102"/>
                      <a:pt x="33" y="103"/>
                    </a:cubicBezTo>
                    <a:cubicBezTo>
                      <a:pt x="34" y="104"/>
                      <a:pt x="34" y="106"/>
                      <a:pt x="34" y="107"/>
                    </a:cubicBezTo>
                    <a:cubicBezTo>
                      <a:pt x="34" y="109"/>
                      <a:pt x="34" y="110"/>
                      <a:pt x="33" y="111"/>
                    </a:cubicBezTo>
                    <a:cubicBezTo>
                      <a:pt x="33" y="111"/>
                      <a:pt x="33" y="113"/>
                      <a:pt x="33" y="113"/>
                    </a:cubicBezTo>
                    <a:cubicBezTo>
                      <a:pt x="33" y="114"/>
                      <a:pt x="33" y="115"/>
                      <a:pt x="32" y="116"/>
                    </a:cubicBezTo>
                    <a:cubicBezTo>
                      <a:pt x="32" y="116"/>
                      <a:pt x="32" y="117"/>
                      <a:pt x="33" y="118"/>
                    </a:cubicBezTo>
                    <a:cubicBezTo>
                      <a:pt x="33" y="118"/>
                      <a:pt x="35" y="119"/>
                      <a:pt x="36" y="120"/>
                    </a:cubicBezTo>
                    <a:cubicBezTo>
                      <a:pt x="37" y="121"/>
                      <a:pt x="30" y="120"/>
                      <a:pt x="32" y="121"/>
                    </a:cubicBezTo>
                    <a:cubicBezTo>
                      <a:pt x="33" y="122"/>
                      <a:pt x="34" y="123"/>
                      <a:pt x="34" y="124"/>
                    </a:cubicBezTo>
                    <a:cubicBezTo>
                      <a:pt x="34" y="125"/>
                      <a:pt x="34" y="126"/>
                      <a:pt x="35" y="127"/>
                    </a:cubicBezTo>
                    <a:cubicBezTo>
                      <a:pt x="35" y="128"/>
                      <a:pt x="36" y="130"/>
                      <a:pt x="37" y="130"/>
                    </a:cubicBezTo>
                    <a:cubicBezTo>
                      <a:pt x="38" y="130"/>
                      <a:pt x="40" y="131"/>
                      <a:pt x="40" y="132"/>
                    </a:cubicBezTo>
                    <a:cubicBezTo>
                      <a:pt x="41" y="133"/>
                      <a:pt x="41" y="134"/>
                      <a:pt x="41" y="135"/>
                    </a:cubicBezTo>
                    <a:cubicBezTo>
                      <a:pt x="42" y="136"/>
                      <a:pt x="42" y="137"/>
                      <a:pt x="41" y="138"/>
                    </a:cubicBezTo>
                    <a:cubicBezTo>
                      <a:pt x="41" y="138"/>
                      <a:pt x="38" y="136"/>
                      <a:pt x="37" y="137"/>
                    </a:cubicBezTo>
                    <a:cubicBezTo>
                      <a:pt x="37" y="137"/>
                      <a:pt x="36" y="139"/>
                      <a:pt x="36" y="140"/>
                    </a:cubicBezTo>
                    <a:cubicBezTo>
                      <a:pt x="36" y="142"/>
                      <a:pt x="39" y="140"/>
                      <a:pt x="40" y="141"/>
                    </a:cubicBezTo>
                    <a:cubicBezTo>
                      <a:pt x="40" y="142"/>
                      <a:pt x="40" y="144"/>
                      <a:pt x="40" y="145"/>
                    </a:cubicBezTo>
                    <a:cubicBezTo>
                      <a:pt x="40" y="146"/>
                      <a:pt x="41" y="149"/>
                      <a:pt x="41" y="150"/>
                    </a:cubicBezTo>
                    <a:cubicBezTo>
                      <a:pt x="42" y="151"/>
                      <a:pt x="41" y="151"/>
                      <a:pt x="40" y="152"/>
                    </a:cubicBezTo>
                    <a:cubicBezTo>
                      <a:pt x="39" y="153"/>
                      <a:pt x="39" y="154"/>
                      <a:pt x="39" y="154"/>
                    </a:cubicBezTo>
                    <a:cubicBezTo>
                      <a:pt x="38" y="155"/>
                      <a:pt x="38" y="155"/>
                      <a:pt x="38" y="156"/>
                    </a:cubicBezTo>
                    <a:cubicBezTo>
                      <a:pt x="38" y="157"/>
                      <a:pt x="38" y="158"/>
                      <a:pt x="39" y="159"/>
                    </a:cubicBezTo>
                    <a:cubicBezTo>
                      <a:pt x="40" y="160"/>
                      <a:pt x="41" y="162"/>
                      <a:pt x="42" y="163"/>
                    </a:cubicBezTo>
                    <a:cubicBezTo>
                      <a:pt x="43" y="165"/>
                      <a:pt x="42" y="168"/>
                      <a:pt x="43" y="169"/>
                    </a:cubicBezTo>
                    <a:cubicBezTo>
                      <a:pt x="43" y="169"/>
                      <a:pt x="43" y="170"/>
                      <a:pt x="44" y="170"/>
                    </a:cubicBezTo>
                    <a:cubicBezTo>
                      <a:pt x="45" y="170"/>
                      <a:pt x="46" y="169"/>
                      <a:pt x="47" y="169"/>
                    </a:cubicBezTo>
                    <a:cubicBezTo>
                      <a:pt x="49" y="169"/>
                      <a:pt x="50" y="169"/>
                      <a:pt x="51" y="169"/>
                    </a:cubicBezTo>
                    <a:cubicBezTo>
                      <a:pt x="52" y="170"/>
                      <a:pt x="52" y="171"/>
                      <a:pt x="53" y="172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53" y="173"/>
                      <a:pt x="52" y="173"/>
                      <a:pt x="52" y="173"/>
                    </a:cubicBezTo>
                    <a:cubicBezTo>
                      <a:pt x="51" y="172"/>
                      <a:pt x="50" y="171"/>
                      <a:pt x="49" y="171"/>
                    </a:cubicBezTo>
                    <a:cubicBezTo>
                      <a:pt x="48" y="170"/>
                      <a:pt x="47" y="171"/>
                      <a:pt x="45" y="172"/>
                    </a:cubicBezTo>
                    <a:cubicBezTo>
                      <a:pt x="44" y="173"/>
                      <a:pt x="42" y="173"/>
                      <a:pt x="41" y="172"/>
                    </a:cubicBezTo>
                    <a:cubicBezTo>
                      <a:pt x="39" y="171"/>
                      <a:pt x="37" y="169"/>
                      <a:pt x="37" y="169"/>
                    </a:cubicBezTo>
                    <a:cubicBezTo>
                      <a:pt x="36" y="169"/>
                      <a:pt x="35" y="168"/>
                      <a:pt x="35" y="167"/>
                    </a:cubicBezTo>
                    <a:cubicBezTo>
                      <a:pt x="36" y="166"/>
                      <a:pt x="36" y="165"/>
                      <a:pt x="35" y="164"/>
                    </a:cubicBezTo>
                    <a:cubicBezTo>
                      <a:pt x="34" y="163"/>
                      <a:pt x="32" y="166"/>
                      <a:pt x="31" y="165"/>
                    </a:cubicBezTo>
                    <a:cubicBezTo>
                      <a:pt x="31" y="164"/>
                      <a:pt x="30" y="163"/>
                      <a:pt x="31" y="162"/>
                    </a:cubicBezTo>
                    <a:cubicBezTo>
                      <a:pt x="31" y="161"/>
                      <a:pt x="29" y="159"/>
                      <a:pt x="30" y="158"/>
                    </a:cubicBezTo>
                    <a:cubicBezTo>
                      <a:pt x="30" y="157"/>
                      <a:pt x="31" y="157"/>
                      <a:pt x="31" y="155"/>
                    </a:cubicBezTo>
                    <a:cubicBezTo>
                      <a:pt x="32" y="154"/>
                      <a:pt x="32" y="151"/>
                      <a:pt x="31" y="151"/>
                    </a:cubicBezTo>
                    <a:cubicBezTo>
                      <a:pt x="30" y="150"/>
                      <a:pt x="29" y="150"/>
                      <a:pt x="28" y="151"/>
                    </a:cubicBezTo>
                    <a:cubicBezTo>
                      <a:pt x="28" y="152"/>
                      <a:pt x="27" y="154"/>
                      <a:pt x="27" y="155"/>
                    </a:cubicBezTo>
                    <a:cubicBezTo>
                      <a:pt x="27" y="156"/>
                      <a:pt x="27" y="156"/>
                      <a:pt x="26" y="156"/>
                    </a:cubicBezTo>
                    <a:cubicBezTo>
                      <a:pt x="26" y="156"/>
                      <a:pt x="25" y="158"/>
                      <a:pt x="25" y="160"/>
                    </a:cubicBezTo>
                    <a:cubicBezTo>
                      <a:pt x="24" y="162"/>
                      <a:pt x="24" y="162"/>
                      <a:pt x="24" y="161"/>
                    </a:cubicBezTo>
                    <a:cubicBezTo>
                      <a:pt x="24" y="159"/>
                      <a:pt x="24" y="157"/>
                      <a:pt x="24" y="157"/>
                    </a:cubicBezTo>
                    <a:cubicBezTo>
                      <a:pt x="24" y="156"/>
                      <a:pt x="25" y="154"/>
                      <a:pt x="25" y="153"/>
                    </a:cubicBezTo>
                    <a:cubicBezTo>
                      <a:pt x="26" y="152"/>
                      <a:pt x="26" y="151"/>
                      <a:pt x="26" y="150"/>
                    </a:cubicBezTo>
                    <a:cubicBezTo>
                      <a:pt x="26" y="149"/>
                      <a:pt x="29" y="148"/>
                      <a:pt x="29" y="147"/>
                    </a:cubicBezTo>
                    <a:cubicBezTo>
                      <a:pt x="29" y="146"/>
                      <a:pt x="30" y="145"/>
                      <a:pt x="31" y="144"/>
                    </a:cubicBezTo>
                    <a:cubicBezTo>
                      <a:pt x="31" y="143"/>
                      <a:pt x="33" y="142"/>
                      <a:pt x="34" y="141"/>
                    </a:cubicBezTo>
                    <a:cubicBezTo>
                      <a:pt x="35" y="140"/>
                      <a:pt x="34" y="141"/>
                      <a:pt x="35" y="139"/>
                    </a:cubicBezTo>
                    <a:cubicBezTo>
                      <a:pt x="35" y="138"/>
                      <a:pt x="35" y="137"/>
                      <a:pt x="34" y="136"/>
                    </a:cubicBezTo>
                    <a:cubicBezTo>
                      <a:pt x="33" y="136"/>
                      <a:pt x="34" y="134"/>
                      <a:pt x="33" y="134"/>
                    </a:cubicBezTo>
                    <a:cubicBezTo>
                      <a:pt x="32" y="134"/>
                      <a:pt x="34" y="131"/>
                      <a:pt x="32" y="131"/>
                    </a:cubicBezTo>
                    <a:cubicBezTo>
                      <a:pt x="31" y="131"/>
                      <a:pt x="30" y="131"/>
                      <a:pt x="29" y="131"/>
                    </a:cubicBezTo>
                    <a:cubicBezTo>
                      <a:pt x="28" y="130"/>
                      <a:pt x="27" y="129"/>
                      <a:pt x="26" y="128"/>
                    </a:cubicBezTo>
                    <a:cubicBezTo>
                      <a:pt x="25" y="127"/>
                      <a:pt x="25" y="125"/>
                      <a:pt x="24" y="124"/>
                    </a:cubicBezTo>
                    <a:cubicBezTo>
                      <a:pt x="24" y="124"/>
                      <a:pt x="23" y="124"/>
                      <a:pt x="22" y="123"/>
                    </a:cubicBezTo>
                    <a:cubicBezTo>
                      <a:pt x="21" y="122"/>
                      <a:pt x="21" y="121"/>
                      <a:pt x="20" y="120"/>
                    </a:cubicBezTo>
                    <a:cubicBezTo>
                      <a:pt x="19" y="119"/>
                      <a:pt x="20" y="118"/>
                      <a:pt x="19" y="117"/>
                    </a:cubicBezTo>
                    <a:cubicBezTo>
                      <a:pt x="19" y="117"/>
                      <a:pt x="17" y="117"/>
                      <a:pt x="17" y="116"/>
                    </a:cubicBezTo>
                    <a:cubicBezTo>
                      <a:pt x="16" y="116"/>
                      <a:pt x="16" y="116"/>
                      <a:pt x="15" y="116"/>
                    </a:cubicBezTo>
                    <a:cubicBezTo>
                      <a:pt x="15" y="118"/>
                      <a:pt x="15" y="122"/>
                      <a:pt x="16" y="123"/>
                    </a:cubicBezTo>
                    <a:cubicBezTo>
                      <a:pt x="18" y="124"/>
                      <a:pt x="19" y="125"/>
                      <a:pt x="20" y="126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7" name="Freeform 156"/>
              <p:cNvSpPr>
                <a:spLocks/>
              </p:cNvSpPr>
              <p:nvPr/>
            </p:nvSpPr>
            <p:spPr bwMode="auto">
              <a:xfrm>
                <a:off x="2346257" y="2326348"/>
                <a:ext cx="521376" cy="653384"/>
              </a:xfrm>
              <a:custGeom>
                <a:avLst/>
                <a:gdLst/>
                <a:ahLst/>
                <a:cxnLst>
                  <a:cxn ang="0">
                    <a:pos x="113" y="8"/>
                  </a:cxn>
                  <a:cxn ang="0">
                    <a:pos x="97" y="6"/>
                  </a:cxn>
                  <a:cxn ang="0">
                    <a:pos x="80" y="4"/>
                  </a:cxn>
                  <a:cxn ang="0">
                    <a:pos x="64" y="10"/>
                  </a:cxn>
                  <a:cxn ang="0">
                    <a:pos x="49" y="23"/>
                  </a:cxn>
                  <a:cxn ang="0">
                    <a:pos x="41" y="36"/>
                  </a:cxn>
                  <a:cxn ang="0">
                    <a:pos x="30" y="45"/>
                  </a:cxn>
                  <a:cxn ang="0">
                    <a:pos x="19" y="60"/>
                  </a:cxn>
                  <a:cxn ang="0">
                    <a:pos x="5" y="79"/>
                  </a:cxn>
                  <a:cxn ang="0">
                    <a:pos x="1" y="97"/>
                  </a:cxn>
                  <a:cxn ang="0">
                    <a:pos x="3" y="111"/>
                  </a:cxn>
                  <a:cxn ang="0">
                    <a:pos x="18" y="118"/>
                  </a:cxn>
                  <a:cxn ang="0">
                    <a:pos x="30" y="127"/>
                  </a:cxn>
                  <a:cxn ang="0">
                    <a:pos x="27" y="144"/>
                  </a:cxn>
                  <a:cxn ang="0">
                    <a:pos x="20" y="162"/>
                  </a:cxn>
                  <a:cxn ang="0">
                    <a:pos x="18" y="179"/>
                  </a:cxn>
                  <a:cxn ang="0">
                    <a:pos x="29" y="192"/>
                  </a:cxn>
                  <a:cxn ang="0">
                    <a:pos x="44" y="182"/>
                  </a:cxn>
                  <a:cxn ang="0">
                    <a:pos x="61" y="183"/>
                  </a:cxn>
                  <a:cxn ang="0">
                    <a:pos x="63" y="198"/>
                  </a:cxn>
                  <a:cxn ang="0">
                    <a:pos x="73" y="213"/>
                  </a:cxn>
                  <a:cxn ang="0">
                    <a:pos x="93" y="209"/>
                  </a:cxn>
                  <a:cxn ang="0">
                    <a:pos x="107" y="203"/>
                  </a:cxn>
                  <a:cxn ang="0">
                    <a:pos x="125" y="203"/>
                  </a:cxn>
                  <a:cxn ang="0">
                    <a:pos x="142" y="208"/>
                  </a:cxn>
                  <a:cxn ang="0">
                    <a:pos x="150" y="209"/>
                  </a:cxn>
                  <a:cxn ang="0">
                    <a:pos x="158" y="215"/>
                  </a:cxn>
                  <a:cxn ang="0">
                    <a:pos x="164" y="217"/>
                  </a:cxn>
                  <a:cxn ang="0">
                    <a:pos x="170" y="215"/>
                  </a:cxn>
                  <a:cxn ang="0">
                    <a:pos x="174" y="208"/>
                  </a:cxn>
                  <a:cxn ang="0">
                    <a:pos x="166" y="199"/>
                  </a:cxn>
                  <a:cxn ang="0">
                    <a:pos x="171" y="192"/>
                  </a:cxn>
                  <a:cxn ang="0">
                    <a:pos x="164" y="185"/>
                  </a:cxn>
                  <a:cxn ang="0">
                    <a:pos x="158" y="173"/>
                  </a:cxn>
                  <a:cxn ang="0">
                    <a:pos x="160" y="166"/>
                  </a:cxn>
                  <a:cxn ang="0">
                    <a:pos x="166" y="158"/>
                  </a:cxn>
                  <a:cxn ang="0">
                    <a:pos x="170" y="146"/>
                  </a:cxn>
                  <a:cxn ang="0">
                    <a:pos x="165" y="131"/>
                  </a:cxn>
                  <a:cxn ang="0">
                    <a:pos x="166" y="123"/>
                  </a:cxn>
                  <a:cxn ang="0">
                    <a:pos x="165" y="116"/>
                  </a:cxn>
                  <a:cxn ang="0">
                    <a:pos x="169" y="110"/>
                  </a:cxn>
                  <a:cxn ang="0">
                    <a:pos x="174" y="107"/>
                  </a:cxn>
                  <a:cxn ang="0">
                    <a:pos x="177" y="101"/>
                  </a:cxn>
                  <a:cxn ang="0">
                    <a:pos x="165" y="101"/>
                  </a:cxn>
                  <a:cxn ang="0">
                    <a:pos x="152" y="99"/>
                  </a:cxn>
                  <a:cxn ang="0">
                    <a:pos x="154" y="88"/>
                  </a:cxn>
                  <a:cxn ang="0">
                    <a:pos x="155" y="76"/>
                  </a:cxn>
                  <a:cxn ang="0">
                    <a:pos x="148" y="65"/>
                  </a:cxn>
                  <a:cxn ang="0">
                    <a:pos x="144" y="54"/>
                  </a:cxn>
                  <a:cxn ang="0">
                    <a:pos x="147" y="40"/>
                  </a:cxn>
                  <a:cxn ang="0">
                    <a:pos x="137" y="8"/>
                  </a:cxn>
                  <a:cxn ang="0">
                    <a:pos x="130" y="3"/>
                  </a:cxn>
                </a:cxnLst>
                <a:rect l="0" t="0" r="r" b="b"/>
                <a:pathLst>
                  <a:path w="178" h="219">
                    <a:moveTo>
                      <a:pt x="125" y="5"/>
                    </a:moveTo>
                    <a:cubicBezTo>
                      <a:pt x="124" y="4"/>
                      <a:pt x="121" y="5"/>
                      <a:pt x="119" y="7"/>
                    </a:cubicBezTo>
                    <a:cubicBezTo>
                      <a:pt x="116" y="8"/>
                      <a:pt x="114" y="9"/>
                      <a:pt x="113" y="8"/>
                    </a:cubicBezTo>
                    <a:cubicBezTo>
                      <a:pt x="113" y="7"/>
                      <a:pt x="110" y="7"/>
                      <a:pt x="109" y="8"/>
                    </a:cubicBezTo>
                    <a:cubicBezTo>
                      <a:pt x="107" y="9"/>
                      <a:pt x="104" y="8"/>
                      <a:pt x="103" y="7"/>
                    </a:cubicBezTo>
                    <a:cubicBezTo>
                      <a:pt x="102" y="6"/>
                      <a:pt x="99" y="6"/>
                      <a:pt x="97" y="6"/>
                    </a:cubicBezTo>
                    <a:cubicBezTo>
                      <a:pt x="95" y="7"/>
                      <a:pt x="92" y="6"/>
                      <a:pt x="90" y="5"/>
                    </a:cubicBezTo>
                    <a:cubicBezTo>
                      <a:pt x="88" y="3"/>
                      <a:pt x="85" y="2"/>
                      <a:pt x="84" y="2"/>
                    </a:cubicBezTo>
                    <a:cubicBezTo>
                      <a:pt x="82" y="2"/>
                      <a:pt x="80" y="3"/>
                      <a:pt x="80" y="4"/>
                    </a:cubicBezTo>
                    <a:cubicBezTo>
                      <a:pt x="79" y="6"/>
                      <a:pt x="77" y="6"/>
                      <a:pt x="75" y="6"/>
                    </a:cubicBezTo>
                    <a:cubicBezTo>
                      <a:pt x="73" y="5"/>
                      <a:pt x="70" y="6"/>
                      <a:pt x="69" y="6"/>
                    </a:cubicBezTo>
                    <a:cubicBezTo>
                      <a:pt x="68" y="7"/>
                      <a:pt x="66" y="9"/>
                      <a:pt x="64" y="10"/>
                    </a:cubicBezTo>
                    <a:cubicBezTo>
                      <a:pt x="63" y="11"/>
                      <a:pt x="60" y="12"/>
                      <a:pt x="58" y="14"/>
                    </a:cubicBezTo>
                    <a:cubicBezTo>
                      <a:pt x="56" y="15"/>
                      <a:pt x="54" y="17"/>
                      <a:pt x="52" y="18"/>
                    </a:cubicBezTo>
                    <a:cubicBezTo>
                      <a:pt x="51" y="19"/>
                      <a:pt x="49" y="21"/>
                      <a:pt x="49" y="23"/>
                    </a:cubicBezTo>
                    <a:cubicBezTo>
                      <a:pt x="49" y="24"/>
                      <a:pt x="48" y="27"/>
                      <a:pt x="47" y="29"/>
                    </a:cubicBezTo>
                    <a:cubicBezTo>
                      <a:pt x="45" y="30"/>
                      <a:pt x="44" y="33"/>
                      <a:pt x="44" y="34"/>
                    </a:cubicBezTo>
                    <a:cubicBezTo>
                      <a:pt x="44" y="35"/>
                      <a:pt x="43" y="36"/>
                      <a:pt x="41" y="36"/>
                    </a:cubicBezTo>
                    <a:cubicBezTo>
                      <a:pt x="39" y="36"/>
                      <a:pt x="37" y="37"/>
                      <a:pt x="36" y="37"/>
                    </a:cubicBezTo>
                    <a:cubicBezTo>
                      <a:pt x="35" y="37"/>
                      <a:pt x="34" y="38"/>
                      <a:pt x="33" y="40"/>
                    </a:cubicBezTo>
                    <a:cubicBezTo>
                      <a:pt x="33" y="42"/>
                      <a:pt x="31" y="44"/>
                      <a:pt x="30" y="45"/>
                    </a:cubicBezTo>
                    <a:cubicBezTo>
                      <a:pt x="29" y="47"/>
                      <a:pt x="26" y="49"/>
                      <a:pt x="25" y="52"/>
                    </a:cubicBezTo>
                    <a:cubicBezTo>
                      <a:pt x="23" y="54"/>
                      <a:pt x="22" y="56"/>
                      <a:pt x="22" y="56"/>
                    </a:cubicBezTo>
                    <a:cubicBezTo>
                      <a:pt x="22" y="56"/>
                      <a:pt x="21" y="58"/>
                      <a:pt x="19" y="60"/>
                    </a:cubicBezTo>
                    <a:cubicBezTo>
                      <a:pt x="18" y="62"/>
                      <a:pt x="16" y="65"/>
                      <a:pt x="15" y="67"/>
                    </a:cubicBezTo>
                    <a:cubicBezTo>
                      <a:pt x="14" y="69"/>
                      <a:pt x="12" y="72"/>
                      <a:pt x="11" y="74"/>
                    </a:cubicBezTo>
                    <a:cubicBezTo>
                      <a:pt x="9" y="76"/>
                      <a:pt x="7" y="78"/>
                      <a:pt x="5" y="79"/>
                    </a:cubicBezTo>
                    <a:cubicBezTo>
                      <a:pt x="4" y="80"/>
                      <a:pt x="2" y="83"/>
                      <a:pt x="2" y="85"/>
                    </a:cubicBezTo>
                    <a:cubicBezTo>
                      <a:pt x="3" y="87"/>
                      <a:pt x="2" y="91"/>
                      <a:pt x="1" y="93"/>
                    </a:cubicBezTo>
                    <a:cubicBezTo>
                      <a:pt x="0" y="95"/>
                      <a:pt x="0" y="97"/>
                      <a:pt x="1" y="97"/>
                    </a:cubicBezTo>
                    <a:cubicBezTo>
                      <a:pt x="2" y="98"/>
                      <a:pt x="3" y="100"/>
                      <a:pt x="4" y="102"/>
                    </a:cubicBezTo>
                    <a:cubicBezTo>
                      <a:pt x="5" y="104"/>
                      <a:pt x="5" y="106"/>
                      <a:pt x="4" y="108"/>
                    </a:cubicBezTo>
                    <a:cubicBezTo>
                      <a:pt x="3" y="110"/>
                      <a:pt x="3" y="111"/>
                      <a:pt x="3" y="111"/>
                    </a:cubicBezTo>
                    <a:cubicBezTo>
                      <a:pt x="4" y="112"/>
                      <a:pt x="5" y="112"/>
                      <a:pt x="7" y="113"/>
                    </a:cubicBezTo>
                    <a:cubicBezTo>
                      <a:pt x="8" y="113"/>
                      <a:pt x="11" y="114"/>
                      <a:pt x="12" y="115"/>
                    </a:cubicBezTo>
                    <a:cubicBezTo>
                      <a:pt x="14" y="116"/>
                      <a:pt x="17" y="117"/>
                      <a:pt x="18" y="118"/>
                    </a:cubicBezTo>
                    <a:cubicBezTo>
                      <a:pt x="20" y="118"/>
                      <a:pt x="22" y="119"/>
                      <a:pt x="23" y="120"/>
                    </a:cubicBezTo>
                    <a:cubicBezTo>
                      <a:pt x="24" y="121"/>
                      <a:pt x="26" y="122"/>
                      <a:pt x="27" y="122"/>
                    </a:cubicBezTo>
                    <a:cubicBezTo>
                      <a:pt x="28" y="123"/>
                      <a:pt x="30" y="125"/>
                      <a:pt x="30" y="127"/>
                    </a:cubicBezTo>
                    <a:cubicBezTo>
                      <a:pt x="31" y="129"/>
                      <a:pt x="31" y="132"/>
                      <a:pt x="30" y="134"/>
                    </a:cubicBezTo>
                    <a:cubicBezTo>
                      <a:pt x="29" y="135"/>
                      <a:pt x="28" y="138"/>
                      <a:pt x="28" y="139"/>
                    </a:cubicBezTo>
                    <a:cubicBezTo>
                      <a:pt x="27" y="140"/>
                      <a:pt x="27" y="143"/>
                      <a:pt x="27" y="144"/>
                    </a:cubicBezTo>
                    <a:cubicBezTo>
                      <a:pt x="28" y="145"/>
                      <a:pt x="27" y="148"/>
                      <a:pt x="25" y="149"/>
                    </a:cubicBezTo>
                    <a:cubicBezTo>
                      <a:pt x="24" y="150"/>
                      <a:pt x="22" y="153"/>
                      <a:pt x="21" y="154"/>
                    </a:cubicBezTo>
                    <a:cubicBezTo>
                      <a:pt x="20" y="156"/>
                      <a:pt x="20" y="159"/>
                      <a:pt x="20" y="162"/>
                    </a:cubicBezTo>
                    <a:cubicBezTo>
                      <a:pt x="20" y="164"/>
                      <a:pt x="20" y="168"/>
                      <a:pt x="19" y="169"/>
                    </a:cubicBezTo>
                    <a:cubicBezTo>
                      <a:pt x="19" y="170"/>
                      <a:pt x="19" y="172"/>
                      <a:pt x="18" y="174"/>
                    </a:cubicBezTo>
                    <a:cubicBezTo>
                      <a:pt x="17" y="176"/>
                      <a:pt x="17" y="178"/>
                      <a:pt x="18" y="179"/>
                    </a:cubicBezTo>
                    <a:cubicBezTo>
                      <a:pt x="19" y="181"/>
                      <a:pt x="20" y="182"/>
                      <a:pt x="21" y="183"/>
                    </a:cubicBezTo>
                    <a:cubicBezTo>
                      <a:pt x="22" y="184"/>
                      <a:pt x="23" y="187"/>
                      <a:pt x="24" y="189"/>
                    </a:cubicBezTo>
                    <a:cubicBezTo>
                      <a:pt x="24" y="191"/>
                      <a:pt x="26" y="192"/>
                      <a:pt x="29" y="192"/>
                    </a:cubicBezTo>
                    <a:cubicBezTo>
                      <a:pt x="31" y="191"/>
                      <a:pt x="33" y="189"/>
                      <a:pt x="35" y="187"/>
                    </a:cubicBezTo>
                    <a:cubicBezTo>
                      <a:pt x="36" y="185"/>
                      <a:pt x="38" y="183"/>
                      <a:pt x="39" y="182"/>
                    </a:cubicBezTo>
                    <a:cubicBezTo>
                      <a:pt x="40" y="181"/>
                      <a:pt x="42" y="181"/>
                      <a:pt x="44" y="182"/>
                    </a:cubicBezTo>
                    <a:cubicBezTo>
                      <a:pt x="45" y="183"/>
                      <a:pt x="47" y="184"/>
                      <a:pt x="49" y="185"/>
                    </a:cubicBezTo>
                    <a:cubicBezTo>
                      <a:pt x="50" y="185"/>
                      <a:pt x="52" y="185"/>
                      <a:pt x="54" y="184"/>
                    </a:cubicBezTo>
                    <a:cubicBezTo>
                      <a:pt x="56" y="182"/>
                      <a:pt x="59" y="182"/>
                      <a:pt x="61" y="183"/>
                    </a:cubicBezTo>
                    <a:cubicBezTo>
                      <a:pt x="63" y="184"/>
                      <a:pt x="65" y="186"/>
                      <a:pt x="65" y="188"/>
                    </a:cubicBezTo>
                    <a:cubicBezTo>
                      <a:pt x="65" y="190"/>
                      <a:pt x="65" y="192"/>
                      <a:pt x="65" y="194"/>
                    </a:cubicBezTo>
                    <a:cubicBezTo>
                      <a:pt x="65" y="195"/>
                      <a:pt x="64" y="197"/>
                      <a:pt x="63" y="198"/>
                    </a:cubicBezTo>
                    <a:cubicBezTo>
                      <a:pt x="62" y="199"/>
                      <a:pt x="62" y="201"/>
                      <a:pt x="62" y="203"/>
                    </a:cubicBezTo>
                    <a:cubicBezTo>
                      <a:pt x="63" y="205"/>
                      <a:pt x="65" y="208"/>
                      <a:pt x="66" y="210"/>
                    </a:cubicBezTo>
                    <a:cubicBezTo>
                      <a:pt x="68" y="212"/>
                      <a:pt x="71" y="213"/>
                      <a:pt x="73" y="213"/>
                    </a:cubicBezTo>
                    <a:cubicBezTo>
                      <a:pt x="75" y="213"/>
                      <a:pt x="79" y="213"/>
                      <a:pt x="82" y="213"/>
                    </a:cubicBezTo>
                    <a:cubicBezTo>
                      <a:pt x="84" y="214"/>
                      <a:pt x="88" y="213"/>
                      <a:pt x="89" y="211"/>
                    </a:cubicBezTo>
                    <a:cubicBezTo>
                      <a:pt x="90" y="210"/>
                      <a:pt x="92" y="209"/>
                      <a:pt x="93" y="209"/>
                    </a:cubicBezTo>
                    <a:cubicBezTo>
                      <a:pt x="95" y="208"/>
                      <a:pt x="97" y="208"/>
                      <a:pt x="98" y="207"/>
                    </a:cubicBezTo>
                    <a:cubicBezTo>
                      <a:pt x="99" y="207"/>
                      <a:pt x="101" y="206"/>
                      <a:pt x="103" y="206"/>
                    </a:cubicBezTo>
                    <a:cubicBezTo>
                      <a:pt x="105" y="206"/>
                      <a:pt x="106" y="205"/>
                      <a:pt x="107" y="203"/>
                    </a:cubicBezTo>
                    <a:cubicBezTo>
                      <a:pt x="107" y="202"/>
                      <a:pt x="109" y="201"/>
                      <a:pt x="110" y="200"/>
                    </a:cubicBezTo>
                    <a:cubicBezTo>
                      <a:pt x="111" y="199"/>
                      <a:pt x="114" y="199"/>
                      <a:pt x="117" y="200"/>
                    </a:cubicBezTo>
                    <a:cubicBezTo>
                      <a:pt x="119" y="202"/>
                      <a:pt x="123" y="203"/>
                      <a:pt x="125" y="203"/>
                    </a:cubicBezTo>
                    <a:cubicBezTo>
                      <a:pt x="127" y="204"/>
                      <a:pt x="130" y="203"/>
                      <a:pt x="131" y="203"/>
                    </a:cubicBezTo>
                    <a:cubicBezTo>
                      <a:pt x="133" y="202"/>
                      <a:pt x="136" y="202"/>
                      <a:pt x="138" y="203"/>
                    </a:cubicBezTo>
                    <a:cubicBezTo>
                      <a:pt x="139" y="203"/>
                      <a:pt x="142" y="206"/>
                      <a:pt x="142" y="208"/>
                    </a:cubicBezTo>
                    <a:cubicBezTo>
                      <a:pt x="143" y="211"/>
                      <a:pt x="144" y="213"/>
                      <a:pt x="144" y="213"/>
                    </a:cubicBezTo>
                    <a:cubicBezTo>
                      <a:pt x="144" y="213"/>
                      <a:pt x="145" y="212"/>
                      <a:pt x="146" y="211"/>
                    </a:cubicBezTo>
                    <a:cubicBezTo>
                      <a:pt x="148" y="210"/>
                      <a:pt x="149" y="209"/>
                      <a:pt x="150" y="209"/>
                    </a:cubicBezTo>
                    <a:cubicBezTo>
                      <a:pt x="151" y="209"/>
                      <a:pt x="152" y="210"/>
                      <a:pt x="153" y="211"/>
                    </a:cubicBezTo>
                    <a:cubicBezTo>
                      <a:pt x="153" y="211"/>
                      <a:pt x="154" y="212"/>
                      <a:pt x="155" y="213"/>
                    </a:cubicBezTo>
                    <a:cubicBezTo>
                      <a:pt x="156" y="214"/>
                      <a:pt x="157" y="214"/>
                      <a:pt x="158" y="215"/>
                    </a:cubicBezTo>
                    <a:cubicBezTo>
                      <a:pt x="159" y="215"/>
                      <a:pt x="160" y="216"/>
                      <a:pt x="160" y="217"/>
                    </a:cubicBezTo>
                    <a:cubicBezTo>
                      <a:pt x="160" y="218"/>
                      <a:pt x="161" y="218"/>
                      <a:pt x="162" y="218"/>
                    </a:cubicBezTo>
                    <a:cubicBezTo>
                      <a:pt x="162" y="218"/>
                      <a:pt x="163" y="217"/>
                      <a:pt x="164" y="217"/>
                    </a:cubicBezTo>
                    <a:cubicBezTo>
                      <a:pt x="165" y="217"/>
                      <a:pt x="166" y="218"/>
                      <a:pt x="166" y="218"/>
                    </a:cubicBezTo>
                    <a:cubicBezTo>
                      <a:pt x="167" y="219"/>
                      <a:pt x="168" y="219"/>
                      <a:pt x="169" y="218"/>
                    </a:cubicBezTo>
                    <a:cubicBezTo>
                      <a:pt x="170" y="218"/>
                      <a:pt x="171" y="216"/>
                      <a:pt x="170" y="215"/>
                    </a:cubicBezTo>
                    <a:cubicBezTo>
                      <a:pt x="169" y="214"/>
                      <a:pt x="169" y="213"/>
                      <a:pt x="170" y="213"/>
                    </a:cubicBezTo>
                    <a:cubicBezTo>
                      <a:pt x="170" y="212"/>
                      <a:pt x="171" y="211"/>
                      <a:pt x="172" y="211"/>
                    </a:cubicBezTo>
                    <a:cubicBezTo>
                      <a:pt x="173" y="210"/>
                      <a:pt x="174" y="209"/>
                      <a:pt x="174" y="208"/>
                    </a:cubicBezTo>
                    <a:cubicBezTo>
                      <a:pt x="174" y="207"/>
                      <a:pt x="173" y="205"/>
                      <a:pt x="172" y="204"/>
                    </a:cubicBezTo>
                    <a:cubicBezTo>
                      <a:pt x="171" y="202"/>
                      <a:pt x="170" y="201"/>
                      <a:pt x="169" y="201"/>
                    </a:cubicBezTo>
                    <a:cubicBezTo>
                      <a:pt x="168" y="201"/>
                      <a:pt x="167" y="200"/>
                      <a:pt x="166" y="199"/>
                    </a:cubicBezTo>
                    <a:cubicBezTo>
                      <a:pt x="166" y="199"/>
                      <a:pt x="166" y="197"/>
                      <a:pt x="167" y="196"/>
                    </a:cubicBezTo>
                    <a:cubicBezTo>
                      <a:pt x="168" y="195"/>
                      <a:pt x="169" y="194"/>
                      <a:pt x="170" y="194"/>
                    </a:cubicBezTo>
                    <a:cubicBezTo>
                      <a:pt x="170" y="194"/>
                      <a:pt x="171" y="193"/>
                      <a:pt x="171" y="192"/>
                    </a:cubicBezTo>
                    <a:cubicBezTo>
                      <a:pt x="172" y="191"/>
                      <a:pt x="172" y="190"/>
                      <a:pt x="171" y="188"/>
                    </a:cubicBezTo>
                    <a:cubicBezTo>
                      <a:pt x="171" y="186"/>
                      <a:pt x="169" y="185"/>
                      <a:pt x="169" y="185"/>
                    </a:cubicBezTo>
                    <a:cubicBezTo>
                      <a:pt x="168" y="186"/>
                      <a:pt x="166" y="185"/>
                      <a:pt x="164" y="185"/>
                    </a:cubicBezTo>
                    <a:cubicBezTo>
                      <a:pt x="163" y="185"/>
                      <a:pt x="161" y="183"/>
                      <a:pt x="160" y="182"/>
                    </a:cubicBezTo>
                    <a:cubicBezTo>
                      <a:pt x="159" y="180"/>
                      <a:pt x="158" y="178"/>
                      <a:pt x="158" y="177"/>
                    </a:cubicBezTo>
                    <a:cubicBezTo>
                      <a:pt x="158" y="176"/>
                      <a:pt x="158" y="175"/>
                      <a:pt x="158" y="173"/>
                    </a:cubicBezTo>
                    <a:cubicBezTo>
                      <a:pt x="158" y="172"/>
                      <a:pt x="159" y="171"/>
                      <a:pt x="160" y="170"/>
                    </a:cubicBezTo>
                    <a:cubicBezTo>
                      <a:pt x="161" y="170"/>
                      <a:pt x="161" y="169"/>
                      <a:pt x="161" y="168"/>
                    </a:cubicBezTo>
                    <a:cubicBezTo>
                      <a:pt x="161" y="167"/>
                      <a:pt x="161" y="166"/>
                      <a:pt x="160" y="166"/>
                    </a:cubicBezTo>
                    <a:cubicBezTo>
                      <a:pt x="159" y="166"/>
                      <a:pt x="159" y="165"/>
                      <a:pt x="160" y="165"/>
                    </a:cubicBezTo>
                    <a:cubicBezTo>
                      <a:pt x="161" y="164"/>
                      <a:pt x="162" y="163"/>
                      <a:pt x="162" y="162"/>
                    </a:cubicBezTo>
                    <a:cubicBezTo>
                      <a:pt x="163" y="161"/>
                      <a:pt x="164" y="159"/>
                      <a:pt x="166" y="158"/>
                    </a:cubicBezTo>
                    <a:cubicBezTo>
                      <a:pt x="167" y="156"/>
                      <a:pt x="168" y="154"/>
                      <a:pt x="168" y="153"/>
                    </a:cubicBezTo>
                    <a:cubicBezTo>
                      <a:pt x="168" y="151"/>
                      <a:pt x="169" y="150"/>
                      <a:pt x="170" y="149"/>
                    </a:cubicBezTo>
                    <a:cubicBezTo>
                      <a:pt x="171" y="149"/>
                      <a:pt x="171" y="147"/>
                      <a:pt x="170" y="146"/>
                    </a:cubicBezTo>
                    <a:cubicBezTo>
                      <a:pt x="170" y="144"/>
                      <a:pt x="170" y="142"/>
                      <a:pt x="170" y="140"/>
                    </a:cubicBezTo>
                    <a:cubicBezTo>
                      <a:pt x="171" y="138"/>
                      <a:pt x="170" y="136"/>
                      <a:pt x="169" y="134"/>
                    </a:cubicBezTo>
                    <a:cubicBezTo>
                      <a:pt x="168" y="133"/>
                      <a:pt x="166" y="131"/>
                      <a:pt x="165" y="131"/>
                    </a:cubicBezTo>
                    <a:cubicBezTo>
                      <a:pt x="165" y="130"/>
                      <a:pt x="164" y="129"/>
                      <a:pt x="164" y="129"/>
                    </a:cubicBezTo>
                    <a:cubicBezTo>
                      <a:pt x="165" y="128"/>
                      <a:pt x="165" y="127"/>
                      <a:pt x="165" y="126"/>
                    </a:cubicBezTo>
                    <a:cubicBezTo>
                      <a:pt x="165" y="125"/>
                      <a:pt x="166" y="124"/>
                      <a:pt x="166" y="123"/>
                    </a:cubicBezTo>
                    <a:cubicBezTo>
                      <a:pt x="166" y="122"/>
                      <a:pt x="166" y="121"/>
                      <a:pt x="166" y="120"/>
                    </a:cubicBezTo>
                    <a:cubicBezTo>
                      <a:pt x="166" y="120"/>
                      <a:pt x="165" y="119"/>
                      <a:pt x="165" y="118"/>
                    </a:cubicBezTo>
                    <a:cubicBezTo>
                      <a:pt x="165" y="117"/>
                      <a:pt x="165" y="116"/>
                      <a:pt x="165" y="116"/>
                    </a:cubicBezTo>
                    <a:cubicBezTo>
                      <a:pt x="165" y="115"/>
                      <a:pt x="165" y="113"/>
                      <a:pt x="165" y="112"/>
                    </a:cubicBezTo>
                    <a:cubicBezTo>
                      <a:pt x="164" y="112"/>
                      <a:pt x="165" y="111"/>
                      <a:pt x="166" y="110"/>
                    </a:cubicBezTo>
                    <a:cubicBezTo>
                      <a:pt x="167" y="110"/>
                      <a:pt x="168" y="110"/>
                      <a:pt x="169" y="110"/>
                    </a:cubicBezTo>
                    <a:cubicBezTo>
                      <a:pt x="169" y="110"/>
                      <a:pt x="170" y="110"/>
                      <a:pt x="171" y="110"/>
                    </a:cubicBezTo>
                    <a:cubicBezTo>
                      <a:pt x="171" y="110"/>
                      <a:pt x="172" y="109"/>
                      <a:pt x="173" y="109"/>
                    </a:cubicBezTo>
                    <a:cubicBezTo>
                      <a:pt x="173" y="108"/>
                      <a:pt x="174" y="107"/>
                      <a:pt x="174" y="107"/>
                    </a:cubicBezTo>
                    <a:cubicBezTo>
                      <a:pt x="175" y="107"/>
                      <a:pt x="176" y="107"/>
                      <a:pt x="177" y="106"/>
                    </a:cubicBezTo>
                    <a:cubicBezTo>
                      <a:pt x="177" y="105"/>
                      <a:pt x="178" y="104"/>
                      <a:pt x="177" y="103"/>
                    </a:cubicBezTo>
                    <a:cubicBezTo>
                      <a:pt x="177" y="102"/>
                      <a:pt x="177" y="101"/>
                      <a:pt x="177" y="101"/>
                    </a:cubicBezTo>
                    <a:cubicBezTo>
                      <a:pt x="177" y="101"/>
                      <a:pt x="176" y="101"/>
                      <a:pt x="175" y="101"/>
                    </a:cubicBezTo>
                    <a:cubicBezTo>
                      <a:pt x="174" y="102"/>
                      <a:pt x="172" y="102"/>
                      <a:pt x="171" y="102"/>
                    </a:cubicBezTo>
                    <a:cubicBezTo>
                      <a:pt x="170" y="103"/>
                      <a:pt x="168" y="102"/>
                      <a:pt x="165" y="101"/>
                    </a:cubicBezTo>
                    <a:cubicBezTo>
                      <a:pt x="163" y="101"/>
                      <a:pt x="160" y="100"/>
                      <a:pt x="158" y="101"/>
                    </a:cubicBezTo>
                    <a:cubicBezTo>
                      <a:pt x="157" y="101"/>
                      <a:pt x="155" y="101"/>
                      <a:pt x="154" y="101"/>
                    </a:cubicBezTo>
                    <a:cubicBezTo>
                      <a:pt x="153" y="101"/>
                      <a:pt x="152" y="100"/>
                      <a:pt x="152" y="99"/>
                    </a:cubicBezTo>
                    <a:cubicBezTo>
                      <a:pt x="152" y="98"/>
                      <a:pt x="153" y="96"/>
                      <a:pt x="153" y="94"/>
                    </a:cubicBezTo>
                    <a:cubicBezTo>
                      <a:pt x="153" y="93"/>
                      <a:pt x="153" y="92"/>
                      <a:pt x="153" y="91"/>
                    </a:cubicBezTo>
                    <a:cubicBezTo>
                      <a:pt x="153" y="91"/>
                      <a:pt x="153" y="89"/>
                      <a:pt x="154" y="88"/>
                    </a:cubicBezTo>
                    <a:cubicBezTo>
                      <a:pt x="155" y="87"/>
                      <a:pt x="156" y="85"/>
                      <a:pt x="157" y="83"/>
                    </a:cubicBezTo>
                    <a:cubicBezTo>
                      <a:pt x="158" y="82"/>
                      <a:pt x="158" y="81"/>
                      <a:pt x="157" y="80"/>
                    </a:cubicBezTo>
                    <a:cubicBezTo>
                      <a:pt x="157" y="79"/>
                      <a:pt x="155" y="77"/>
                      <a:pt x="155" y="76"/>
                    </a:cubicBezTo>
                    <a:cubicBezTo>
                      <a:pt x="154" y="75"/>
                      <a:pt x="153" y="73"/>
                      <a:pt x="153" y="72"/>
                    </a:cubicBezTo>
                    <a:cubicBezTo>
                      <a:pt x="153" y="70"/>
                      <a:pt x="152" y="69"/>
                      <a:pt x="150" y="68"/>
                    </a:cubicBezTo>
                    <a:cubicBezTo>
                      <a:pt x="149" y="67"/>
                      <a:pt x="148" y="66"/>
                      <a:pt x="148" y="65"/>
                    </a:cubicBezTo>
                    <a:cubicBezTo>
                      <a:pt x="147" y="64"/>
                      <a:pt x="147" y="63"/>
                      <a:pt x="148" y="62"/>
                    </a:cubicBezTo>
                    <a:cubicBezTo>
                      <a:pt x="148" y="61"/>
                      <a:pt x="148" y="60"/>
                      <a:pt x="148" y="58"/>
                    </a:cubicBezTo>
                    <a:cubicBezTo>
                      <a:pt x="147" y="56"/>
                      <a:pt x="146" y="55"/>
                      <a:pt x="144" y="54"/>
                    </a:cubicBezTo>
                    <a:cubicBezTo>
                      <a:pt x="142" y="53"/>
                      <a:pt x="141" y="51"/>
                      <a:pt x="143" y="49"/>
                    </a:cubicBezTo>
                    <a:cubicBezTo>
                      <a:pt x="144" y="48"/>
                      <a:pt x="145" y="46"/>
                      <a:pt x="146" y="46"/>
                    </a:cubicBezTo>
                    <a:cubicBezTo>
                      <a:pt x="147" y="46"/>
                      <a:pt x="148" y="43"/>
                      <a:pt x="147" y="40"/>
                    </a:cubicBezTo>
                    <a:cubicBezTo>
                      <a:pt x="147" y="37"/>
                      <a:pt x="146" y="31"/>
                      <a:pt x="145" y="28"/>
                    </a:cubicBezTo>
                    <a:cubicBezTo>
                      <a:pt x="144" y="25"/>
                      <a:pt x="143" y="20"/>
                      <a:pt x="143" y="18"/>
                    </a:cubicBezTo>
                    <a:cubicBezTo>
                      <a:pt x="142" y="15"/>
                      <a:pt x="140" y="11"/>
                      <a:pt x="137" y="8"/>
                    </a:cubicBezTo>
                    <a:cubicBezTo>
                      <a:pt x="135" y="6"/>
                      <a:pt x="133" y="3"/>
                      <a:pt x="133" y="2"/>
                    </a:cubicBezTo>
                    <a:cubicBezTo>
                      <a:pt x="133" y="1"/>
                      <a:pt x="133" y="0"/>
                      <a:pt x="133" y="0"/>
                    </a:cubicBezTo>
                    <a:cubicBezTo>
                      <a:pt x="133" y="0"/>
                      <a:pt x="132" y="1"/>
                      <a:pt x="130" y="3"/>
                    </a:cubicBezTo>
                    <a:cubicBezTo>
                      <a:pt x="129" y="5"/>
                      <a:pt x="126" y="6"/>
                      <a:pt x="125" y="5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8" name="Freeform 157"/>
              <p:cNvSpPr>
                <a:spLocks/>
              </p:cNvSpPr>
              <p:nvPr/>
            </p:nvSpPr>
            <p:spPr bwMode="auto">
              <a:xfrm>
                <a:off x="1663584" y="2112514"/>
                <a:ext cx="605432" cy="696582"/>
              </a:xfrm>
              <a:custGeom>
                <a:avLst/>
                <a:gdLst/>
                <a:ahLst/>
                <a:cxnLst>
                  <a:cxn ang="0">
                    <a:pos x="52" y="79"/>
                  </a:cxn>
                  <a:cxn ang="0">
                    <a:pos x="48" y="99"/>
                  </a:cxn>
                  <a:cxn ang="0">
                    <a:pos x="19" y="110"/>
                  </a:cxn>
                  <a:cxn ang="0">
                    <a:pos x="5" y="133"/>
                  </a:cxn>
                  <a:cxn ang="0">
                    <a:pos x="8" y="152"/>
                  </a:cxn>
                  <a:cxn ang="0">
                    <a:pos x="35" y="163"/>
                  </a:cxn>
                  <a:cxn ang="0">
                    <a:pos x="61" y="167"/>
                  </a:cxn>
                  <a:cxn ang="0">
                    <a:pos x="71" y="189"/>
                  </a:cxn>
                  <a:cxn ang="0">
                    <a:pos x="98" y="202"/>
                  </a:cxn>
                  <a:cxn ang="0">
                    <a:pos x="127" y="218"/>
                  </a:cxn>
                  <a:cxn ang="0">
                    <a:pos x="158" y="212"/>
                  </a:cxn>
                  <a:cxn ang="0">
                    <a:pos x="181" y="226"/>
                  </a:cxn>
                  <a:cxn ang="0">
                    <a:pos x="203" y="216"/>
                  </a:cxn>
                  <a:cxn ang="0">
                    <a:pos x="204" y="198"/>
                  </a:cxn>
                  <a:cxn ang="0">
                    <a:pos x="197" y="180"/>
                  </a:cxn>
                  <a:cxn ang="0">
                    <a:pos x="192" y="161"/>
                  </a:cxn>
                  <a:cxn ang="0">
                    <a:pos x="185" y="135"/>
                  </a:cxn>
                  <a:cxn ang="0">
                    <a:pos x="183" y="113"/>
                  </a:cxn>
                  <a:cxn ang="0">
                    <a:pos x="187" y="94"/>
                  </a:cxn>
                  <a:cxn ang="0">
                    <a:pos x="167" y="82"/>
                  </a:cxn>
                  <a:cxn ang="0">
                    <a:pos x="177" y="61"/>
                  </a:cxn>
                  <a:cxn ang="0">
                    <a:pos x="186" y="35"/>
                  </a:cxn>
                  <a:cxn ang="0">
                    <a:pos x="171" y="22"/>
                  </a:cxn>
                  <a:cxn ang="0">
                    <a:pos x="169" y="30"/>
                  </a:cxn>
                  <a:cxn ang="0">
                    <a:pos x="167" y="36"/>
                  </a:cxn>
                  <a:cxn ang="0">
                    <a:pos x="168" y="40"/>
                  </a:cxn>
                  <a:cxn ang="0">
                    <a:pos x="158" y="41"/>
                  </a:cxn>
                  <a:cxn ang="0">
                    <a:pos x="149" y="29"/>
                  </a:cxn>
                  <a:cxn ang="0">
                    <a:pos x="150" y="15"/>
                  </a:cxn>
                  <a:cxn ang="0">
                    <a:pos x="142" y="25"/>
                  </a:cxn>
                  <a:cxn ang="0">
                    <a:pos x="136" y="43"/>
                  </a:cxn>
                  <a:cxn ang="0">
                    <a:pos x="127" y="60"/>
                  </a:cxn>
                  <a:cxn ang="0">
                    <a:pos x="133" y="79"/>
                  </a:cxn>
                  <a:cxn ang="0">
                    <a:pos x="156" y="81"/>
                  </a:cxn>
                  <a:cxn ang="0">
                    <a:pos x="158" y="106"/>
                  </a:cxn>
                  <a:cxn ang="0">
                    <a:pos x="156" y="116"/>
                  </a:cxn>
                  <a:cxn ang="0">
                    <a:pos x="150" y="100"/>
                  </a:cxn>
                  <a:cxn ang="0">
                    <a:pos x="147" y="86"/>
                  </a:cxn>
                  <a:cxn ang="0">
                    <a:pos x="128" y="92"/>
                  </a:cxn>
                  <a:cxn ang="0">
                    <a:pos x="114" y="117"/>
                  </a:cxn>
                  <a:cxn ang="0">
                    <a:pos x="97" y="137"/>
                  </a:cxn>
                  <a:cxn ang="0">
                    <a:pos x="75" y="114"/>
                  </a:cxn>
                  <a:cxn ang="0">
                    <a:pos x="87" y="114"/>
                  </a:cxn>
                  <a:cxn ang="0">
                    <a:pos x="108" y="101"/>
                  </a:cxn>
                  <a:cxn ang="0">
                    <a:pos x="113" y="78"/>
                  </a:cxn>
                  <a:cxn ang="0">
                    <a:pos x="115" y="60"/>
                  </a:cxn>
                  <a:cxn ang="0">
                    <a:pos x="120" y="37"/>
                  </a:cxn>
                  <a:cxn ang="0">
                    <a:pos x="135" y="7"/>
                  </a:cxn>
                  <a:cxn ang="0">
                    <a:pos x="121" y="2"/>
                  </a:cxn>
                  <a:cxn ang="0">
                    <a:pos x="103" y="18"/>
                  </a:cxn>
                  <a:cxn ang="0">
                    <a:pos x="93" y="32"/>
                  </a:cxn>
                  <a:cxn ang="0">
                    <a:pos x="85" y="47"/>
                  </a:cxn>
                  <a:cxn ang="0">
                    <a:pos x="88" y="67"/>
                  </a:cxn>
                  <a:cxn ang="0">
                    <a:pos x="79" y="78"/>
                  </a:cxn>
                  <a:cxn ang="0">
                    <a:pos x="66" y="54"/>
                  </a:cxn>
                </a:cxnLst>
                <a:rect l="0" t="0" r="r" b="b"/>
                <a:pathLst>
                  <a:path w="207" h="234">
                    <a:moveTo>
                      <a:pt x="59" y="56"/>
                    </a:moveTo>
                    <a:cubicBezTo>
                      <a:pt x="59" y="57"/>
                      <a:pt x="57" y="59"/>
                      <a:pt x="57" y="60"/>
                    </a:cubicBezTo>
                    <a:cubicBezTo>
                      <a:pt x="58" y="60"/>
                      <a:pt x="59" y="61"/>
                      <a:pt x="60" y="62"/>
                    </a:cubicBezTo>
                    <a:cubicBezTo>
                      <a:pt x="60" y="63"/>
                      <a:pt x="54" y="73"/>
                      <a:pt x="53" y="74"/>
                    </a:cubicBezTo>
                    <a:cubicBezTo>
                      <a:pt x="53" y="76"/>
                      <a:pt x="52" y="77"/>
                      <a:pt x="52" y="77"/>
                    </a:cubicBezTo>
                    <a:cubicBezTo>
                      <a:pt x="52" y="77"/>
                      <a:pt x="52" y="78"/>
                      <a:pt x="52" y="79"/>
                    </a:cubicBezTo>
                    <a:cubicBezTo>
                      <a:pt x="52" y="80"/>
                      <a:pt x="51" y="82"/>
                      <a:pt x="50" y="83"/>
                    </a:cubicBezTo>
                    <a:cubicBezTo>
                      <a:pt x="49" y="84"/>
                      <a:pt x="49" y="86"/>
                      <a:pt x="50" y="87"/>
                    </a:cubicBezTo>
                    <a:cubicBezTo>
                      <a:pt x="52" y="88"/>
                      <a:pt x="52" y="89"/>
                      <a:pt x="52" y="91"/>
                    </a:cubicBezTo>
                    <a:cubicBezTo>
                      <a:pt x="52" y="93"/>
                      <a:pt x="51" y="94"/>
                      <a:pt x="50" y="94"/>
                    </a:cubicBezTo>
                    <a:cubicBezTo>
                      <a:pt x="49" y="94"/>
                      <a:pt x="49" y="95"/>
                      <a:pt x="49" y="96"/>
                    </a:cubicBezTo>
                    <a:cubicBezTo>
                      <a:pt x="49" y="97"/>
                      <a:pt x="49" y="99"/>
                      <a:pt x="48" y="99"/>
                    </a:cubicBezTo>
                    <a:cubicBezTo>
                      <a:pt x="47" y="99"/>
                      <a:pt x="45" y="100"/>
                      <a:pt x="43" y="101"/>
                    </a:cubicBezTo>
                    <a:cubicBezTo>
                      <a:pt x="42" y="102"/>
                      <a:pt x="40" y="103"/>
                      <a:pt x="39" y="104"/>
                    </a:cubicBezTo>
                    <a:cubicBezTo>
                      <a:pt x="39" y="105"/>
                      <a:pt x="37" y="106"/>
                      <a:pt x="36" y="107"/>
                    </a:cubicBezTo>
                    <a:cubicBezTo>
                      <a:pt x="35" y="107"/>
                      <a:pt x="33" y="108"/>
                      <a:pt x="31" y="108"/>
                    </a:cubicBezTo>
                    <a:cubicBezTo>
                      <a:pt x="29" y="108"/>
                      <a:pt x="26" y="108"/>
                      <a:pt x="25" y="108"/>
                    </a:cubicBezTo>
                    <a:cubicBezTo>
                      <a:pt x="24" y="108"/>
                      <a:pt x="21" y="109"/>
                      <a:pt x="19" y="110"/>
                    </a:cubicBezTo>
                    <a:cubicBezTo>
                      <a:pt x="17" y="112"/>
                      <a:pt x="15" y="114"/>
                      <a:pt x="14" y="116"/>
                    </a:cubicBezTo>
                    <a:cubicBezTo>
                      <a:pt x="13" y="117"/>
                      <a:pt x="10" y="119"/>
                      <a:pt x="9" y="119"/>
                    </a:cubicBezTo>
                    <a:cubicBezTo>
                      <a:pt x="7" y="119"/>
                      <a:pt x="5" y="119"/>
                      <a:pt x="5" y="119"/>
                    </a:cubicBezTo>
                    <a:cubicBezTo>
                      <a:pt x="5" y="119"/>
                      <a:pt x="5" y="120"/>
                      <a:pt x="6" y="122"/>
                    </a:cubicBezTo>
                    <a:cubicBezTo>
                      <a:pt x="6" y="123"/>
                      <a:pt x="6" y="126"/>
                      <a:pt x="6" y="128"/>
                    </a:cubicBezTo>
                    <a:cubicBezTo>
                      <a:pt x="6" y="129"/>
                      <a:pt x="6" y="132"/>
                      <a:pt x="5" y="133"/>
                    </a:cubicBezTo>
                    <a:cubicBezTo>
                      <a:pt x="5" y="134"/>
                      <a:pt x="4" y="135"/>
                      <a:pt x="4" y="137"/>
                    </a:cubicBezTo>
                    <a:cubicBezTo>
                      <a:pt x="4" y="138"/>
                      <a:pt x="3" y="139"/>
                      <a:pt x="2" y="140"/>
                    </a:cubicBezTo>
                    <a:cubicBezTo>
                      <a:pt x="1" y="141"/>
                      <a:pt x="0" y="142"/>
                      <a:pt x="1" y="143"/>
                    </a:cubicBezTo>
                    <a:cubicBezTo>
                      <a:pt x="1" y="144"/>
                      <a:pt x="2" y="145"/>
                      <a:pt x="3" y="146"/>
                    </a:cubicBezTo>
                    <a:cubicBezTo>
                      <a:pt x="5" y="146"/>
                      <a:pt x="6" y="148"/>
                      <a:pt x="6" y="149"/>
                    </a:cubicBezTo>
                    <a:cubicBezTo>
                      <a:pt x="6" y="150"/>
                      <a:pt x="7" y="151"/>
                      <a:pt x="8" y="152"/>
                    </a:cubicBezTo>
                    <a:cubicBezTo>
                      <a:pt x="9" y="152"/>
                      <a:pt x="11" y="153"/>
                      <a:pt x="13" y="153"/>
                    </a:cubicBezTo>
                    <a:cubicBezTo>
                      <a:pt x="15" y="152"/>
                      <a:pt x="18" y="152"/>
                      <a:pt x="19" y="152"/>
                    </a:cubicBezTo>
                    <a:cubicBezTo>
                      <a:pt x="20" y="152"/>
                      <a:pt x="22" y="152"/>
                      <a:pt x="24" y="152"/>
                    </a:cubicBezTo>
                    <a:cubicBezTo>
                      <a:pt x="26" y="152"/>
                      <a:pt x="29" y="153"/>
                      <a:pt x="31" y="153"/>
                    </a:cubicBezTo>
                    <a:cubicBezTo>
                      <a:pt x="33" y="154"/>
                      <a:pt x="35" y="156"/>
                      <a:pt x="34" y="158"/>
                    </a:cubicBezTo>
                    <a:cubicBezTo>
                      <a:pt x="34" y="160"/>
                      <a:pt x="34" y="162"/>
                      <a:pt x="35" y="163"/>
                    </a:cubicBezTo>
                    <a:cubicBezTo>
                      <a:pt x="35" y="164"/>
                      <a:pt x="37" y="165"/>
                      <a:pt x="39" y="166"/>
                    </a:cubicBezTo>
                    <a:cubicBezTo>
                      <a:pt x="41" y="167"/>
                      <a:pt x="44" y="167"/>
                      <a:pt x="45" y="166"/>
                    </a:cubicBezTo>
                    <a:cubicBezTo>
                      <a:pt x="47" y="165"/>
                      <a:pt x="49" y="165"/>
                      <a:pt x="50" y="166"/>
                    </a:cubicBezTo>
                    <a:cubicBezTo>
                      <a:pt x="51" y="166"/>
                      <a:pt x="52" y="166"/>
                      <a:pt x="53" y="165"/>
                    </a:cubicBezTo>
                    <a:cubicBezTo>
                      <a:pt x="54" y="163"/>
                      <a:pt x="56" y="163"/>
                      <a:pt x="57" y="164"/>
                    </a:cubicBezTo>
                    <a:cubicBezTo>
                      <a:pt x="58" y="165"/>
                      <a:pt x="60" y="167"/>
                      <a:pt x="61" y="167"/>
                    </a:cubicBezTo>
                    <a:cubicBezTo>
                      <a:pt x="61" y="168"/>
                      <a:pt x="62" y="168"/>
                      <a:pt x="63" y="168"/>
                    </a:cubicBezTo>
                    <a:cubicBezTo>
                      <a:pt x="64" y="168"/>
                      <a:pt x="66" y="169"/>
                      <a:pt x="67" y="171"/>
                    </a:cubicBezTo>
                    <a:cubicBezTo>
                      <a:pt x="68" y="172"/>
                      <a:pt x="68" y="174"/>
                      <a:pt x="68" y="174"/>
                    </a:cubicBezTo>
                    <a:cubicBezTo>
                      <a:pt x="67" y="175"/>
                      <a:pt x="67" y="176"/>
                      <a:pt x="67" y="178"/>
                    </a:cubicBezTo>
                    <a:cubicBezTo>
                      <a:pt x="67" y="179"/>
                      <a:pt x="68" y="182"/>
                      <a:pt x="70" y="183"/>
                    </a:cubicBezTo>
                    <a:cubicBezTo>
                      <a:pt x="71" y="185"/>
                      <a:pt x="72" y="188"/>
                      <a:pt x="71" y="189"/>
                    </a:cubicBezTo>
                    <a:cubicBezTo>
                      <a:pt x="71" y="191"/>
                      <a:pt x="71" y="193"/>
                      <a:pt x="73" y="193"/>
                    </a:cubicBezTo>
                    <a:cubicBezTo>
                      <a:pt x="74" y="194"/>
                      <a:pt x="76" y="194"/>
                      <a:pt x="77" y="195"/>
                    </a:cubicBezTo>
                    <a:cubicBezTo>
                      <a:pt x="78" y="195"/>
                      <a:pt x="81" y="194"/>
                      <a:pt x="83" y="194"/>
                    </a:cubicBezTo>
                    <a:cubicBezTo>
                      <a:pt x="85" y="193"/>
                      <a:pt x="87" y="193"/>
                      <a:pt x="87" y="195"/>
                    </a:cubicBezTo>
                    <a:cubicBezTo>
                      <a:pt x="88" y="197"/>
                      <a:pt x="90" y="198"/>
                      <a:pt x="92" y="199"/>
                    </a:cubicBezTo>
                    <a:cubicBezTo>
                      <a:pt x="94" y="199"/>
                      <a:pt x="97" y="201"/>
                      <a:pt x="98" y="202"/>
                    </a:cubicBezTo>
                    <a:cubicBezTo>
                      <a:pt x="100" y="203"/>
                      <a:pt x="102" y="204"/>
                      <a:pt x="104" y="204"/>
                    </a:cubicBezTo>
                    <a:cubicBezTo>
                      <a:pt x="106" y="203"/>
                      <a:pt x="109" y="204"/>
                      <a:pt x="110" y="206"/>
                    </a:cubicBezTo>
                    <a:cubicBezTo>
                      <a:pt x="111" y="207"/>
                      <a:pt x="114" y="208"/>
                      <a:pt x="116" y="208"/>
                    </a:cubicBezTo>
                    <a:cubicBezTo>
                      <a:pt x="117" y="207"/>
                      <a:pt x="119" y="208"/>
                      <a:pt x="120" y="209"/>
                    </a:cubicBezTo>
                    <a:cubicBezTo>
                      <a:pt x="120" y="210"/>
                      <a:pt x="121" y="212"/>
                      <a:pt x="122" y="214"/>
                    </a:cubicBezTo>
                    <a:cubicBezTo>
                      <a:pt x="123" y="215"/>
                      <a:pt x="125" y="217"/>
                      <a:pt x="127" y="218"/>
                    </a:cubicBezTo>
                    <a:cubicBezTo>
                      <a:pt x="129" y="219"/>
                      <a:pt x="131" y="220"/>
                      <a:pt x="132" y="220"/>
                    </a:cubicBezTo>
                    <a:cubicBezTo>
                      <a:pt x="134" y="220"/>
                      <a:pt x="137" y="220"/>
                      <a:pt x="140" y="220"/>
                    </a:cubicBezTo>
                    <a:cubicBezTo>
                      <a:pt x="143" y="220"/>
                      <a:pt x="146" y="219"/>
                      <a:pt x="147" y="218"/>
                    </a:cubicBezTo>
                    <a:cubicBezTo>
                      <a:pt x="149" y="217"/>
                      <a:pt x="150" y="216"/>
                      <a:pt x="151" y="215"/>
                    </a:cubicBezTo>
                    <a:cubicBezTo>
                      <a:pt x="152" y="215"/>
                      <a:pt x="154" y="214"/>
                      <a:pt x="154" y="213"/>
                    </a:cubicBezTo>
                    <a:cubicBezTo>
                      <a:pt x="155" y="213"/>
                      <a:pt x="157" y="212"/>
                      <a:pt x="158" y="212"/>
                    </a:cubicBezTo>
                    <a:cubicBezTo>
                      <a:pt x="159" y="212"/>
                      <a:pt x="160" y="213"/>
                      <a:pt x="160" y="215"/>
                    </a:cubicBezTo>
                    <a:cubicBezTo>
                      <a:pt x="161" y="216"/>
                      <a:pt x="162" y="218"/>
                      <a:pt x="163" y="219"/>
                    </a:cubicBezTo>
                    <a:cubicBezTo>
                      <a:pt x="164" y="220"/>
                      <a:pt x="165" y="221"/>
                      <a:pt x="167" y="220"/>
                    </a:cubicBezTo>
                    <a:cubicBezTo>
                      <a:pt x="168" y="219"/>
                      <a:pt x="170" y="220"/>
                      <a:pt x="172" y="220"/>
                    </a:cubicBezTo>
                    <a:cubicBezTo>
                      <a:pt x="174" y="221"/>
                      <a:pt x="176" y="223"/>
                      <a:pt x="177" y="224"/>
                    </a:cubicBezTo>
                    <a:cubicBezTo>
                      <a:pt x="177" y="225"/>
                      <a:pt x="179" y="226"/>
                      <a:pt x="181" y="226"/>
                    </a:cubicBezTo>
                    <a:cubicBezTo>
                      <a:pt x="183" y="226"/>
                      <a:pt x="186" y="228"/>
                      <a:pt x="188" y="230"/>
                    </a:cubicBezTo>
                    <a:cubicBezTo>
                      <a:pt x="189" y="232"/>
                      <a:pt x="190" y="234"/>
                      <a:pt x="190" y="234"/>
                    </a:cubicBezTo>
                    <a:cubicBezTo>
                      <a:pt x="190" y="234"/>
                      <a:pt x="191" y="233"/>
                      <a:pt x="192" y="231"/>
                    </a:cubicBezTo>
                    <a:cubicBezTo>
                      <a:pt x="193" y="230"/>
                      <a:pt x="195" y="228"/>
                      <a:pt x="196" y="226"/>
                    </a:cubicBezTo>
                    <a:cubicBezTo>
                      <a:pt x="198" y="224"/>
                      <a:pt x="200" y="221"/>
                      <a:pt x="201" y="220"/>
                    </a:cubicBezTo>
                    <a:cubicBezTo>
                      <a:pt x="202" y="218"/>
                      <a:pt x="203" y="217"/>
                      <a:pt x="203" y="216"/>
                    </a:cubicBezTo>
                    <a:cubicBezTo>
                      <a:pt x="202" y="215"/>
                      <a:pt x="202" y="213"/>
                      <a:pt x="203" y="213"/>
                    </a:cubicBezTo>
                    <a:cubicBezTo>
                      <a:pt x="203" y="212"/>
                      <a:pt x="202" y="211"/>
                      <a:pt x="202" y="210"/>
                    </a:cubicBezTo>
                    <a:cubicBezTo>
                      <a:pt x="201" y="209"/>
                      <a:pt x="200" y="208"/>
                      <a:pt x="199" y="207"/>
                    </a:cubicBezTo>
                    <a:cubicBezTo>
                      <a:pt x="199" y="207"/>
                      <a:pt x="199" y="206"/>
                      <a:pt x="199" y="206"/>
                    </a:cubicBezTo>
                    <a:cubicBezTo>
                      <a:pt x="200" y="205"/>
                      <a:pt x="201" y="204"/>
                      <a:pt x="201" y="202"/>
                    </a:cubicBezTo>
                    <a:cubicBezTo>
                      <a:pt x="201" y="201"/>
                      <a:pt x="203" y="199"/>
                      <a:pt x="204" y="198"/>
                    </a:cubicBezTo>
                    <a:cubicBezTo>
                      <a:pt x="206" y="197"/>
                      <a:pt x="207" y="195"/>
                      <a:pt x="207" y="194"/>
                    </a:cubicBezTo>
                    <a:cubicBezTo>
                      <a:pt x="207" y="192"/>
                      <a:pt x="207" y="190"/>
                      <a:pt x="207" y="189"/>
                    </a:cubicBezTo>
                    <a:cubicBezTo>
                      <a:pt x="207" y="188"/>
                      <a:pt x="207" y="186"/>
                      <a:pt x="207" y="185"/>
                    </a:cubicBezTo>
                    <a:cubicBezTo>
                      <a:pt x="207" y="184"/>
                      <a:pt x="206" y="183"/>
                      <a:pt x="204" y="183"/>
                    </a:cubicBezTo>
                    <a:cubicBezTo>
                      <a:pt x="203" y="183"/>
                      <a:pt x="201" y="182"/>
                      <a:pt x="200" y="181"/>
                    </a:cubicBezTo>
                    <a:cubicBezTo>
                      <a:pt x="200" y="181"/>
                      <a:pt x="198" y="180"/>
                      <a:pt x="197" y="180"/>
                    </a:cubicBezTo>
                    <a:cubicBezTo>
                      <a:pt x="196" y="180"/>
                      <a:pt x="195" y="179"/>
                      <a:pt x="195" y="178"/>
                    </a:cubicBezTo>
                    <a:cubicBezTo>
                      <a:pt x="195" y="176"/>
                      <a:pt x="195" y="175"/>
                      <a:pt x="195" y="174"/>
                    </a:cubicBezTo>
                    <a:cubicBezTo>
                      <a:pt x="196" y="173"/>
                      <a:pt x="196" y="172"/>
                      <a:pt x="196" y="171"/>
                    </a:cubicBezTo>
                    <a:cubicBezTo>
                      <a:pt x="196" y="170"/>
                      <a:pt x="196" y="169"/>
                      <a:pt x="195" y="168"/>
                    </a:cubicBezTo>
                    <a:cubicBezTo>
                      <a:pt x="195" y="167"/>
                      <a:pt x="195" y="166"/>
                      <a:pt x="195" y="165"/>
                    </a:cubicBezTo>
                    <a:cubicBezTo>
                      <a:pt x="195" y="164"/>
                      <a:pt x="193" y="162"/>
                      <a:pt x="192" y="161"/>
                    </a:cubicBezTo>
                    <a:cubicBezTo>
                      <a:pt x="190" y="160"/>
                      <a:pt x="188" y="159"/>
                      <a:pt x="187" y="157"/>
                    </a:cubicBezTo>
                    <a:cubicBezTo>
                      <a:pt x="187" y="156"/>
                      <a:pt x="187" y="154"/>
                      <a:pt x="187" y="153"/>
                    </a:cubicBezTo>
                    <a:cubicBezTo>
                      <a:pt x="188" y="152"/>
                      <a:pt x="188" y="150"/>
                      <a:pt x="187" y="148"/>
                    </a:cubicBezTo>
                    <a:cubicBezTo>
                      <a:pt x="186" y="146"/>
                      <a:pt x="186" y="144"/>
                      <a:pt x="187" y="143"/>
                    </a:cubicBezTo>
                    <a:cubicBezTo>
                      <a:pt x="188" y="143"/>
                      <a:pt x="188" y="141"/>
                      <a:pt x="188" y="139"/>
                    </a:cubicBezTo>
                    <a:cubicBezTo>
                      <a:pt x="187" y="138"/>
                      <a:pt x="186" y="136"/>
                      <a:pt x="185" y="135"/>
                    </a:cubicBezTo>
                    <a:cubicBezTo>
                      <a:pt x="183" y="134"/>
                      <a:pt x="182" y="133"/>
                      <a:pt x="181" y="132"/>
                    </a:cubicBezTo>
                    <a:cubicBezTo>
                      <a:pt x="181" y="131"/>
                      <a:pt x="181" y="129"/>
                      <a:pt x="181" y="127"/>
                    </a:cubicBezTo>
                    <a:cubicBezTo>
                      <a:pt x="182" y="126"/>
                      <a:pt x="181" y="123"/>
                      <a:pt x="181" y="122"/>
                    </a:cubicBezTo>
                    <a:cubicBezTo>
                      <a:pt x="180" y="121"/>
                      <a:pt x="179" y="119"/>
                      <a:pt x="179" y="118"/>
                    </a:cubicBezTo>
                    <a:cubicBezTo>
                      <a:pt x="178" y="117"/>
                      <a:pt x="179" y="116"/>
                      <a:pt x="180" y="115"/>
                    </a:cubicBezTo>
                    <a:cubicBezTo>
                      <a:pt x="182" y="115"/>
                      <a:pt x="183" y="114"/>
                      <a:pt x="183" y="113"/>
                    </a:cubicBezTo>
                    <a:cubicBezTo>
                      <a:pt x="184" y="112"/>
                      <a:pt x="185" y="110"/>
                      <a:pt x="186" y="109"/>
                    </a:cubicBezTo>
                    <a:cubicBezTo>
                      <a:pt x="187" y="108"/>
                      <a:pt x="188" y="107"/>
                      <a:pt x="188" y="107"/>
                    </a:cubicBezTo>
                    <a:cubicBezTo>
                      <a:pt x="188" y="107"/>
                      <a:pt x="187" y="106"/>
                      <a:pt x="186" y="105"/>
                    </a:cubicBezTo>
                    <a:cubicBezTo>
                      <a:pt x="186" y="103"/>
                      <a:pt x="186" y="102"/>
                      <a:pt x="187" y="102"/>
                    </a:cubicBezTo>
                    <a:cubicBezTo>
                      <a:pt x="188" y="102"/>
                      <a:pt x="188" y="101"/>
                      <a:pt x="188" y="99"/>
                    </a:cubicBezTo>
                    <a:cubicBezTo>
                      <a:pt x="187" y="97"/>
                      <a:pt x="187" y="95"/>
                      <a:pt x="187" y="94"/>
                    </a:cubicBezTo>
                    <a:cubicBezTo>
                      <a:pt x="187" y="92"/>
                      <a:pt x="186" y="91"/>
                      <a:pt x="184" y="90"/>
                    </a:cubicBezTo>
                    <a:cubicBezTo>
                      <a:pt x="183" y="90"/>
                      <a:pt x="182" y="88"/>
                      <a:pt x="181" y="88"/>
                    </a:cubicBezTo>
                    <a:cubicBezTo>
                      <a:pt x="181" y="87"/>
                      <a:pt x="179" y="87"/>
                      <a:pt x="178" y="88"/>
                    </a:cubicBezTo>
                    <a:cubicBezTo>
                      <a:pt x="177" y="88"/>
                      <a:pt x="175" y="88"/>
                      <a:pt x="174" y="88"/>
                    </a:cubicBezTo>
                    <a:cubicBezTo>
                      <a:pt x="172" y="87"/>
                      <a:pt x="171" y="86"/>
                      <a:pt x="170" y="86"/>
                    </a:cubicBezTo>
                    <a:cubicBezTo>
                      <a:pt x="169" y="86"/>
                      <a:pt x="168" y="84"/>
                      <a:pt x="167" y="82"/>
                    </a:cubicBezTo>
                    <a:cubicBezTo>
                      <a:pt x="166" y="80"/>
                      <a:pt x="164" y="78"/>
                      <a:pt x="164" y="78"/>
                    </a:cubicBezTo>
                    <a:cubicBezTo>
                      <a:pt x="163" y="78"/>
                      <a:pt x="163" y="76"/>
                      <a:pt x="163" y="74"/>
                    </a:cubicBezTo>
                    <a:cubicBezTo>
                      <a:pt x="163" y="72"/>
                      <a:pt x="164" y="70"/>
                      <a:pt x="165" y="69"/>
                    </a:cubicBezTo>
                    <a:cubicBezTo>
                      <a:pt x="166" y="69"/>
                      <a:pt x="169" y="67"/>
                      <a:pt x="170" y="66"/>
                    </a:cubicBezTo>
                    <a:cubicBezTo>
                      <a:pt x="172" y="64"/>
                      <a:pt x="174" y="63"/>
                      <a:pt x="175" y="64"/>
                    </a:cubicBezTo>
                    <a:cubicBezTo>
                      <a:pt x="176" y="64"/>
                      <a:pt x="177" y="62"/>
                      <a:pt x="177" y="61"/>
                    </a:cubicBezTo>
                    <a:cubicBezTo>
                      <a:pt x="178" y="59"/>
                      <a:pt x="178" y="56"/>
                      <a:pt x="178" y="54"/>
                    </a:cubicBezTo>
                    <a:cubicBezTo>
                      <a:pt x="178" y="52"/>
                      <a:pt x="181" y="46"/>
                      <a:pt x="179" y="45"/>
                    </a:cubicBezTo>
                    <a:cubicBezTo>
                      <a:pt x="178" y="44"/>
                      <a:pt x="181" y="44"/>
                      <a:pt x="180" y="43"/>
                    </a:cubicBezTo>
                    <a:cubicBezTo>
                      <a:pt x="179" y="42"/>
                      <a:pt x="180" y="43"/>
                      <a:pt x="180" y="41"/>
                    </a:cubicBezTo>
                    <a:cubicBezTo>
                      <a:pt x="180" y="40"/>
                      <a:pt x="182" y="39"/>
                      <a:pt x="183" y="39"/>
                    </a:cubicBezTo>
                    <a:cubicBezTo>
                      <a:pt x="184" y="38"/>
                      <a:pt x="186" y="37"/>
                      <a:pt x="186" y="35"/>
                    </a:cubicBezTo>
                    <a:cubicBezTo>
                      <a:pt x="187" y="34"/>
                      <a:pt x="186" y="34"/>
                      <a:pt x="186" y="33"/>
                    </a:cubicBezTo>
                    <a:cubicBezTo>
                      <a:pt x="185" y="32"/>
                      <a:pt x="184" y="31"/>
                      <a:pt x="183" y="31"/>
                    </a:cubicBezTo>
                    <a:cubicBezTo>
                      <a:pt x="182" y="30"/>
                      <a:pt x="181" y="29"/>
                      <a:pt x="179" y="28"/>
                    </a:cubicBezTo>
                    <a:cubicBezTo>
                      <a:pt x="178" y="27"/>
                      <a:pt x="178" y="23"/>
                      <a:pt x="178" y="21"/>
                    </a:cubicBezTo>
                    <a:cubicBezTo>
                      <a:pt x="177" y="21"/>
                      <a:pt x="176" y="21"/>
                      <a:pt x="175" y="21"/>
                    </a:cubicBezTo>
                    <a:cubicBezTo>
                      <a:pt x="174" y="22"/>
                      <a:pt x="172" y="22"/>
                      <a:pt x="171" y="22"/>
                    </a:cubicBezTo>
                    <a:cubicBezTo>
                      <a:pt x="171" y="22"/>
                      <a:pt x="170" y="23"/>
                      <a:pt x="169" y="23"/>
                    </a:cubicBezTo>
                    <a:cubicBezTo>
                      <a:pt x="169" y="23"/>
                      <a:pt x="169" y="24"/>
                      <a:pt x="169" y="25"/>
                    </a:cubicBezTo>
                    <a:cubicBezTo>
                      <a:pt x="170" y="25"/>
                      <a:pt x="171" y="26"/>
                      <a:pt x="172" y="27"/>
                    </a:cubicBezTo>
                    <a:cubicBezTo>
                      <a:pt x="173" y="27"/>
                      <a:pt x="173" y="28"/>
                      <a:pt x="173" y="29"/>
                    </a:cubicBezTo>
                    <a:cubicBezTo>
                      <a:pt x="172" y="30"/>
                      <a:pt x="172" y="31"/>
                      <a:pt x="171" y="31"/>
                    </a:cubicBezTo>
                    <a:cubicBezTo>
                      <a:pt x="170" y="31"/>
                      <a:pt x="169" y="31"/>
                      <a:pt x="169" y="30"/>
                    </a:cubicBezTo>
                    <a:cubicBezTo>
                      <a:pt x="168" y="30"/>
                      <a:pt x="167" y="29"/>
                      <a:pt x="166" y="28"/>
                    </a:cubicBezTo>
                    <a:cubicBezTo>
                      <a:pt x="165" y="27"/>
                      <a:pt x="164" y="26"/>
                      <a:pt x="163" y="26"/>
                    </a:cubicBezTo>
                    <a:cubicBezTo>
                      <a:pt x="162" y="26"/>
                      <a:pt x="160" y="27"/>
                      <a:pt x="160" y="27"/>
                    </a:cubicBezTo>
                    <a:cubicBezTo>
                      <a:pt x="159" y="28"/>
                      <a:pt x="159" y="30"/>
                      <a:pt x="159" y="31"/>
                    </a:cubicBezTo>
                    <a:cubicBezTo>
                      <a:pt x="159" y="33"/>
                      <a:pt x="163" y="32"/>
                      <a:pt x="163" y="33"/>
                    </a:cubicBezTo>
                    <a:cubicBezTo>
                      <a:pt x="164" y="34"/>
                      <a:pt x="165" y="35"/>
                      <a:pt x="167" y="36"/>
                    </a:cubicBezTo>
                    <a:cubicBezTo>
                      <a:pt x="168" y="37"/>
                      <a:pt x="170" y="38"/>
                      <a:pt x="171" y="38"/>
                    </a:cubicBezTo>
                    <a:cubicBezTo>
                      <a:pt x="172" y="38"/>
                      <a:pt x="173" y="40"/>
                      <a:pt x="174" y="41"/>
                    </a:cubicBezTo>
                    <a:cubicBezTo>
                      <a:pt x="174" y="41"/>
                      <a:pt x="171" y="44"/>
                      <a:pt x="171" y="45"/>
                    </a:cubicBezTo>
                    <a:cubicBezTo>
                      <a:pt x="171" y="45"/>
                      <a:pt x="170" y="42"/>
                      <a:pt x="170" y="43"/>
                    </a:cubicBezTo>
                    <a:cubicBezTo>
                      <a:pt x="171" y="43"/>
                      <a:pt x="169" y="39"/>
                      <a:pt x="169" y="39"/>
                    </a:cubicBezTo>
                    <a:cubicBezTo>
                      <a:pt x="169" y="40"/>
                      <a:pt x="167" y="40"/>
                      <a:pt x="168" y="40"/>
                    </a:cubicBezTo>
                    <a:cubicBezTo>
                      <a:pt x="169" y="40"/>
                      <a:pt x="168" y="40"/>
                      <a:pt x="167" y="40"/>
                    </a:cubicBezTo>
                    <a:cubicBezTo>
                      <a:pt x="166" y="41"/>
                      <a:pt x="167" y="40"/>
                      <a:pt x="166" y="40"/>
                    </a:cubicBezTo>
                    <a:cubicBezTo>
                      <a:pt x="165" y="40"/>
                      <a:pt x="165" y="41"/>
                      <a:pt x="164" y="40"/>
                    </a:cubicBezTo>
                    <a:cubicBezTo>
                      <a:pt x="163" y="39"/>
                      <a:pt x="163" y="40"/>
                      <a:pt x="163" y="39"/>
                    </a:cubicBezTo>
                    <a:cubicBezTo>
                      <a:pt x="163" y="38"/>
                      <a:pt x="163" y="39"/>
                      <a:pt x="162" y="39"/>
                    </a:cubicBezTo>
                    <a:cubicBezTo>
                      <a:pt x="161" y="38"/>
                      <a:pt x="159" y="40"/>
                      <a:pt x="158" y="41"/>
                    </a:cubicBezTo>
                    <a:cubicBezTo>
                      <a:pt x="157" y="41"/>
                      <a:pt x="157" y="41"/>
                      <a:pt x="157" y="40"/>
                    </a:cubicBezTo>
                    <a:cubicBezTo>
                      <a:pt x="157" y="40"/>
                      <a:pt x="156" y="39"/>
                      <a:pt x="155" y="39"/>
                    </a:cubicBezTo>
                    <a:cubicBezTo>
                      <a:pt x="154" y="39"/>
                      <a:pt x="153" y="38"/>
                      <a:pt x="152" y="38"/>
                    </a:cubicBezTo>
                    <a:cubicBezTo>
                      <a:pt x="151" y="38"/>
                      <a:pt x="150" y="36"/>
                      <a:pt x="149" y="35"/>
                    </a:cubicBezTo>
                    <a:cubicBezTo>
                      <a:pt x="148" y="34"/>
                      <a:pt x="148" y="32"/>
                      <a:pt x="148" y="32"/>
                    </a:cubicBezTo>
                    <a:cubicBezTo>
                      <a:pt x="149" y="31"/>
                      <a:pt x="149" y="30"/>
                      <a:pt x="149" y="29"/>
                    </a:cubicBezTo>
                    <a:cubicBezTo>
                      <a:pt x="150" y="29"/>
                      <a:pt x="151" y="28"/>
                      <a:pt x="150" y="27"/>
                    </a:cubicBezTo>
                    <a:cubicBezTo>
                      <a:pt x="150" y="27"/>
                      <a:pt x="150" y="25"/>
                      <a:pt x="150" y="24"/>
                    </a:cubicBezTo>
                    <a:cubicBezTo>
                      <a:pt x="150" y="24"/>
                      <a:pt x="149" y="24"/>
                      <a:pt x="150" y="23"/>
                    </a:cubicBezTo>
                    <a:cubicBezTo>
                      <a:pt x="150" y="22"/>
                      <a:pt x="149" y="22"/>
                      <a:pt x="150" y="21"/>
                    </a:cubicBezTo>
                    <a:cubicBezTo>
                      <a:pt x="150" y="20"/>
                      <a:pt x="150" y="19"/>
                      <a:pt x="150" y="18"/>
                    </a:cubicBezTo>
                    <a:cubicBezTo>
                      <a:pt x="151" y="17"/>
                      <a:pt x="150" y="16"/>
                      <a:pt x="150" y="15"/>
                    </a:cubicBezTo>
                    <a:cubicBezTo>
                      <a:pt x="150" y="13"/>
                      <a:pt x="149" y="10"/>
                      <a:pt x="149" y="9"/>
                    </a:cubicBezTo>
                    <a:cubicBezTo>
                      <a:pt x="149" y="8"/>
                      <a:pt x="148" y="8"/>
                      <a:pt x="147" y="8"/>
                    </a:cubicBezTo>
                    <a:cubicBezTo>
                      <a:pt x="145" y="7"/>
                      <a:pt x="144" y="9"/>
                      <a:pt x="144" y="10"/>
                    </a:cubicBezTo>
                    <a:cubicBezTo>
                      <a:pt x="144" y="12"/>
                      <a:pt x="144" y="15"/>
                      <a:pt x="144" y="17"/>
                    </a:cubicBezTo>
                    <a:cubicBezTo>
                      <a:pt x="144" y="19"/>
                      <a:pt x="142" y="21"/>
                      <a:pt x="141" y="22"/>
                    </a:cubicBezTo>
                    <a:cubicBezTo>
                      <a:pt x="140" y="23"/>
                      <a:pt x="144" y="24"/>
                      <a:pt x="142" y="25"/>
                    </a:cubicBezTo>
                    <a:cubicBezTo>
                      <a:pt x="140" y="26"/>
                      <a:pt x="138" y="27"/>
                      <a:pt x="138" y="28"/>
                    </a:cubicBezTo>
                    <a:cubicBezTo>
                      <a:pt x="137" y="29"/>
                      <a:pt x="137" y="30"/>
                      <a:pt x="136" y="31"/>
                    </a:cubicBezTo>
                    <a:cubicBezTo>
                      <a:pt x="135" y="32"/>
                      <a:pt x="134" y="33"/>
                      <a:pt x="133" y="34"/>
                    </a:cubicBezTo>
                    <a:cubicBezTo>
                      <a:pt x="133" y="34"/>
                      <a:pt x="133" y="35"/>
                      <a:pt x="134" y="36"/>
                    </a:cubicBezTo>
                    <a:cubicBezTo>
                      <a:pt x="135" y="37"/>
                      <a:pt x="136" y="39"/>
                      <a:pt x="136" y="40"/>
                    </a:cubicBezTo>
                    <a:cubicBezTo>
                      <a:pt x="136" y="41"/>
                      <a:pt x="136" y="42"/>
                      <a:pt x="136" y="43"/>
                    </a:cubicBezTo>
                    <a:cubicBezTo>
                      <a:pt x="137" y="43"/>
                      <a:pt x="133" y="44"/>
                      <a:pt x="132" y="45"/>
                    </a:cubicBezTo>
                    <a:cubicBezTo>
                      <a:pt x="132" y="46"/>
                      <a:pt x="129" y="48"/>
                      <a:pt x="130" y="48"/>
                    </a:cubicBezTo>
                    <a:cubicBezTo>
                      <a:pt x="130" y="49"/>
                      <a:pt x="131" y="51"/>
                      <a:pt x="130" y="52"/>
                    </a:cubicBezTo>
                    <a:cubicBezTo>
                      <a:pt x="130" y="54"/>
                      <a:pt x="129" y="56"/>
                      <a:pt x="128" y="57"/>
                    </a:cubicBezTo>
                    <a:cubicBezTo>
                      <a:pt x="127" y="57"/>
                      <a:pt x="130" y="56"/>
                      <a:pt x="129" y="57"/>
                    </a:cubicBezTo>
                    <a:cubicBezTo>
                      <a:pt x="128" y="58"/>
                      <a:pt x="128" y="59"/>
                      <a:pt x="127" y="60"/>
                    </a:cubicBezTo>
                    <a:cubicBezTo>
                      <a:pt x="127" y="61"/>
                      <a:pt x="130" y="61"/>
                      <a:pt x="129" y="62"/>
                    </a:cubicBezTo>
                    <a:cubicBezTo>
                      <a:pt x="129" y="63"/>
                      <a:pt x="128" y="65"/>
                      <a:pt x="129" y="67"/>
                    </a:cubicBezTo>
                    <a:cubicBezTo>
                      <a:pt x="129" y="69"/>
                      <a:pt x="129" y="72"/>
                      <a:pt x="128" y="73"/>
                    </a:cubicBezTo>
                    <a:cubicBezTo>
                      <a:pt x="128" y="74"/>
                      <a:pt x="127" y="76"/>
                      <a:pt x="127" y="77"/>
                    </a:cubicBezTo>
                    <a:cubicBezTo>
                      <a:pt x="128" y="78"/>
                      <a:pt x="129" y="78"/>
                      <a:pt x="130" y="78"/>
                    </a:cubicBezTo>
                    <a:cubicBezTo>
                      <a:pt x="130" y="78"/>
                      <a:pt x="132" y="78"/>
                      <a:pt x="133" y="79"/>
                    </a:cubicBezTo>
                    <a:cubicBezTo>
                      <a:pt x="135" y="79"/>
                      <a:pt x="137" y="79"/>
                      <a:pt x="138" y="78"/>
                    </a:cubicBezTo>
                    <a:cubicBezTo>
                      <a:pt x="140" y="78"/>
                      <a:pt x="145" y="72"/>
                      <a:pt x="146" y="73"/>
                    </a:cubicBezTo>
                    <a:cubicBezTo>
                      <a:pt x="147" y="73"/>
                      <a:pt x="149" y="74"/>
                      <a:pt x="149" y="75"/>
                    </a:cubicBezTo>
                    <a:cubicBezTo>
                      <a:pt x="150" y="75"/>
                      <a:pt x="150" y="76"/>
                      <a:pt x="151" y="76"/>
                    </a:cubicBezTo>
                    <a:cubicBezTo>
                      <a:pt x="152" y="76"/>
                      <a:pt x="153" y="77"/>
                      <a:pt x="153" y="78"/>
                    </a:cubicBezTo>
                    <a:cubicBezTo>
                      <a:pt x="153" y="79"/>
                      <a:pt x="155" y="80"/>
                      <a:pt x="156" y="81"/>
                    </a:cubicBezTo>
                    <a:cubicBezTo>
                      <a:pt x="157" y="82"/>
                      <a:pt x="158" y="84"/>
                      <a:pt x="158" y="86"/>
                    </a:cubicBezTo>
                    <a:cubicBezTo>
                      <a:pt x="158" y="88"/>
                      <a:pt x="159" y="90"/>
                      <a:pt x="159" y="91"/>
                    </a:cubicBezTo>
                    <a:cubicBezTo>
                      <a:pt x="159" y="93"/>
                      <a:pt x="160" y="94"/>
                      <a:pt x="160" y="95"/>
                    </a:cubicBezTo>
                    <a:cubicBezTo>
                      <a:pt x="160" y="95"/>
                      <a:pt x="159" y="96"/>
                      <a:pt x="158" y="96"/>
                    </a:cubicBezTo>
                    <a:cubicBezTo>
                      <a:pt x="157" y="96"/>
                      <a:pt x="163" y="96"/>
                      <a:pt x="162" y="97"/>
                    </a:cubicBezTo>
                    <a:cubicBezTo>
                      <a:pt x="162" y="98"/>
                      <a:pt x="158" y="105"/>
                      <a:pt x="158" y="106"/>
                    </a:cubicBezTo>
                    <a:cubicBezTo>
                      <a:pt x="158" y="107"/>
                      <a:pt x="158" y="109"/>
                      <a:pt x="159" y="110"/>
                    </a:cubicBezTo>
                    <a:cubicBezTo>
                      <a:pt x="160" y="111"/>
                      <a:pt x="162" y="112"/>
                      <a:pt x="163" y="112"/>
                    </a:cubicBezTo>
                    <a:cubicBezTo>
                      <a:pt x="164" y="113"/>
                      <a:pt x="165" y="113"/>
                      <a:pt x="166" y="113"/>
                    </a:cubicBezTo>
                    <a:cubicBezTo>
                      <a:pt x="167" y="113"/>
                      <a:pt x="168" y="114"/>
                      <a:pt x="168" y="115"/>
                    </a:cubicBezTo>
                    <a:cubicBezTo>
                      <a:pt x="168" y="115"/>
                      <a:pt x="161" y="116"/>
                      <a:pt x="160" y="116"/>
                    </a:cubicBezTo>
                    <a:cubicBezTo>
                      <a:pt x="159" y="116"/>
                      <a:pt x="158" y="116"/>
                      <a:pt x="156" y="116"/>
                    </a:cubicBezTo>
                    <a:cubicBezTo>
                      <a:pt x="154" y="116"/>
                      <a:pt x="153" y="115"/>
                      <a:pt x="152" y="115"/>
                    </a:cubicBezTo>
                    <a:cubicBezTo>
                      <a:pt x="151" y="114"/>
                      <a:pt x="150" y="113"/>
                      <a:pt x="149" y="111"/>
                    </a:cubicBezTo>
                    <a:cubicBezTo>
                      <a:pt x="148" y="110"/>
                      <a:pt x="147" y="108"/>
                      <a:pt x="148" y="108"/>
                    </a:cubicBezTo>
                    <a:cubicBezTo>
                      <a:pt x="148" y="108"/>
                      <a:pt x="148" y="108"/>
                      <a:pt x="148" y="107"/>
                    </a:cubicBezTo>
                    <a:cubicBezTo>
                      <a:pt x="148" y="107"/>
                      <a:pt x="149" y="105"/>
                      <a:pt x="149" y="104"/>
                    </a:cubicBezTo>
                    <a:cubicBezTo>
                      <a:pt x="150" y="103"/>
                      <a:pt x="150" y="101"/>
                      <a:pt x="150" y="100"/>
                    </a:cubicBezTo>
                    <a:cubicBezTo>
                      <a:pt x="150" y="99"/>
                      <a:pt x="150" y="97"/>
                      <a:pt x="151" y="97"/>
                    </a:cubicBezTo>
                    <a:cubicBezTo>
                      <a:pt x="151" y="96"/>
                      <a:pt x="151" y="95"/>
                      <a:pt x="151" y="95"/>
                    </a:cubicBezTo>
                    <a:cubicBezTo>
                      <a:pt x="150" y="95"/>
                      <a:pt x="150" y="94"/>
                      <a:pt x="150" y="93"/>
                    </a:cubicBezTo>
                    <a:cubicBezTo>
                      <a:pt x="150" y="92"/>
                      <a:pt x="150" y="91"/>
                      <a:pt x="149" y="91"/>
                    </a:cubicBezTo>
                    <a:cubicBezTo>
                      <a:pt x="148" y="90"/>
                      <a:pt x="148" y="89"/>
                      <a:pt x="148" y="88"/>
                    </a:cubicBezTo>
                    <a:cubicBezTo>
                      <a:pt x="148" y="88"/>
                      <a:pt x="148" y="86"/>
                      <a:pt x="147" y="86"/>
                    </a:cubicBezTo>
                    <a:cubicBezTo>
                      <a:pt x="147" y="85"/>
                      <a:pt x="146" y="84"/>
                      <a:pt x="145" y="84"/>
                    </a:cubicBezTo>
                    <a:cubicBezTo>
                      <a:pt x="144" y="84"/>
                      <a:pt x="142" y="84"/>
                      <a:pt x="141" y="84"/>
                    </a:cubicBezTo>
                    <a:cubicBezTo>
                      <a:pt x="140" y="84"/>
                      <a:pt x="137" y="85"/>
                      <a:pt x="136" y="85"/>
                    </a:cubicBezTo>
                    <a:cubicBezTo>
                      <a:pt x="135" y="86"/>
                      <a:pt x="132" y="87"/>
                      <a:pt x="131" y="87"/>
                    </a:cubicBezTo>
                    <a:cubicBezTo>
                      <a:pt x="130" y="88"/>
                      <a:pt x="129" y="89"/>
                      <a:pt x="129" y="89"/>
                    </a:cubicBezTo>
                    <a:cubicBezTo>
                      <a:pt x="129" y="90"/>
                      <a:pt x="128" y="91"/>
                      <a:pt x="128" y="92"/>
                    </a:cubicBezTo>
                    <a:cubicBezTo>
                      <a:pt x="128" y="93"/>
                      <a:pt x="128" y="95"/>
                      <a:pt x="129" y="96"/>
                    </a:cubicBezTo>
                    <a:cubicBezTo>
                      <a:pt x="130" y="97"/>
                      <a:pt x="130" y="99"/>
                      <a:pt x="130" y="101"/>
                    </a:cubicBezTo>
                    <a:cubicBezTo>
                      <a:pt x="129" y="103"/>
                      <a:pt x="128" y="106"/>
                      <a:pt x="128" y="107"/>
                    </a:cubicBezTo>
                    <a:cubicBezTo>
                      <a:pt x="127" y="108"/>
                      <a:pt x="125" y="110"/>
                      <a:pt x="123" y="111"/>
                    </a:cubicBezTo>
                    <a:cubicBezTo>
                      <a:pt x="122" y="111"/>
                      <a:pt x="118" y="110"/>
                      <a:pt x="117" y="112"/>
                    </a:cubicBezTo>
                    <a:cubicBezTo>
                      <a:pt x="116" y="114"/>
                      <a:pt x="115" y="116"/>
                      <a:pt x="114" y="117"/>
                    </a:cubicBezTo>
                    <a:cubicBezTo>
                      <a:pt x="113" y="117"/>
                      <a:pt x="111" y="118"/>
                      <a:pt x="110" y="119"/>
                    </a:cubicBezTo>
                    <a:cubicBezTo>
                      <a:pt x="109" y="120"/>
                      <a:pt x="108" y="120"/>
                      <a:pt x="107" y="121"/>
                    </a:cubicBezTo>
                    <a:cubicBezTo>
                      <a:pt x="106" y="121"/>
                      <a:pt x="100" y="121"/>
                      <a:pt x="99" y="121"/>
                    </a:cubicBezTo>
                    <a:cubicBezTo>
                      <a:pt x="98" y="121"/>
                      <a:pt x="102" y="133"/>
                      <a:pt x="102" y="134"/>
                    </a:cubicBezTo>
                    <a:cubicBezTo>
                      <a:pt x="102" y="135"/>
                      <a:pt x="101" y="137"/>
                      <a:pt x="100" y="137"/>
                    </a:cubicBezTo>
                    <a:cubicBezTo>
                      <a:pt x="99" y="138"/>
                      <a:pt x="98" y="138"/>
                      <a:pt x="97" y="137"/>
                    </a:cubicBezTo>
                    <a:cubicBezTo>
                      <a:pt x="97" y="137"/>
                      <a:pt x="95" y="136"/>
                      <a:pt x="94" y="135"/>
                    </a:cubicBezTo>
                    <a:cubicBezTo>
                      <a:pt x="93" y="134"/>
                      <a:pt x="90" y="127"/>
                      <a:pt x="88" y="127"/>
                    </a:cubicBezTo>
                    <a:cubicBezTo>
                      <a:pt x="86" y="126"/>
                      <a:pt x="84" y="125"/>
                      <a:pt x="82" y="124"/>
                    </a:cubicBezTo>
                    <a:cubicBezTo>
                      <a:pt x="81" y="123"/>
                      <a:pt x="79" y="121"/>
                      <a:pt x="78" y="120"/>
                    </a:cubicBezTo>
                    <a:cubicBezTo>
                      <a:pt x="77" y="119"/>
                      <a:pt x="76" y="118"/>
                      <a:pt x="76" y="117"/>
                    </a:cubicBezTo>
                    <a:cubicBezTo>
                      <a:pt x="76" y="116"/>
                      <a:pt x="75" y="115"/>
                      <a:pt x="75" y="114"/>
                    </a:cubicBezTo>
                    <a:cubicBezTo>
                      <a:pt x="75" y="114"/>
                      <a:pt x="75" y="113"/>
                      <a:pt x="75" y="113"/>
                    </a:cubicBezTo>
                    <a:cubicBezTo>
                      <a:pt x="75" y="113"/>
                      <a:pt x="76" y="113"/>
                      <a:pt x="76" y="113"/>
                    </a:cubicBezTo>
                    <a:cubicBezTo>
                      <a:pt x="77" y="113"/>
                      <a:pt x="79" y="113"/>
                      <a:pt x="80" y="114"/>
                    </a:cubicBezTo>
                    <a:cubicBezTo>
                      <a:pt x="82" y="114"/>
                      <a:pt x="84" y="115"/>
                      <a:pt x="84" y="116"/>
                    </a:cubicBezTo>
                    <a:cubicBezTo>
                      <a:pt x="85" y="117"/>
                      <a:pt x="87" y="118"/>
                      <a:pt x="88" y="118"/>
                    </a:cubicBezTo>
                    <a:cubicBezTo>
                      <a:pt x="89" y="118"/>
                      <a:pt x="86" y="114"/>
                      <a:pt x="87" y="114"/>
                    </a:cubicBezTo>
                    <a:cubicBezTo>
                      <a:pt x="88" y="114"/>
                      <a:pt x="90" y="113"/>
                      <a:pt x="91" y="113"/>
                    </a:cubicBezTo>
                    <a:cubicBezTo>
                      <a:pt x="92" y="113"/>
                      <a:pt x="94" y="113"/>
                      <a:pt x="95" y="112"/>
                    </a:cubicBezTo>
                    <a:cubicBezTo>
                      <a:pt x="96" y="111"/>
                      <a:pt x="98" y="110"/>
                      <a:pt x="98" y="109"/>
                    </a:cubicBezTo>
                    <a:cubicBezTo>
                      <a:pt x="99" y="108"/>
                      <a:pt x="100" y="107"/>
                      <a:pt x="101" y="106"/>
                    </a:cubicBezTo>
                    <a:cubicBezTo>
                      <a:pt x="102" y="105"/>
                      <a:pt x="104" y="104"/>
                      <a:pt x="104" y="103"/>
                    </a:cubicBezTo>
                    <a:cubicBezTo>
                      <a:pt x="105" y="102"/>
                      <a:pt x="107" y="101"/>
                      <a:pt x="108" y="101"/>
                    </a:cubicBezTo>
                    <a:cubicBezTo>
                      <a:pt x="108" y="101"/>
                      <a:pt x="110" y="100"/>
                      <a:pt x="110" y="98"/>
                    </a:cubicBezTo>
                    <a:cubicBezTo>
                      <a:pt x="110" y="97"/>
                      <a:pt x="111" y="95"/>
                      <a:pt x="111" y="95"/>
                    </a:cubicBezTo>
                    <a:cubicBezTo>
                      <a:pt x="111" y="94"/>
                      <a:pt x="112" y="92"/>
                      <a:pt x="112" y="91"/>
                    </a:cubicBezTo>
                    <a:cubicBezTo>
                      <a:pt x="113" y="89"/>
                      <a:pt x="114" y="88"/>
                      <a:pt x="115" y="87"/>
                    </a:cubicBezTo>
                    <a:cubicBezTo>
                      <a:pt x="116" y="86"/>
                      <a:pt x="116" y="84"/>
                      <a:pt x="115" y="83"/>
                    </a:cubicBezTo>
                    <a:cubicBezTo>
                      <a:pt x="115" y="81"/>
                      <a:pt x="114" y="79"/>
                      <a:pt x="113" y="78"/>
                    </a:cubicBezTo>
                    <a:cubicBezTo>
                      <a:pt x="112" y="77"/>
                      <a:pt x="117" y="78"/>
                      <a:pt x="117" y="77"/>
                    </a:cubicBezTo>
                    <a:cubicBezTo>
                      <a:pt x="118" y="75"/>
                      <a:pt x="118" y="74"/>
                      <a:pt x="118" y="73"/>
                    </a:cubicBezTo>
                    <a:cubicBezTo>
                      <a:pt x="119" y="72"/>
                      <a:pt x="115" y="74"/>
                      <a:pt x="116" y="72"/>
                    </a:cubicBezTo>
                    <a:cubicBezTo>
                      <a:pt x="116" y="71"/>
                      <a:pt x="115" y="70"/>
                      <a:pt x="115" y="69"/>
                    </a:cubicBezTo>
                    <a:cubicBezTo>
                      <a:pt x="116" y="68"/>
                      <a:pt x="114" y="65"/>
                      <a:pt x="114" y="64"/>
                    </a:cubicBezTo>
                    <a:cubicBezTo>
                      <a:pt x="114" y="63"/>
                      <a:pt x="115" y="61"/>
                      <a:pt x="115" y="60"/>
                    </a:cubicBezTo>
                    <a:cubicBezTo>
                      <a:pt x="116" y="60"/>
                      <a:pt x="117" y="58"/>
                      <a:pt x="117" y="57"/>
                    </a:cubicBezTo>
                    <a:cubicBezTo>
                      <a:pt x="116" y="56"/>
                      <a:pt x="117" y="55"/>
                      <a:pt x="118" y="54"/>
                    </a:cubicBezTo>
                    <a:cubicBezTo>
                      <a:pt x="119" y="53"/>
                      <a:pt x="120" y="51"/>
                      <a:pt x="120" y="50"/>
                    </a:cubicBezTo>
                    <a:cubicBezTo>
                      <a:pt x="120" y="49"/>
                      <a:pt x="120" y="47"/>
                      <a:pt x="120" y="46"/>
                    </a:cubicBezTo>
                    <a:cubicBezTo>
                      <a:pt x="121" y="44"/>
                      <a:pt x="121" y="42"/>
                      <a:pt x="121" y="41"/>
                    </a:cubicBezTo>
                    <a:cubicBezTo>
                      <a:pt x="122" y="40"/>
                      <a:pt x="121" y="38"/>
                      <a:pt x="120" y="37"/>
                    </a:cubicBezTo>
                    <a:cubicBezTo>
                      <a:pt x="119" y="35"/>
                      <a:pt x="119" y="33"/>
                      <a:pt x="118" y="32"/>
                    </a:cubicBezTo>
                    <a:cubicBezTo>
                      <a:pt x="118" y="31"/>
                      <a:pt x="119" y="30"/>
                      <a:pt x="120" y="29"/>
                    </a:cubicBezTo>
                    <a:cubicBezTo>
                      <a:pt x="121" y="28"/>
                      <a:pt x="123" y="26"/>
                      <a:pt x="124" y="23"/>
                    </a:cubicBezTo>
                    <a:cubicBezTo>
                      <a:pt x="126" y="21"/>
                      <a:pt x="128" y="17"/>
                      <a:pt x="128" y="16"/>
                    </a:cubicBezTo>
                    <a:cubicBezTo>
                      <a:pt x="129" y="15"/>
                      <a:pt x="135" y="13"/>
                      <a:pt x="136" y="11"/>
                    </a:cubicBezTo>
                    <a:cubicBezTo>
                      <a:pt x="136" y="9"/>
                      <a:pt x="136" y="7"/>
                      <a:pt x="135" y="7"/>
                    </a:cubicBezTo>
                    <a:cubicBezTo>
                      <a:pt x="135" y="6"/>
                      <a:pt x="133" y="5"/>
                      <a:pt x="133" y="5"/>
                    </a:cubicBezTo>
                    <a:cubicBezTo>
                      <a:pt x="132" y="4"/>
                      <a:pt x="131" y="3"/>
                      <a:pt x="131" y="3"/>
                    </a:cubicBezTo>
                    <a:cubicBezTo>
                      <a:pt x="130" y="2"/>
                      <a:pt x="128" y="1"/>
                      <a:pt x="127" y="1"/>
                    </a:cubicBezTo>
                    <a:cubicBezTo>
                      <a:pt x="125" y="0"/>
                      <a:pt x="127" y="4"/>
                      <a:pt x="126" y="4"/>
                    </a:cubicBezTo>
                    <a:cubicBezTo>
                      <a:pt x="124" y="4"/>
                      <a:pt x="122" y="4"/>
                      <a:pt x="122" y="3"/>
                    </a:cubicBezTo>
                    <a:cubicBezTo>
                      <a:pt x="122" y="3"/>
                      <a:pt x="121" y="3"/>
                      <a:pt x="121" y="2"/>
                    </a:cubicBezTo>
                    <a:cubicBezTo>
                      <a:pt x="120" y="2"/>
                      <a:pt x="119" y="3"/>
                      <a:pt x="118" y="4"/>
                    </a:cubicBezTo>
                    <a:cubicBezTo>
                      <a:pt x="117" y="5"/>
                      <a:pt x="116" y="2"/>
                      <a:pt x="115" y="4"/>
                    </a:cubicBezTo>
                    <a:cubicBezTo>
                      <a:pt x="114" y="6"/>
                      <a:pt x="115" y="2"/>
                      <a:pt x="114" y="5"/>
                    </a:cubicBezTo>
                    <a:cubicBezTo>
                      <a:pt x="113" y="7"/>
                      <a:pt x="112" y="4"/>
                      <a:pt x="110" y="7"/>
                    </a:cubicBezTo>
                    <a:cubicBezTo>
                      <a:pt x="109" y="9"/>
                      <a:pt x="106" y="12"/>
                      <a:pt x="104" y="13"/>
                    </a:cubicBezTo>
                    <a:cubicBezTo>
                      <a:pt x="103" y="13"/>
                      <a:pt x="105" y="17"/>
                      <a:pt x="103" y="18"/>
                    </a:cubicBezTo>
                    <a:cubicBezTo>
                      <a:pt x="101" y="19"/>
                      <a:pt x="99" y="21"/>
                      <a:pt x="98" y="22"/>
                    </a:cubicBezTo>
                    <a:cubicBezTo>
                      <a:pt x="98" y="23"/>
                      <a:pt x="92" y="23"/>
                      <a:pt x="91" y="24"/>
                    </a:cubicBezTo>
                    <a:cubicBezTo>
                      <a:pt x="90" y="25"/>
                      <a:pt x="90" y="26"/>
                      <a:pt x="91" y="26"/>
                    </a:cubicBezTo>
                    <a:cubicBezTo>
                      <a:pt x="92" y="27"/>
                      <a:pt x="93" y="27"/>
                      <a:pt x="93" y="27"/>
                    </a:cubicBezTo>
                    <a:cubicBezTo>
                      <a:pt x="94" y="28"/>
                      <a:pt x="95" y="27"/>
                      <a:pt x="95" y="28"/>
                    </a:cubicBezTo>
                    <a:cubicBezTo>
                      <a:pt x="94" y="29"/>
                      <a:pt x="93" y="31"/>
                      <a:pt x="93" y="32"/>
                    </a:cubicBezTo>
                    <a:cubicBezTo>
                      <a:pt x="92" y="34"/>
                      <a:pt x="91" y="36"/>
                      <a:pt x="91" y="36"/>
                    </a:cubicBezTo>
                    <a:cubicBezTo>
                      <a:pt x="91" y="37"/>
                      <a:pt x="91" y="38"/>
                      <a:pt x="90" y="39"/>
                    </a:cubicBezTo>
                    <a:cubicBezTo>
                      <a:pt x="90" y="40"/>
                      <a:pt x="89" y="41"/>
                      <a:pt x="88" y="40"/>
                    </a:cubicBezTo>
                    <a:cubicBezTo>
                      <a:pt x="87" y="40"/>
                      <a:pt x="86" y="41"/>
                      <a:pt x="86" y="42"/>
                    </a:cubicBezTo>
                    <a:cubicBezTo>
                      <a:pt x="85" y="43"/>
                      <a:pt x="85" y="45"/>
                      <a:pt x="84" y="46"/>
                    </a:cubicBezTo>
                    <a:cubicBezTo>
                      <a:pt x="84" y="47"/>
                      <a:pt x="85" y="47"/>
                      <a:pt x="85" y="47"/>
                    </a:cubicBezTo>
                    <a:cubicBezTo>
                      <a:pt x="86" y="47"/>
                      <a:pt x="87" y="47"/>
                      <a:pt x="88" y="48"/>
                    </a:cubicBezTo>
                    <a:cubicBezTo>
                      <a:pt x="89" y="49"/>
                      <a:pt x="84" y="52"/>
                      <a:pt x="84" y="53"/>
                    </a:cubicBezTo>
                    <a:cubicBezTo>
                      <a:pt x="85" y="54"/>
                      <a:pt x="86" y="56"/>
                      <a:pt x="85" y="57"/>
                    </a:cubicBezTo>
                    <a:cubicBezTo>
                      <a:pt x="85" y="58"/>
                      <a:pt x="85" y="59"/>
                      <a:pt x="84" y="60"/>
                    </a:cubicBezTo>
                    <a:cubicBezTo>
                      <a:pt x="84" y="61"/>
                      <a:pt x="89" y="59"/>
                      <a:pt x="90" y="61"/>
                    </a:cubicBezTo>
                    <a:cubicBezTo>
                      <a:pt x="90" y="62"/>
                      <a:pt x="87" y="66"/>
                      <a:pt x="88" y="67"/>
                    </a:cubicBezTo>
                    <a:cubicBezTo>
                      <a:pt x="89" y="67"/>
                      <a:pt x="89" y="68"/>
                      <a:pt x="89" y="68"/>
                    </a:cubicBezTo>
                    <a:cubicBezTo>
                      <a:pt x="88" y="69"/>
                      <a:pt x="88" y="70"/>
                      <a:pt x="88" y="71"/>
                    </a:cubicBezTo>
                    <a:cubicBezTo>
                      <a:pt x="88" y="72"/>
                      <a:pt x="87" y="74"/>
                      <a:pt x="85" y="75"/>
                    </a:cubicBezTo>
                    <a:cubicBezTo>
                      <a:pt x="84" y="77"/>
                      <a:pt x="82" y="78"/>
                      <a:pt x="82" y="79"/>
                    </a:cubicBezTo>
                    <a:cubicBezTo>
                      <a:pt x="82" y="79"/>
                      <a:pt x="81" y="80"/>
                      <a:pt x="80" y="80"/>
                    </a:cubicBezTo>
                    <a:cubicBezTo>
                      <a:pt x="79" y="80"/>
                      <a:pt x="79" y="79"/>
                      <a:pt x="79" y="78"/>
                    </a:cubicBezTo>
                    <a:cubicBezTo>
                      <a:pt x="79" y="77"/>
                      <a:pt x="79" y="75"/>
                      <a:pt x="78" y="75"/>
                    </a:cubicBezTo>
                    <a:cubicBezTo>
                      <a:pt x="77" y="74"/>
                      <a:pt x="76" y="73"/>
                      <a:pt x="75" y="71"/>
                    </a:cubicBezTo>
                    <a:cubicBezTo>
                      <a:pt x="75" y="70"/>
                      <a:pt x="74" y="69"/>
                      <a:pt x="74" y="68"/>
                    </a:cubicBezTo>
                    <a:cubicBezTo>
                      <a:pt x="74" y="67"/>
                      <a:pt x="73" y="65"/>
                      <a:pt x="72" y="63"/>
                    </a:cubicBezTo>
                    <a:cubicBezTo>
                      <a:pt x="71" y="62"/>
                      <a:pt x="71" y="58"/>
                      <a:pt x="70" y="57"/>
                    </a:cubicBezTo>
                    <a:cubicBezTo>
                      <a:pt x="69" y="56"/>
                      <a:pt x="67" y="55"/>
                      <a:pt x="66" y="54"/>
                    </a:cubicBezTo>
                    <a:cubicBezTo>
                      <a:pt x="65" y="53"/>
                      <a:pt x="64" y="52"/>
                      <a:pt x="63" y="52"/>
                    </a:cubicBezTo>
                    <a:cubicBezTo>
                      <a:pt x="63" y="52"/>
                      <a:pt x="62" y="52"/>
                      <a:pt x="61" y="53"/>
                    </a:cubicBezTo>
                    <a:cubicBezTo>
                      <a:pt x="60" y="54"/>
                      <a:pt x="59" y="55"/>
                      <a:pt x="59" y="56"/>
                    </a:cubicBezTo>
                    <a:close/>
                  </a:path>
                </a:pathLst>
              </a:custGeom>
              <a:solidFill>
                <a:srgbClr val="E7EDF9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9" name="Freeform 158"/>
              <p:cNvSpPr>
                <a:spLocks/>
              </p:cNvSpPr>
              <p:nvPr/>
            </p:nvSpPr>
            <p:spPr bwMode="auto">
              <a:xfrm>
                <a:off x="3986490" y="1602767"/>
                <a:ext cx="400972" cy="709542"/>
              </a:xfrm>
              <a:custGeom>
                <a:avLst/>
                <a:gdLst/>
                <a:ahLst/>
                <a:cxnLst>
                  <a:cxn ang="0">
                    <a:pos x="81" y="12"/>
                  </a:cxn>
                  <a:cxn ang="0">
                    <a:pos x="69" y="20"/>
                  </a:cxn>
                  <a:cxn ang="0">
                    <a:pos x="52" y="20"/>
                  </a:cxn>
                  <a:cxn ang="0">
                    <a:pos x="41" y="15"/>
                  </a:cxn>
                  <a:cxn ang="0">
                    <a:pos x="23" y="24"/>
                  </a:cxn>
                  <a:cxn ang="0">
                    <a:pos x="14" y="35"/>
                  </a:cxn>
                  <a:cxn ang="0">
                    <a:pos x="2" y="45"/>
                  </a:cxn>
                  <a:cxn ang="0">
                    <a:pos x="4" y="55"/>
                  </a:cxn>
                  <a:cxn ang="0">
                    <a:pos x="12" y="62"/>
                  </a:cxn>
                  <a:cxn ang="0">
                    <a:pos x="26" y="71"/>
                  </a:cxn>
                  <a:cxn ang="0">
                    <a:pos x="32" y="88"/>
                  </a:cxn>
                  <a:cxn ang="0">
                    <a:pos x="42" y="98"/>
                  </a:cxn>
                  <a:cxn ang="0">
                    <a:pos x="50" y="101"/>
                  </a:cxn>
                  <a:cxn ang="0">
                    <a:pos x="51" y="95"/>
                  </a:cxn>
                  <a:cxn ang="0">
                    <a:pos x="39" y="87"/>
                  </a:cxn>
                  <a:cxn ang="0">
                    <a:pos x="46" y="76"/>
                  </a:cxn>
                  <a:cxn ang="0">
                    <a:pos x="48" y="79"/>
                  </a:cxn>
                  <a:cxn ang="0">
                    <a:pos x="59" y="91"/>
                  </a:cxn>
                  <a:cxn ang="0">
                    <a:pos x="68" y="99"/>
                  </a:cxn>
                  <a:cxn ang="0">
                    <a:pos x="74" y="105"/>
                  </a:cxn>
                  <a:cxn ang="0">
                    <a:pos x="77" y="113"/>
                  </a:cxn>
                  <a:cxn ang="0">
                    <a:pos x="85" y="143"/>
                  </a:cxn>
                  <a:cxn ang="0">
                    <a:pos x="99" y="175"/>
                  </a:cxn>
                  <a:cxn ang="0">
                    <a:pos x="98" y="189"/>
                  </a:cxn>
                  <a:cxn ang="0">
                    <a:pos x="104" y="202"/>
                  </a:cxn>
                  <a:cxn ang="0">
                    <a:pos x="106" y="224"/>
                  </a:cxn>
                  <a:cxn ang="0">
                    <a:pos x="121" y="235"/>
                  </a:cxn>
                  <a:cxn ang="0">
                    <a:pos x="134" y="219"/>
                  </a:cxn>
                  <a:cxn ang="0">
                    <a:pos x="120" y="212"/>
                  </a:cxn>
                  <a:cxn ang="0">
                    <a:pos x="127" y="198"/>
                  </a:cxn>
                  <a:cxn ang="0">
                    <a:pos x="122" y="176"/>
                  </a:cxn>
                  <a:cxn ang="0">
                    <a:pos x="135" y="157"/>
                  </a:cxn>
                  <a:cxn ang="0">
                    <a:pos x="122" y="139"/>
                  </a:cxn>
                  <a:cxn ang="0">
                    <a:pos x="112" y="147"/>
                  </a:cxn>
                  <a:cxn ang="0">
                    <a:pos x="103" y="112"/>
                  </a:cxn>
                  <a:cxn ang="0">
                    <a:pos x="98" y="106"/>
                  </a:cxn>
                  <a:cxn ang="0">
                    <a:pos x="90" y="97"/>
                  </a:cxn>
                  <a:cxn ang="0">
                    <a:pos x="93" y="88"/>
                  </a:cxn>
                  <a:cxn ang="0">
                    <a:pos x="96" y="83"/>
                  </a:cxn>
                  <a:cxn ang="0">
                    <a:pos x="96" y="71"/>
                  </a:cxn>
                  <a:cxn ang="0">
                    <a:pos x="105" y="73"/>
                  </a:cxn>
                  <a:cxn ang="0">
                    <a:pos x="92" y="70"/>
                  </a:cxn>
                  <a:cxn ang="0">
                    <a:pos x="99" y="56"/>
                  </a:cxn>
                  <a:cxn ang="0">
                    <a:pos x="113" y="54"/>
                  </a:cxn>
                  <a:cxn ang="0">
                    <a:pos x="106" y="45"/>
                  </a:cxn>
                  <a:cxn ang="0">
                    <a:pos x="104" y="36"/>
                  </a:cxn>
                  <a:cxn ang="0">
                    <a:pos x="100" y="26"/>
                  </a:cxn>
                  <a:cxn ang="0">
                    <a:pos x="97" y="20"/>
                  </a:cxn>
                  <a:cxn ang="0">
                    <a:pos x="96" y="12"/>
                  </a:cxn>
                  <a:cxn ang="0">
                    <a:pos x="94" y="1"/>
                  </a:cxn>
                  <a:cxn ang="0">
                    <a:pos x="87" y="0"/>
                  </a:cxn>
                </a:cxnLst>
                <a:rect l="0" t="0" r="r" b="b"/>
                <a:pathLst>
                  <a:path w="137" h="237">
                    <a:moveTo>
                      <a:pt x="87" y="0"/>
                    </a:moveTo>
                    <a:cubicBezTo>
                      <a:pt x="79" y="2"/>
                      <a:pt x="83" y="4"/>
                      <a:pt x="83" y="5"/>
                    </a:cubicBezTo>
                    <a:cubicBezTo>
                      <a:pt x="83" y="6"/>
                      <a:pt x="83" y="7"/>
                      <a:pt x="82" y="8"/>
                    </a:cubicBezTo>
                    <a:cubicBezTo>
                      <a:pt x="82" y="9"/>
                      <a:pt x="81" y="10"/>
                      <a:pt x="81" y="12"/>
                    </a:cubicBezTo>
                    <a:cubicBezTo>
                      <a:pt x="81" y="13"/>
                      <a:pt x="81" y="15"/>
                      <a:pt x="80" y="16"/>
                    </a:cubicBezTo>
                    <a:cubicBezTo>
                      <a:pt x="80" y="17"/>
                      <a:pt x="78" y="18"/>
                      <a:pt x="78" y="19"/>
                    </a:cubicBezTo>
                    <a:cubicBezTo>
                      <a:pt x="77" y="20"/>
                      <a:pt x="75" y="20"/>
                      <a:pt x="74" y="20"/>
                    </a:cubicBezTo>
                    <a:cubicBezTo>
                      <a:pt x="72" y="19"/>
                      <a:pt x="70" y="19"/>
                      <a:pt x="69" y="20"/>
                    </a:cubicBezTo>
                    <a:cubicBezTo>
                      <a:pt x="68" y="21"/>
                      <a:pt x="66" y="22"/>
                      <a:pt x="64" y="23"/>
                    </a:cubicBezTo>
                    <a:cubicBezTo>
                      <a:pt x="63" y="24"/>
                      <a:pt x="60" y="25"/>
                      <a:pt x="59" y="26"/>
                    </a:cubicBezTo>
                    <a:cubicBezTo>
                      <a:pt x="58" y="26"/>
                      <a:pt x="56" y="26"/>
                      <a:pt x="55" y="25"/>
                    </a:cubicBezTo>
                    <a:cubicBezTo>
                      <a:pt x="54" y="24"/>
                      <a:pt x="52" y="21"/>
                      <a:pt x="52" y="20"/>
                    </a:cubicBezTo>
                    <a:cubicBezTo>
                      <a:pt x="51" y="19"/>
                      <a:pt x="51" y="17"/>
                      <a:pt x="51" y="16"/>
                    </a:cubicBezTo>
                    <a:cubicBezTo>
                      <a:pt x="51" y="15"/>
                      <a:pt x="49" y="14"/>
                      <a:pt x="48" y="14"/>
                    </a:cubicBezTo>
                    <a:cubicBezTo>
                      <a:pt x="46" y="13"/>
                      <a:pt x="44" y="13"/>
                      <a:pt x="44" y="14"/>
                    </a:cubicBezTo>
                    <a:cubicBezTo>
                      <a:pt x="43" y="14"/>
                      <a:pt x="42" y="15"/>
                      <a:pt x="41" y="15"/>
                    </a:cubicBezTo>
                    <a:cubicBezTo>
                      <a:pt x="40" y="16"/>
                      <a:pt x="38" y="17"/>
                      <a:pt x="35" y="17"/>
                    </a:cubicBezTo>
                    <a:cubicBezTo>
                      <a:pt x="33" y="17"/>
                      <a:pt x="31" y="18"/>
                      <a:pt x="31" y="19"/>
                    </a:cubicBezTo>
                    <a:cubicBezTo>
                      <a:pt x="31" y="20"/>
                      <a:pt x="30" y="21"/>
                      <a:pt x="29" y="22"/>
                    </a:cubicBezTo>
                    <a:cubicBezTo>
                      <a:pt x="27" y="23"/>
                      <a:pt x="25" y="24"/>
                      <a:pt x="23" y="24"/>
                    </a:cubicBezTo>
                    <a:cubicBezTo>
                      <a:pt x="22" y="24"/>
                      <a:pt x="20" y="26"/>
                      <a:pt x="20" y="27"/>
                    </a:cubicBezTo>
                    <a:cubicBezTo>
                      <a:pt x="20" y="28"/>
                      <a:pt x="19" y="29"/>
                      <a:pt x="18" y="30"/>
                    </a:cubicBezTo>
                    <a:cubicBezTo>
                      <a:pt x="17" y="31"/>
                      <a:pt x="17" y="32"/>
                      <a:pt x="17" y="33"/>
                    </a:cubicBezTo>
                    <a:cubicBezTo>
                      <a:pt x="17" y="34"/>
                      <a:pt x="15" y="34"/>
                      <a:pt x="14" y="35"/>
                    </a:cubicBezTo>
                    <a:cubicBezTo>
                      <a:pt x="13" y="35"/>
                      <a:pt x="11" y="36"/>
                      <a:pt x="10" y="37"/>
                    </a:cubicBezTo>
                    <a:cubicBezTo>
                      <a:pt x="8" y="38"/>
                      <a:pt x="8" y="39"/>
                      <a:pt x="9" y="40"/>
                    </a:cubicBezTo>
                    <a:cubicBezTo>
                      <a:pt x="9" y="41"/>
                      <a:pt x="8" y="42"/>
                      <a:pt x="6" y="42"/>
                    </a:cubicBezTo>
                    <a:cubicBezTo>
                      <a:pt x="4" y="42"/>
                      <a:pt x="3" y="43"/>
                      <a:pt x="2" y="45"/>
                    </a:cubicBezTo>
                    <a:cubicBezTo>
                      <a:pt x="2" y="46"/>
                      <a:pt x="1" y="47"/>
                      <a:pt x="1" y="48"/>
                    </a:cubicBezTo>
                    <a:cubicBezTo>
                      <a:pt x="0" y="49"/>
                      <a:pt x="1" y="51"/>
                      <a:pt x="1" y="52"/>
                    </a:cubicBezTo>
                    <a:cubicBezTo>
                      <a:pt x="2" y="53"/>
                      <a:pt x="3" y="54"/>
                      <a:pt x="3" y="54"/>
                    </a:cubicBezTo>
                    <a:cubicBezTo>
                      <a:pt x="3" y="54"/>
                      <a:pt x="3" y="54"/>
                      <a:pt x="4" y="55"/>
                    </a:cubicBezTo>
                    <a:cubicBezTo>
                      <a:pt x="5" y="55"/>
                      <a:pt x="6" y="55"/>
                      <a:pt x="7" y="55"/>
                    </a:cubicBezTo>
                    <a:cubicBezTo>
                      <a:pt x="8" y="54"/>
                      <a:pt x="9" y="55"/>
                      <a:pt x="9" y="57"/>
                    </a:cubicBezTo>
                    <a:cubicBezTo>
                      <a:pt x="10" y="58"/>
                      <a:pt x="10" y="60"/>
                      <a:pt x="10" y="60"/>
                    </a:cubicBezTo>
                    <a:cubicBezTo>
                      <a:pt x="10" y="61"/>
                      <a:pt x="11" y="62"/>
                      <a:pt x="12" y="62"/>
                    </a:cubicBezTo>
                    <a:cubicBezTo>
                      <a:pt x="13" y="63"/>
                      <a:pt x="14" y="64"/>
                      <a:pt x="15" y="64"/>
                    </a:cubicBezTo>
                    <a:cubicBezTo>
                      <a:pt x="16" y="65"/>
                      <a:pt x="19" y="66"/>
                      <a:pt x="20" y="66"/>
                    </a:cubicBezTo>
                    <a:cubicBezTo>
                      <a:pt x="22" y="66"/>
                      <a:pt x="23" y="67"/>
                      <a:pt x="24" y="68"/>
                    </a:cubicBezTo>
                    <a:cubicBezTo>
                      <a:pt x="24" y="69"/>
                      <a:pt x="25" y="71"/>
                      <a:pt x="26" y="71"/>
                    </a:cubicBezTo>
                    <a:cubicBezTo>
                      <a:pt x="27" y="71"/>
                      <a:pt x="27" y="73"/>
                      <a:pt x="27" y="74"/>
                    </a:cubicBezTo>
                    <a:cubicBezTo>
                      <a:pt x="27" y="75"/>
                      <a:pt x="28" y="77"/>
                      <a:pt x="29" y="77"/>
                    </a:cubicBezTo>
                    <a:cubicBezTo>
                      <a:pt x="29" y="78"/>
                      <a:pt x="27" y="89"/>
                      <a:pt x="29" y="89"/>
                    </a:cubicBezTo>
                    <a:cubicBezTo>
                      <a:pt x="30" y="89"/>
                      <a:pt x="31" y="88"/>
                      <a:pt x="32" y="88"/>
                    </a:cubicBezTo>
                    <a:cubicBezTo>
                      <a:pt x="33" y="88"/>
                      <a:pt x="35" y="88"/>
                      <a:pt x="36" y="89"/>
                    </a:cubicBezTo>
                    <a:cubicBezTo>
                      <a:pt x="37" y="89"/>
                      <a:pt x="38" y="91"/>
                      <a:pt x="39" y="92"/>
                    </a:cubicBezTo>
                    <a:cubicBezTo>
                      <a:pt x="40" y="93"/>
                      <a:pt x="40" y="94"/>
                      <a:pt x="40" y="96"/>
                    </a:cubicBezTo>
                    <a:cubicBezTo>
                      <a:pt x="40" y="97"/>
                      <a:pt x="41" y="98"/>
                      <a:pt x="42" y="98"/>
                    </a:cubicBezTo>
                    <a:cubicBezTo>
                      <a:pt x="43" y="97"/>
                      <a:pt x="44" y="97"/>
                      <a:pt x="44" y="97"/>
                    </a:cubicBezTo>
                    <a:cubicBezTo>
                      <a:pt x="44" y="97"/>
                      <a:pt x="45" y="98"/>
                      <a:pt x="45" y="98"/>
                    </a:cubicBezTo>
                    <a:cubicBezTo>
                      <a:pt x="45" y="99"/>
                      <a:pt x="46" y="100"/>
                      <a:pt x="47" y="100"/>
                    </a:cubicBezTo>
                    <a:cubicBezTo>
                      <a:pt x="49" y="101"/>
                      <a:pt x="50" y="101"/>
                      <a:pt x="50" y="101"/>
                    </a:cubicBezTo>
                    <a:cubicBezTo>
                      <a:pt x="50" y="100"/>
                      <a:pt x="51" y="100"/>
                      <a:pt x="51" y="99"/>
                    </a:cubicBezTo>
                    <a:cubicBezTo>
                      <a:pt x="51" y="98"/>
                      <a:pt x="51" y="98"/>
                      <a:pt x="52" y="98"/>
                    </a:cubicBezTo>
                    <a:cubicBezTo>
                      <a:pt x="53" y="98"/>
                      <a:pt x="53" y="97"/>
                      <a:pt x="53" y="96"/>
                    </a:cubicBezTo>
                    <a:cubicBezTo>
                      <a:pt x="53" y="95"/>
                      <a:pt x="52" y="94"/>
                      <a:pt x="51" y="95"/>
                    </a:cubicBezTo>
                    <a:cubicBezTo>
                      <a:pt x="50" y="96"/>
                      <a:pt x="48" y="95"/>
                      <a:pt x="47" y="94"/>
                    </a:cubicBezTo>
                    <a:cubicBezTo>
                      <a:pt x="46" y="92"/>
                      <a:pt x="44" y="91"/>
                      <a:pt x="44" y="91"/>
                    </a:cubicBezTo>
                    <a:cubicBezTo>
                      <a:pt x="43" y="91"/>
                      <a:pt x="42" y="90"/>
                      <a:pt x="42" y="89"/>
                    </a:cubicBezTo>
                    <a:cubicBezTo>
                      <a:pt x="41" y="88"/>
                      <a:pt x="40" y="87"/>
                      <a:pt x="39" y="87"/>
                    </a:cubicBezTo>
                    <a:cubicBezTo>
                      <a:pt x="38" y="87"/>
                      <a:pt x="38" y="85"/>
                      <a:pt x="38" y="83"/>
                    </a:cubicBezTo>
                    <a:cubicBezTo>
                      <a:pt x="38" y="81"/>
                      <a:pt x="39" y="83"/>
                      <a:pt x="39" y="82"/>
                    </a:cubicBezTo>
                    <a:cubicBezTo>
                      <a:pt x="40" y="80"/>
                      <a:pt x="41" y="78"/>
                      <a:pt x="43" y="78"/>
                    </a:cubicBezTo>
                    <a:cubicBezTo>
                      <a:pt x="44" y="77"/>
                      <a:pt x="46" y="76"/>
                      <a:pt x="46" y="76"/>
                    </a:cubicBezTo>
                    <a:cubicBezTo>
                      <a:pt x="47" y="75"/>
                      <a:pt x="48" y="74"/>
                      <a:pt x="49" y="73"/>
                    </a:cubicBezTo>
                    <a:cubicBezTo>
                      <a:pt x="50" y="73"/>
                      <a:pt x="50" y="73"/>
                      <a:pt x="49" y="74"/>
                    </a:cubicBezTo>
                    <a:cubicBezTo>
                      <a:pt x="49" y="75"/>
                      <a:pt x="49" y="76"/>
                      <a:pt x="49" y="76"/>
                    </a:cubicBezTo>
                    <a:cubicBezTo>
                      <a:pt x="49" y="76"/>
                      <a:pt x="49" y="78"/>
                      <a:pt x="48" y="79"/>
                    </a:cubicBezTo>
                    <a:cubicBezTo>
                      <a:pt x="46" y="80"/>
                      <a:pt x="46" y="83"/>
                      <a:pt x="46" y="84"/>
                    </a:cubicBezTo>
                    <a:cubicBezTo>
                      <a:pt x="46" y="85"/>
                      <a:pt x="47" y="83"/>
                      <a:pt x="49" y="84"/>
                    </a:cubicBezTo>
                    <a:cubicBezTo>
                      <a:pt x="51" y="85"/>
                      <a:pt x="54" y="86"/>
                      <a:pt x="55" y="87"/>
                    </a:cubicBezTo>
                    <a:cubicBezTo>
                      <a:pt x="56" y="88"/>
                      <a:pt x="58" y="90"/>
                      <a:pt x="59" y="91"/>
                    </a:cubicBezTo>
                    <a:cubicBezTo>
                      <a:pt x="60" y="92"/>
                      <a:pt x="61" y="93"/>
                      <a:pt x="61" y="92"/>
                    </a:cubicBezTo>
                    <a:cubicBezTo>
                      <a:pt x="62" y="92"/>
                      <a:pt x="63" y="92"/>
                      <a:pt x="63" y="93"/>
                    </a:cubicBezTo>
                    <a:cubicBezTo>
                      <a:pt x="64" y="94"/>
                      <a:pt x="65" y="96"/>
                      <a:pt x="65" y="97"/>
                    </a:cubicBezTo>
                    <a:cubicBezTo>
                      <a:pt x="66" y="98"/>
                      <a:pt x="67" y="99"/>
                      <a:pt x="68" y="99"/>
                    </a:cubicBezTo>
                    <a:cubicBezTo>
                      <a:pt x="69" y="99"/>
                      <a:pt x="75" y="96"/>
                      <a:pt x="75" y="97"/>
                    </a:cubicBezTo>
                    <a:cubicBezTo>
                      <a:pt x="76" y="98"/>
                      <a:pt x="75" y="99"/>
                      <a:pt x="75" y="100"/>
                    </a:cubicBezTo>
                    <a:cubicBezTo>
                      <a:pt x="74" y="100"/>
                      <a:pt x="74" y="101"/>
                      <a:pt x="74" y="102"/>
                    </a:cubicBezTo>
                    <a:cubicBezTo>
                      <a:pt x="73" y="103"/>
                      <a:pt x="73" y="104"/>
                      <a:pt x="74" y="105"/>
                    </a:cubicBezTo>
                    <a:cubicBezTo>
                      <a:pt x="74" y="105"/>
                      <a:pt x="74" y="107"/>
                      <a:pt x="74" y="107"/>
                    </a:cubicBezTo>
                    <a:cubicBezTo>
                      <a:pt x="74" y="108"/>
                      <a:pt x="78" y="99"/>
                      <a:pt x="78" y="101"/>
                    </a:cubicBezTo>
                    <a:cubicBezTo>
                      <a:pt x="78" y="103"/>
                      <a:pt x="78" y="105"/>
                      <a:pt x="79" y="105"/>
                    </a:cubicBezTo>
                    <a:cubicBezTo>
                      <a:pt x="80" y="105"/>
                      <a:pt x="76" y="111"/>
                      <a:pt x="77" y="113"/>
                    </a:cubicBezTo>
                    <a:cubicBezTo>
                      <a:pt x="77" y="114"/>
                      <a:pt x="81" y="128"/>
                      <a:pt x="82" y="130"/>
                    </a:cubicBezTo>
                    <a:cubicBezTo>
                      <a:pt x="82" y="132"/>
                      <a:pt x="83" y="135"/>
                      <a:pt x="83" y="135"/>
                    </a:cubicBezTo>
                    <a:cubicBezTo>
                      <a:pt x="84" y="136"/>
                      <a:pt x="84" y="138"/>
                      <a:pt x="84" y="139"/>
                    </a:cubicBezTo>
                    <a:cubicBezTo>
                      <a:pt x="84" y="140"/>
                      <a:pt x="84" y="142"/>
                      <a:pt x="85" y="143"/>
                    </a:cubicBezTo>
                    <a:cubicBezTo>
                      <a:pt x="85" y="144"/>
                      <a:pt x="86" y="146"/>
                      <a:pt x="86" y="148"/>
                    </a:cubicBezTo>
                    <a:cubicBezTo>
                      <a:pt x="86" y="150"/>
                      <a:pt x="91" y="158"/>
                      <a:pt x="93" y="158"/>
                    </a:cubicBezTo>
                    <a:cubicBezTo>
                      <a:pt x="94" y="159"/>
                      <a:pt x="96" y="162"/>
                      <a:pt x="97" y="165"/>
                    </a:cubicBezTo>
                    <a:cubicBezTo>
                      <a:pt x="97" y="168"/>
                      <a:pt x="98" y="172"/>
                      <a:pt x="99" y="175"/>
                    </a:cubicBezTo>
                    <a:cubicBezTo>
                      <a:pt x="99" y="178"/>
                      <a:pt x="100" y="181"/>
                      <a:pt x="101" y="181"/>
                    </a:cubicBezTo>
                    <a:cubicBezTo>
                      <a:pt x="101" y="182"/>
                      <a:pt x="101" y="183"/>
                      <a:pt x="100" y="184"/>
                    </a:cubicBezTo>
                    <a:cubicBezTo>
                      <a:pt x="100" y="185"/>
                      <a:pt x="99" y="186"/>
                      <a:pt x="98" y="186"/>
                    </a:cubicBezTo>
                    <a:cubicBezTo>
                      <a:pt x="98" y="187"/>
                      <a:pt x="98" y="188"/>
                      <a:pt x="98" y="189"/>
                    </a:cubicBezTo>
                    <a:cubicBezTo>
                      <a:pt x="99" y="191"/>
                      <a:pt x="99" y="192"/>
                      <a:pt x="99" y="193"/>
                    </a:cubicBezTo>
                    <a:cubicBezTo>
                      <a:pt x="98" y="193"/>
                      <a:pt x="98" y="194"/>
                      <a:pt x="97" y="195"/>
                    </a:cubicBezTo>
                    <a:cubicBezTo>
                      <a:pt x="96" y="196"/>
                      <a:pt x="97" y="197"/>
                      <a:pt x="99" y="198"/>
                    </a:cubicBezTo>
                    <a:cubicBezTo>
                      <a:pt x="101" y="199"/>
                      <a:pt x="103" y="201"/>
                      <a:pt x="104" y="202"/>
                    </a:cubicBezTo>
                    <a:cubicBezTo>
                      <a:pt x="105" y="203"/>
                      <a:pt x="101" y="210"/>
                      <a:pt x="101" y="211"/>
                    </a:cubicBezTo>
                    <a:cubicBezTo>
                      <a:pt x="101" y="212"/>
                      <a:pt x="102" y="213"/>
                      <a:pt x="102" y="214"/>
                    </a:cubicBezTo>
                    <a:cubicBezTo>
                      <a:pt x="103" y="215"/>
                      <a:pt x="103" y="217"/>
                      <a:pt x="104" y="219"/>
                    </a:cubicBezTo>
                    <a:cubicBezTo>
                      <a:pt x="104" y="220"/>
                      <a:pt x="105" y="222"/>
                      <a:pt x="106" y="224"/>
                    </a:cubicBezTo>
                    <a:cubicBezTo>
                      <a:pt x="107" y="225"/>
                      <a:pt x="108" y="228"/>
                      <a:pt x="110" y="229"/>
                    </a:cubicBezTo>
                    <a:cubicBezTo>
                      <a:pt x="111" y="231"/>
                      <a:pt x="114" y="233"/>
                      <a:pt x="116" y="235"/>
                    </a:cubicBezTo>
                    <a:cubicBezTo>
                      <a:pt x="116" y="235"/>
                      <a:pt x="117" y="236"/>
                      <a:pt x="118" y="237"/>
                    </a:cubicBezTo>
                    <a:cubicBezTo>
                      <a:pt x="118" y="237"/>
                      <a:pt x="120" y="236"/>
                      <a:pt x="121" y="235"/>
                    </a:cubicBezTo>
                    <a:cubicBezTo>
                      <a:pt x="123" y="235"/>
                      <a:pt x="125" y="233"/>
                      <a:pt x="125" y="233"/>
                    </a:cubicBezTo>
                    <a:cubicBezTo>
                      <a:pt x="126" y="232"/>
                      <a:pt x="127" y="230"/>
                      <a:pt x="128" y="228"/>
                    </a:cubicBezTo>
                    <a:cubicBezTo>
                      <a:pt x="129" y="226"/>
                      <a:pt x="130" y="224"/>
                      <a:pt x="132" y="223"/>
                    </a:cubicBezTo>
                    <a:cubicBezTo>
                      <a:pt x="133" y="222"/>
                      <a:pt x="134" y="220"/>
                      <a:pt x="134" y="219"/>
                    </a:cubicBezTo>
                    <a:cubicBezTo>
                      <a:pt x="134" y="218"/>
                      <a:pt x="133" y="215"/>
                      <a:pt x="132" y="213"/>
                    </a:cubicBezTo>
                    <a:cubicBezTo>
                      <a:pt x="130" y="211"/>
                      <a:pt x="129" y="210"/>
                      <a:pt x="128" y="211"/>
                    </a:cubicBezTo>
                    <a:cubicBezTo>
                      <a:pt x="127" y="211"/>
                      <a:pt x="125" y="212"/>
                      <a:pt x="124" y="212"/>
                    </a:cubicBezTo>
                    <a:cubicBezTo>
                      <a:pt x="123" y="212"/>
                      <a:pt x="121" y="212"/>
                      <a:pt x="120" y="212"/>
                    </a:cubicBezTo>
                    <a:cubicBezTo>
                      <a:pt x="119" y="212"/>
                      <a:pt x="117" y="210"/>
                      <a:pt x="116" y="209"/>
                    </a:cubicBezTo>
                    <a:cubicBezTo>
                      <a:pt x="116" y="207"/>
                      <a:pt x="117" y="205"/>
                      <a:pt x="118" y="204"/>
                    </a:cubicBezTo>
                    <a:cubicBezTo>
                      <a:pt x="120" y="203"/>
                      <a:pt x="122" y="202"/>
                      <a:pt x="123" y="201"/>
                    </a:cubicBezTo>
                    <a:cubicBezTo>
                      <a:pt x="125" y="201"/>
                      <a:pt x="126" y="200"/>
                      <a:pt x="127" y="198"/>
                    </a:cubicBezTo>
                    <a:cubicBezTo>
                      <a:pt x="128" y="197"/>
                      <a:pt x="129" y="194"/>
                      <a:pt x="129" y="193"/>
                    </a:cubicBezTo>
                    <a:cubicBezTo>
                      <a:pt x="129" y="191"/>
                      <a:pt x="129" y="188"/>
                      <a:pt x="128" y="187"/>
                    </a:cubicBezTo>
                    <a:cubicBezTo>
                      <a:pt x="127" y="186"/>
                      <a:pt x="126" y="183"/>
                      <a:pt x="125" y="181"/>
                    </a:cubicBezTo>
                    <a:cubicBezTo>
                      <a:pt x="124" y="179"/>
                      <a:pt x="123" y="177"/>
                      <a:pt x="122" y="176"/>
                    </a:cubicBezTo>
                    <a:cubicBezTo>
                      <a:pt x="121" y="175"/>
                      <a:pt x="121" y="172"/>
                      <a:pt x="123" y="170"/>
                    </a:cubicBezTo>
                    <a:cubicBezTo>
                      <a:pt x="125" y="169"/>
                      <a:pt x="127" y="167"/>
                      <a:pt x="128" y="167"/>
                    </a:cubicBezTo>
                    <a:cubicBezTo>
                      <a:pt x="129" y="167"/>
                      <a:pt x="131" y="166"/>
                      <a:pt x="132" y="164"/>
                    </a:cubicBezTo>
                    <a:cubicBezTo>
                      <a:pt x="133" y="162"/>
                      <a:pt x="134" y="159"/>
                      <a:pt x="135" y="157"/>
                    </a:cubicBezTo>
                    <a:cubicBezTo>
                      <a:pt x="136" y="156"/>
                      <a:pt x="137" y="155"/>
                      <a:pt x="137" y="155"/>
                    </a:cubicBezTo>
                    <a:cubicBezTo>
                      <a:pt x="136" y="155"/>
                      <a:pt x="128" y="153"/>
                      <a:pt x="128" y="151"/>
                    </a:cubicBezTo>
                    <a:cubicBezTo>
                      <a:pt x="128" y="150"/>
                      <a:pt x="128" y="142"/>
                      <a:pt x="126" y="140"/>
                    </a:cubicBezTo>
                    <a:cubicBezTo>
                      <a:pt x="125" y="139"/>
                      <a:pt x="123" y="139"/>
                      <a:pt x="122" y="139"/>
                    </a:cubicBezTo>
                    <a:cubicBezTo>
                      <a:pt x="120" y="140"/>
                      <a:pt x="119" y="141"/>
                      <a:pt x="118" y="142"/>
                    </a:cubicBezTo>
                    <a:cubicBezTo>
                      <a:pt x="118" y="142"/>
                      <a:pt x="118" y="144"/>
                      <a:pt x="119" y="145"/>
                    </a:cubicBezTo>
                    <a:cubicBezTo>
                      <a:pt x="120" y="146"/>
                      <a:pt x="119" y="147"/>
                      <a:pt x="118" y="147"/>
                    </a:cubicBezTo>
                    <a:cubicBezTo>
                      <a:pt x="116" y="148"/>
                      <a:pt x="114" y="147"/>
                      <a:pt x="112" y="147"/>
                    </a:cubicBezTo>
                    <a:cubicBezTo>
                      <a:pt x="110" y="146"/>
                      <a:pt x="110" y="141"/>
                      <a:pt x="109" y="139"/>
                    </a:cubicBezTo>
                    <a:cubicBezTo>
                      <a:pt x="107" y="137"/>
                      <a:pt x="106" y="135"/>
                      <a:pt x="105" y="134"/>
                    </a:cubicBezTo>
                    <a:cubicBezTo>
                      <a:pt x="105" y="133"/>
                      <a:pt x="104" y="131"/>
                      <a:pt x="104" y="129"/>
                    </a:cubicBezTo>
                    <a:cubicBezTo>
                      <a:pt x="103" y="127"/>
                      <a:pt x="104" y="113"/>
                      <a:pt x="103" y="112"/>
                    </a:cubicBezTo>
                    <a:cubicBezTo>
                      <a:pt x="102" y="112"/>
                      <a:pt x="101" y="111"/>
                      <a:pt x="101" y="111"/>
                    </a:cubicBezTo>
                    <a:cubicBezTo>
                      <a:pt x="101" y="110"/>
                      <a:pt x="101" y="110"/>
                      <a:pt x="101" y="109"/>
                    </a:cubicBezTo>
                    <a:cubicBezTo>
                      <a:pt x="100" y="109"/>
                      <a:pt x="99" y="108"/>
                      <a:pt x="99" y="107"/>
                    </a:cubicBezTo>
                    <a:cubicBezTo>
                      <a:pt x="99" y="107"/>
                      <a:pt x="99" y="106"/>
                      <a:pt x="98" y="106"/>
                    </a:cubicBezTo>
                    <a:cubicBezTo>
                      <a:pt x="97" y="106"/>
                      <a:pt x="97" y="105"/>
                      <a:pt x="96" y="105"/>
                    </a:cubicBezTo>
                    <a:cubicBezTo>
                      <a:pt x="96" y="104"/>
                      <a:pt x="94" y="103"/>
                      <a:pt x="93" y="102"/>
                    </a:cubicBezTo>
                    <a:cubicBezTo>
                      <a:pt x="92" y="101"/>
                      <a:pt x="91" y="100"/>
                      <a:pt x="91" y="99"/>
                    </a:cubicBezTo>
                    <a:cubicBezTo>
                      <a:pt x="91" y="98"/>
                      <a:pt x="90" y="97"/>
                      <a:pt x="90" y="97"/>
                    </a:cubicBezTo>
                    <a:cubicBezTo>
                      <a:pt x="89" y="97"/>
                      <a:pt x="89" y="96"/>
                      <a:pt x="89" y="95"/>
                    </a:cubicBezTo>
                    <a:cubicBezTo>
                      <a:pt x="90" y="95"/>
                      <a:pt x="91" y="94"/>
                      <a:pt x="91" y="94"/>
                    </a:cubicBezTo>
                    <a:cubicBezTo>
                      <a:pt x="92" y="94"/>
                      <a:pt x="92" y="93"/>
                      <a:pt x="92" y="92"/>
                    </a:cubicBezTo>
                    <a:cubicBezTo>
                      <a:pt x="92" y="90"/>
                      <a:pt x="92" y="89"/>
                      <a:pt x="93" y="88"/>
                    </a:cubicBezTo>
                    <a:cubicBezTo>
                      <a:pt x="93" y="88"/>
                      <a:pt x="95" y="88"/>
                      <a:pt x="96" y="88"/>
                    </a:cubicBezTo>
                    <a:cubicBezTo>
                      <a:pt x="97" y="88"/>
                      <a:pt x="98" y="88"/>
                      <a:pt x="99" y="88"/>
                    </a:cubicBezTo>
                    <a:cubicBezTo>
                      <a:pt x="99" y="87"/>
                      <a:pt x="99" y="86"/>
                      <a:pt x="98" y="85"/>
                    </a:cubicBezTo>
                    <a:cubicBezTo>
                      <a:pt x="98" y="85"/>
                      <a:pt x="97" y="84"/>
                      <a:pt x="96" y="83"/>
                    </a:cubicBezTo>
                    <a:cubicBezTo>
                      <a:pt x="95" y="83"/>
                      <a:pt x="95" y="81"/>
                      <a:pt x="95" y="79"/>
                    </a:cubicBezTo>
                    <a:cubicBezTo>
                      <a:pt x="95" y="76"/>
                      <a:pt x="94" y="74"/>
                      <a:pt x="94" y="73"/>
                    </a:cubicBezTo>
                    <a:cubicBezTo>
                      <a:pt x="93" y="72"/>
                      <a:pt x="93" y="71"/>
                      <a:pt x="94" y="71"/>
                    </a:cubicBezTo>
                    <a:cubicBezTo>
                      <a:pt x="94" y="70"/>
                      <a:pt x="95" y="70"/>
                      <a:pt x="96" y="71"/>
                    </a:cubicBezTo>
                    <a:cubicBezTo>
                      <a:pt x="98" y="71"/>
                      <a:pt x="99" y="73"/>
                      <a:pt x="100" y="73"/>
                    </a:cubicBezTo>
                    <a:cubicBezTo>
                      <a:pt x="100" y="74"/>
                      <a:pt x="102" y="75"/>
                      <a:pt x="103" y="76"/>
                    </a:cubicBezTo>
                    <a:cubicBezTo>
                      <a:pt x="103" y="76"/>
                      <a:pt x="105" y="76"/>
                      <a:pt x="105" y="75"/>
                    </a:cubicBezTo>
                    <a:cubicBezTo>
                      <a:pt x="105" y="74"/>
                      <a:pt x="105" y="73"/>
                      <a:pt x="105" y="73"/>
                    </a:cubicBezTo>
                    <a:cubicBezTo>
                      <a:pt x="104" y="72"/>
                      <a:pt x="103" y="70"/>
                      <a:pt x="103" y="69"/>
                    </a:cubicBezTo>
                    <a:cubicBezTo>
                      <a:pt x="102" y="68"/>
                      <a:pt x="101" y="66"/>
                      <a:pt x="101" y="65"/>
                    </a:cubicBezTo>
                    <a:cubicBezTo>
                      <a:pt x="101" y="64"/>
                      <a:pt x="92" y="76"/>
                      <a:pt x="92" y="74"/>
                    </a:cubicBezTo>
                    <a:cubicBezTo>
                      <a:pt x="92" y="72"/>
                      <a:pt x="92" y="71"/>
                      <a:pt x="92" y="70"/>
                    </a:cubicBezTo>
                    <a:cubicBezTo>
                      <a:pt x="91" y="70"/>
                      <a:pt x="91" y="68"/>
                      <a:pt x="92" y="67"/>
                    </a:cubicBezTo>
                    <a:cubicBezTo>
                      <a:pt x="92" y="65"/>
                      <a:pt x="93" y="64"/>
                      <a:pt x="94" y="63"/>
                    </a:cubicBezTo>
                    <a:cubicBezTo>
                      <a:pt x="95" y="62"/>
                      <a:pt x="96" y="61"/>
                      <a:pt x="96" y="60"/>
                    </a:cubicBezTo>
                    <a:cubicBezTo>
                      <a:pt x="96" y="59"/>
                      <a:pt x="97" y="57"/>
                      <a:pt x="99" y="56"/>
                    </a:cubicBezTo>
                    <a:cubicBezTo>
                      <a:pt x="100" y="56"/>
                      <a:pt x="102" y="55"/>
                      <a:pt x="103" y="54"/>
                    </a:cubicBezTo>
                    <a:cubicBezTo>
                      <a:pt x="105" y="54"/>
                      <a:pt x="106" y="54"/>
                      <a:pt x="107" y="54"/>
                    </a:cubicBezTo>
                    <a:cubicBezTo>
                      <a:pt x="109" y="54"/>
                      <a:pt x="110" y="54"/>
                      <a:pt x="111" y="54"/>
                    </a:cubicBezTo>
                    <a:cubicBezTo>
                      <a:pt x="111" y="54"/>
                      <a:pt x="112" y="54"/>
                      <a:pt x="113" y="54"/>
                    </a:cubicBezTo>
                    <a:cubicBezTo>
                      <a:pt x="114" y="53"/>
                      <a:pt x="114" y="53"/>
                      <a:pt x="114" y="52"/>
                    </a:cubicBezTo>
                    <a:cubicBezTo>
                      <a:pt x="113" y="51"/>
                      <a:pt x="112" y="50"/>
                      <a:pt x="111" y="49"/>
                    </a:cubicBezTo>
                    <a:cubicBezTo>
                      <a:pt x="109" y="48"/>
                      <a:pt x="108" y="47"/>
                      <a:pt x="107" y="47"/>
                    </a:cubicBezTo>
                    <a:cubicBezTo>
                      <a:pt x="106" y="46"/>
                      <a:pt x="106" y="46"/>
                      <a:pt x="106" y="45"/>
                    </a:cubicBezTo>
                    <a:cubicBezTo>
                      <a:pt x="106" y="45"/>
                      <a:pt x="106" y="44"/>
                      <a:pt x="106" y="43"/>
                    </a:cubicBezTo>
                    <a:cubicBezTo>
                      <a:pt x="105" y="43"/>
                      <a:pt x="105" y="41"/>
                      <a:pt x="105" y="41"/>
                    </a:cubicBezTo>
                    <a:cubicBezTo>
                      <a:pt x="105" y="40"/>
                      <a:pt x="105" y="39"/>
                      <a:pt x="105" y="38"/>
                    </a:cubicBezTo>
                    <a:cubicBezTo>
                      <a:pt x="104" y="38"/>
                      <a:pt x="104" y="37"/>
                      <a:pt x="104" y="36"/>
                    </a:cubicBezTo>
                    <a:cubicBezTo>
                      <a:pt x="104" y="35"/>
                      <a:pt x="104" y="34"/>
                      <a:pt x="104" y="34"/>
                    </a:cubicBezTo>
                    <a:cubicBezTo>
                      <a:pt x="103" y="33"/>
                      <a:pt x="103" y="32"/>
                      <a:pt x="103" y="31"/>
                    </a:cubicBezTo>
                    <a:cubicBezTo>
                      <a:pt x="103" y="30"/>
                      <a:pt x="102" y="29"/>
                      <a:pt x="101" y="28"/>
                    </a:cubicBezTo>
                    <a:cubicBezTo>
                      <a:pt x="101" y="28"/>
                      <a:pt x="100" y="27"/>
                      <a:pt x="100" y="26"/>
                    </a:cubicBezTo>
                    <a:cubicBezTo>
                      <a:pt x="100" y="26"/>
                      <a:pt x="100" y="25"/>
                      <a:pt x="99" y="25"/>
                    </a:cubicBezTo>
                    <a:cubicBezTo>
                      <a:pt x="98" y="24"/>
                      <a:pt x="98" y="23"/>
                      <a:pt x="98" y="23"/>
                    </a:cubicBezTo>
                    <a:cubicBezTo>
                      <a:pt x="99" y="22"/>
                      <a:pt x="98" y="21"/>
                      <a:pt x="98" y="21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97" y="19"/>
                      <a:pt x="97" y="19"/>
                      <a:pt x="97" y="18"/>
                    </a:cubicBezTo>
                    <a:cubicBezTo>
                      <a:pt x="96" y="18"/>
                      <a:pt x="96" y="17"/>
                      <a:pt x="96" y="16"/>
                    </a:cubicBezTo>
                    <a:cubicBezTo>
                      <a:pt x="97" y="16"/>
                      <a:pt x="97" y="15"/>
                      <a:pt x="97" y="14"/>
                    </a:cubicBezTo>
                    <a:cubicBezTo>
                      <a:pt x="96" y="14"/>
                      <a:pt x="96" y="13"/>
                      <a:pt x="96" y="12"/>
                    </a:cubicBezTo>
                    <a:cubicBezTo>
                      <a:pt x="96" y="12"/>
                      <a:pt x="95" y="11"/>
                      <a:pt x="94" y="10"/>
                    </a:cubicBezTo>
                    <a:cubicBezTo>
                      <a:pt x="93" y="9"/>
                      <a:pt x="93" y="8"/>
                      <a:pt x="94" y="8"/>
                    </a:cubicBezTo>
                    <a:cubicBezTo>
                      <a:pt x="95" y="7"/>
                      <a:pt x="95" y="6"/>
                      <a:pt x="95" y="5"/>
                    </a:cubicBezTo>
                    <a:cubicBezTo>
                      <a:pt x="94" y="4"/>
                      <a:pt x="94" y="2"/>
                      <a:pt x="94" y="1"/>
                    </a:cubicBezTo>
                    <a:cubicBezTo>
                      <a:pt x="94" y="1"/>
                      <a:pt x="93" y="0"/>
                      <a:pt x="92" y="0"/>
                    </a:cubicBezTo>
                    <a:cubicBezTo>
                      <a:pt x="91" y="0"/>
                      <a:pt x="89" y="1"/>
                      <a:pt x="89" y="1"/>
                    </a:cubicBezTo>
                    <a:cubicBezTo>
                      <a:pt x="89" y="2"/>
                      <a:pt x="89" y="2"/>
                      <a:pt x="87" y="1"/>
                    </a:cubicBez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C2D1F0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0" name="Freeform 160"/>
              <p:cNvSpPr>
                <a:spLocks/>
              </p:cNvSpPr>
              <p:nvPr/>
            </p:nvSpPr>
            <p:spPr bwMode="auto">
              <a:xfrm>
                <a:off x="2014575" y="2081195"/>
                <a:ext cx="37485" cy="2807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1" y="5"/>
                  </a:cxn>
                  <a:cxn ang="0">
                    <a:pos x="1" y="8"/>
                  </a:cxn>
                  <a:cxn ang="0">
                    <a:pos x="4" y="9"/>
                  </a:cxn>
                  <a:cxn ang="0">
                    <a:pos x="9" y="8"/>
                  </a:cxn>
                  <a:cxn ang="0">
                    <a:pos x="12" y="7"/>
                  </a:cxn>
                  <a:cxn ang="0">
                    <a:pos x="10" y="6"/>
                  </a:cxn>
                  <a:cxn ang="0">
                    <a:pos x="9" y="4"/>
                  </a:cxn>
                  <a:cxn ang="0">
                    <a:pos x="8" y="0"/>
                  </a:cxn>
                </a:cxnLst>
                <a:rect l="0" t="0" r="r" b="b"/>
                <a:pathLst>
                  <a:path w="12" h="9">
                    <a:moveTo>
                      <a:pt x="8" y="0"/>
                    </a:moveTo>
                    <a:cubicBezTo>
                      <a:pt x="6" y="0"/>
                      <a:pt x="4" y="0"/>
                      <a:pt x="4" y="0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2" y="3"/>
                      <a:pt x="2" y="4"/>
                      <a:pt x="1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2" y="9"/>
                      <a:pt x="3" y="9"/>
                      <a:pt x="4" y="9"/>
                    </a:cubicBezTo>
                    <a:cubicBezTo>
                      <a:pt x="6" y="8"/>
                      <a:pt x="8" y="8"/>
                      <a:pt x="9" y="8"/>
                    </a:cubicBezTo>
                    <a:cubicBezTo>
                      <a:pt x="11" y="7"/>
                      <a:pt x="12" y="7"/>
                      <a:pt x="12" y="7"/>
                    </a:cubicBezTo>
                    <a:cubicBezTo>
                      <a:pt x="12" y="6"/>
                      <a:pt x="11" y="6"/>
                      <a:pt x="10" y="6"/>
                    </a:cubicBezTo>
                    <a:cubicBezTo>
                      <a:pt x="9" y="6"/>
                      <a:pt x="8" y="5"/>
                      <a:pt x="9" y="4"/>
                    </a:cubicBezTo>
                    <a:cubicBezTo>
                      <a:pt x="10" y="2"/>
                      <a:pt x="9" y="1"/>
                      <a:pt x="8" y="0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1" name="Freeform 162"/>
              <p:cNvSpPr>
                <a:spLocks/>
              </p:cNvSpPr>
              <p:nvPr/>
            </p:nvSpPr>
            <p:spPr bwMode="auto">
              <a:xfrm>
                <a:off x="2522321" y="1733444"/>
                <a:ext cx="74969" cy="97197"/>
              </a:xfrm>
              <a:custGeom>
                <a:avLst/>
                <a:gdLst/>
                <a:ahLst/>
                <a:cxnLst>
                  <a:cxn ang="0">
                    <a:pos x="2" y="34"/>
                  </a:cxn>
                  <a:cxn ang="0">
                    <a:pos x="5" y="32"/>
                  </a:cxn>
                  <a:cxn ang="0">
                    <a:pos x="8" y="29"/>
                  </a:cxn>
                  <a:cxn ang="0">
                    <a:pos x="12" y="27"/>
                  </a:cxn>
                  <a:cxn ang="0">
                    <a:pos x="15" y="27"/>
                  </a:cxn>
                  <a:cxn ang="0">
                    <a:pos x="19" y="25"/>
                  </a:cxn>
                  <a:cxn ang="0">
                    <a:pos x="24" y="21"/>
                  </a:cxn>
                  <a:cxn ang="0">
                    <a:pos x="26" y="19"/>
                  </a:cxn>
                  <a:cxn ang="0">
                    <a:pos x="26" y="16"/>
                  </a:cxn>
                  <a:cxn ang="0">
                    <a:pos x="25" y="12"/>
                  </a:cxn>
                  <a:cxn ang="0">
                    <a:pos x="23" y="11"/>
                  </a:cxn>
                  <a:cxn ang="0">
                    <a:pos x="21" y="9"/>
                  </a:cxn>
                  <a:cxn ang="0">
                    <a:pos x="19" y="7"/>
                  </a:cxn>
                  <a:cxn ang="0">
                    <a:pos x="17" y="5"/>
                  </a:cxn>
                  <a:cxn ang="0">
                    <a:pos x="15" y="6"/>
                  </a:cxn>
                  <a:cxn ang="0">
                    <a:pos x="13" y="9"/>
                  </a:cxn>
                  <a:cxn ang="0">
                    <a:pos x="12" y="6"/>
                  </a:cxn>
                  <a:cxn ang="0">
                    <a:pos x="10" y="1"/>
                  </a:cxn>
                  <a:cxn ang="0">
                    <a:pos x="7" y="2"/>
                  </a:cxn>
                  <a:cxn ang="0">
                    <a:pos x="7" y="3"/>
                  </a:cxn>
                  <a:cxn ang="0">
                    <a:pos x="5" y="5"/>
                  </a:cxn>
                  <a:cxn ang="0">
                    <a:pos x="5" y="8"/>
                  </a:cxn>
                  <a:cxn ang="0">
                    <a:pos x="5" y="10"/>
                  </a:cxn>
                  <a:cxn ang="0">
                    <a:pos x="5" y="13"/>
                  </a:cxn>
                  <a:cxn ang="0">
                    <a:pos x="4" y="15"/>
                  </a:cxn>
                  <a:cxn ang="0">
                    <a:pos x="2" y="20"/>
                  </a:cxn>
                  <a:cxn ang="0">
                    <a:pos x="1" y="26"/>
                  </a:cxn>
                  <a:cxn ang="0">
                    <a:pos x="1" y="30"/>
                  </a:cxn>
                  <a:cxn ang="0">
                    <a:pos x="0" y="33"/>
                  </a:cxn>
                  <a:cxn ang="0">
                    <a:pos x="2" y="34"/>
                  </a:cxn>
                </a:cxnLst>
                <a:rect l="0" t="0" r="r" b="b"/>
                <a:pathLst>
                  <a:path w="26" h="34">
                    <a:moveTo>
                      <a:pt x="2" y="34"/>
                    </a:moveTo>
                    <a:cubicBezTo>
                      <a:pt x="2" y="34"/>
                      <a:pt x="4" y="33"/>
                      <a:pt x="5" y="32"/>
                    </a:cubicBezTo>
                    <a:cubicBezTo>
                      <a:pt x="6" y="31"/>
                      <a:pt x="8" y="30"/>
                      <a:pt x="8" y="29"/>
                    </a:cubicBezTo>
                    <a:cubicBezTo>
                      <a:pt x="9" y="28"/>
                      <a:pt x="11" y="28"/>
                      <a:pt x="12" y="27"/>
                    </a:cubicBezTo>
                    <a:cubicBezTo>
                      <a:pt x="12" y="27"/>
                      <a:pt x="14" y="27"/>
                      <a:pt x="15" y="27"/>
                    </a:cubicBezTo>
                    <a:cubicBezTo>
                      <a:pt x="15" y="27"/>
                      <a:pt x="17" y="26"/>
                      <a:pt x="19" y="25"/>
                    </a:cubicBezTo>
                    <a:cubicBezTo>
                      <a:pt x="21" y="23"/>
                      <a:pt x="23" y="22"/>
                      <a:pt x="24" y="21"/>
                    </a:cubicBezTo>
                    <a:cubicBezTo>
                      <a:pt x="25" y="21"/>
                      <a:pt x="26" y="20"/>
                      <a:pt x="26" y="19"/>
                    </a:cubicBezTo>
                    <a:cubicBezTo>
                      <a:pt x="26" y="18"/>
                      <a:pt x="26" y="17"/>
                      <a:pt x="26" y="16"/>
                    </a:cubicBezTo>
                    <a:cubicBezTo>
                      <a:pt x="26" y="15"/>
                      <a:pt x="26" y="13"/>
                      <a:pt x="25" y="12"/>
                    </a:cubicBezTo>
                    <a:cubicBezTo>
                      <a:pt x="25" y="11"/>
                      <a:pt x="24" y="10"/>
                      <a:pt x="23" y="11"/>
                    </a:cubicBezTo>
                    <a:cubicBezTo>
                      <a:pt x="22" y="11"/>
                      <a:pt x="21" y="10"/>
                      <a:pt x="21" y="9"/>
                    </a:cubicBezTo>
                    <a:cubicBezTo>
                      <a:pt x="21" y="9"/>
                      <a:pt x="20" y="8"/>
                      <a:pt x="19" y="7"/>
                    </a:cubicBezTo>
                    <a:cubicBezTo>
                      <a:pt x="19" y="7"/>
                      <a:pt x="17" y="6"/>
                      <a:pt x="17" y="5"/>
                    </a:cubicBezTo>
                    <a:cubicBezTo>
                      <a:pt x="16" y="5"/>
                      <a:pt x="15" y="5"/>
                      <a:pt x="15" y="6"/>
                    </a:cubicBezTo>
                    <a:cubicBezTo>
                      <a:pt x="14" y="6"/>
                      <a:pt x="13" y="7"/>
                      <a:pt x="13" y="9"/>
                    </a:cubicBezTo>
                    <a:cubicBezTo>
                      <a:pt x="12" y="10"/>
                      <a:pt x="12" y="9"/>
                      <a:pt x="12" y="6"/>
                    </a:cubicBezTo>
                    <a:cubicBezTo>
                      <a:pt x="12" y="4"/>
                      <a:pt x="11" y="1"/>
                      <a:pt x="10" y="1"/>
                    </a:cubicBezTo>
                    <a:cubicBezTo>
                      <a:pt x="9" y="0"/>
                      <a:pt x="7" y="1"/>
                      <a:pt x="7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4"/>
                      <a:pt x="5" y="5"/>
                    </a:cubicBezTo>
                    <a:cubicBezTo>
                      <a:pt x="5" y="6"/>
                      <a:pt x="5" y="8"/>
                      <a:pt x="5" y="8"/>
                    </a:cubicBezTo>
                    <a:cubicBezTo>
                      <a:pt x="5" y="9"/>
                      <a:pt x="5" y="9"/>
                      <a:pt x="5" y="10"/>
                    </a:cubicBezTo>
                    <a:cubicBezTo>
                      <a:pt x="4" y="10"/>
                      <a:pt x="4" y="11"/>
                      <a:pt x="5" y="13"/>
                    </a:cubicBezTo>
                    <a:cubicBezTo>
                      <a:pt x="5" y="14"/>
                      <a:pt x="5" y="15"/>
                      <a:pt x="4" y="15"/>
                    </a:cubicBezTo>
                    <a:cubicBezTo>
                      <a:pt x="3" y="16"/>
                      <a:pt x="2" y="17"/>
                      <a:pt x="2" y="20"/>
                    </a:cubicBezTo>
                    <a:cubicBezTo>
                      <a:pt x="2" y="22"/>
                      <a:pt x="1" y="25"/>
                      <a:pt x="1" y="26"/>
                    </a:cubicBezTo>
                    <a:cubicBezTo>
                      <a:pt x="1" y="27"/>
                      <a:pt x="1" y="29"/>
                      <a:pt x="1" y="30"/>
                    </a:cubicBezTo>
                    <a:cubicBezTo>
                      <a:pt x="0" y="31"/>
                      <a:pt x="0" y="32"/>
                      <a:pt x="0" y="33"/>
                    </a:cubicBezTo>
                    <a:cubicBezTo>
                      <a:pt x="0" y="33"/>
                      <a:pt x="1" y="34"/>
                      <a:pt x="2" y="34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2" name="Freeform 163"/>
              <p:cNvSpPr>
                <a:spLocks/>
              </p:cNvSpPr>
              <p:nvPr/>
            </p:nvSpPr>
            <p:spPr bwMode="auto">
              <a:xfrm>
                <a:off x="2201998" y="1704284"/>
                <a:ext cx="12494" cy="10800"/>
              </a:xfrm>
              <a:custGeom>
                <a:avLst/>
                <a:gdLst/>
                <a:ahLst/>
                <a:cxnLst>
                  <a:cxn ang="0">
                    <a:pos x="2" y="2"/>
                  </a:cxn>
                  <a:cxn ang="0">
                    <a:pos x="4" y="2"/>
                  </a:cxn>
                  <a:cxn ang="0">
                    <a:pos x="1" y="0"/>
                  </a:cxn>
                  <a:cxn ang="0">
                    <a:pos x="2" y="2"/>
                  </a:cxn>
                </a:cxnLst>
                <a:rect l="0" t="0" r="r" b="b"/>
                <a:pathLst>
                  <a:path w="4" h="3">
                    <a:moveTo>
                      <a:pt x="2" y="2"/>
                    </a:moveTo>
                    <a:cubicBezTo>
                      <a:pt x="4" y="3"/>
                      <a:pt x="4" y="3"/>
                      <a:pt x="4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1" y="1"/>
                      <a:pt x="2" y="2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3" name="Freeform 164"/>
              <p:cNvSpPr>
                <a:spLocks/>
              </p:cNvSpPr>
              <p:nvPr/>
            </p:nvSpPr>
            <p:spPr bwMode="auto">
              <a:xfrm>
                <a:off x="2251978" y="1617886"/>
                <a:ext cx="14766" cy="9720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5" y="1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1" y="2"/>
                  </a:cxn>
                  <a:cxn ang="0">
                    <a:pos x="4" y="3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cubicBezTo>
                      <a:pt x="5" y="2"/>
                      <a:pt x="5" y="2"/>
                      <a:pt x="5" y="1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2" y="3"/>
                      <a:pt x="3" y="3"/>
                      <a:pt x="4" y="3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4" name="Freeform 165"/>
              <p:cNvSpPr>
                <a:spLocks/>
              </p:cNvSpPr>
              <p:nvPr/>
            </p:nvSpPr>
            <p:spPr bwMode="auto">
              <a:xfrm>
                <a:off x="2407595" y="1644886"/>
                <a:ext cx="54523" cy="70198"/>
              </a:xfrm>
              <a:custGeom>
                <a:avLst/>
                <a:gdLst/>
                <a:ahLst/>
                <a:cxnLst>
                  <a:cxn ang="0">
                    <a:pos x="2" y="18"/>
                  </a:cxn>
                  <a:cxn ang="0">
                    <a:pos x="4" y="19"/>
                  </a:cxn>
                  <a:cxn ang="0">
                    <a:pos x="5" y="22"/>
                  </a:cxn>
                  <a:cxn ang="0">
                    <a:pos x="9" y="22"/>
                  </a:cxn>
                  <a:cxn ang="0">
                    <a:pos x="13" y="20"/>
                  </a:cxn>
                  <a:cxn ang="0">
                    <a:pos x="16" y="19"/>
                  </a:cxn>
                  <a:cxn ang="0">
                    <a:pos x="19" y="17"/>
                  </a:cxn>
                  <a:cxn ang="0">
                    <a:pos x="18" y="14"/>
                  </a:cxn>
                  <a:cxn ang="0">
                    <a:pos x="19" y="11"/>
                  </a:cxn>
                  <a:cxn ang="0">
                    <a:pos x="18" y="8"/>
                  </a:cxn>
                  <a:cxn ang="0">
                    <a:pos x="14" y="3"/>
                  </a:cxn>
                  <a:cxn ang="0">
                    <a:pos x="11" y="1"/>
                  </a:cxn>
                  <a:cxn ang="0">
                    <a:pos x="10" y="2"/>
                  </a:cxn>
                  <a:cxn ang="0">
                    <a:pos x="9" y="4"/>
                  </a:cxn>
                  <a:cxn ang="0">
                    <a:pos x="6" y="5"/>
                  </a:cxn>
                  <a:cxn ang="0">
                    <a:pos x="4" y="8"/>
                  </a:cxn>
                  <a:cxn ang="0">
                    <a:pos x="4" y="10"/>
                  </a:cxn>
                  <a:cxn ang="0">
                    <a:pos x="5" y="12"/>
                  </a:cxn>
                  <a:cxn ang="0">
                    <a:pos x="3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18"/>
                  </a:cxn>
                  <a:cxn ang="0">
                    <a:pos x="2" y="18"/>
                  </a:cxn>
                </a:cxnLst>
                <a:rect l="0" t="0" r="r" b="b"/>
                <a:pathLst>
                  <a:path w="19" h="23">
                    <a:moveTo>
                      <a:pt x="2" y="18"/>
                    </a:moveTo>
                    <a:cubicBezTo>
                      <a:pt x="4" y="18"/>
                      <a:pt x="4" y="19"/>
                      <a:pt x="4" y="19"/>
                    </a:cubicBezTo>
                    <a:cubicBezTo>
                      <a:pt x="3" y="20"/>
                      <a:pt x="4" y="21"/>
                      <a:pt x="5" y="22"/>
                    </a:cubicBezTo>
                    <a:cubicBezTo>
                      <a:pt x="7" y="22"/>
                      <a:pt x="8" y="23"/>
                      <a:pt x="9" y="22"/>
                    </a:cubicBezTo>
                    <a:cubicBezTo>
                      <a:pt x="10" y="21"/>
                      <a:pt x="12" y="20"/>
                      <a:pt x="13" y="20"/>
                    </a:cubicBezTo>
                    <a:cubicBezTo>
                      <a:pt x="13" y="20"/>
                      <a:pt x="15" y="19"/>
                      <a:pt x="16" y="19"/>
                    </a:cubicBezTo>
                    <a:cubicBezTo>
                      <a:pt x="18" y="19"/>
                      <a:pt x="19" y="18"/>
                      <a:pt x="19" y="17"/>
                    </a:cubicBezTo>
                    <a:cubicBezTo>
                      <a:pt x="18" y="16"/>
                      <a:pt x="18" y="14"/>
                      <a:pt x="18" y="14"/>
                    </a:cubicBezTo>
                    <a:cubicBezTo>
                      <a:pt x="18" y="13"/>
                      <a:pt x="18" y="12"/>
                      <a:pt x="19" y="11"/>
                    </a:cubicBezTo>
                    <a:cubicBezTo>
                      <a:pt x="19" y="10"/>
                      <a:pt x="19" y="9"/>
                      <a:pt x="18" y="8"/>
                    </a:cubicBezTo>
                    <a:cubicBezTo>
                      <a:pt x="17" y="7"/>
                      <a:pt x="15" y="5"/>
                      <a:pt x="14" y="3"/>
                    </a:cubicBezTo>
                    <a:cubicBezTo>
                      <a:pt x="13" y="2"/>
                      <a:pt x="12" y="0"/>
                      <a:pt x="11" y="1"/>
                    </a:cubicBezTo>
                    <a:cubicBezTo>
                      <a:pt x="11" y="1"/>
                      <a:pt x="10" y="1"/>
                      <a:pt x="10" y="2"/>
                    </a:cubicBezTo>
                    <a:cubicBezTo>
                      <a:pt x="10" y="3"/>
                      <a:pt x="9" y="4"/>
                      <a:pt x="9" y="4"/>
                    </a:cubicBezTo>
                    <a:cubicBezTo>
                      <a:pt x="8" y="4"/>
                      <a:pt x="7" y="5"/>
                      <a:pt x="6" y="5"/>
                    </a:cubicBezTo>
                    <a:cubicBezTo>
                      <a:pt x="5" y="6"/>
                      <a:pt x="4" y="7"/>
                      <a:pt x="4" y="8"/>
                    </a:cubicBezTo>
                    <a:cubicBezTo>
                      <a:pt x="4" y="9"/>
                      <a:pt x="4" y="10"/>
                      <a:pt x="4" y="10"/>
                    </a:cubicBezTo>
                    <a:cubicBezTo>
                      <a:pt x="5" y="10"/>
                      <a:pt x="5" y="11"/>
                      <a:pt x="5" y="12"/>
                    </a:cubicBezTo>
                    <a:cubicBezTo>
                      <a:pt x="4" y="14"/>
                      <a:pt x="4" y="15"/>
                      <a:pt x="3" y="15"/>
                    </a:cubicBezTo>
                    <a:cubicBezTo>
                      <a:pt x="3" y="15"/>
                      <a:pt x="3" y="15"/>
                      <a:pt x="3" y="16"/>
                    </a:cubicBezTo>
                    <a:cubicBezTo>
                      <a:pt x="3" y="16"/>
                      <a:pt x="3" y="17"/>
                      <a:pt x="2" y="17"/>
                    </a:cubicBezTo>
                    <a:cubicBezTo>
                      <a:pt x="1" y="17"/>
                      <a:pt x="0" y="18"/>
                      <a:pt x="0" y="18"/>
                    </a:cubicBezTo>
                    <a:cubicBezTo>
                      <a:pt x="0" y="18"/>
                      <a:pt x="1" y="19"/>
                      <a:pt x="2" y="18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5" name="Freeform 166"/>
              <p:cNvSpPr>
                <a:spLocks/>
              </p:cNvSpPr>
              <p:nvPr/>
            </p:nvSpPr>
            <p:spPr bwMode="auto">
              <a:xfrm>
                <a:off x="2411003" y="1718324"/>
                <a:ext cx="30669" cy="25919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6" y="7"/>
                  </a:cxn>
                  <a:cxn ang="0">
                    <a:pos x="9" y="6"/>
                  </a:cxn>
                  <a:cxn ang="0">
                    <a:pos x="11" y="3"/>
                  </a:cxn>
                  <a:cxn ang="0">
                    <a:pos x="8" y="1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1" y="3"/>
                  </a:cxn>
                  <a:cxn ang="0">
                    <a:pos x="2" y="5"/>
                  </a:cxn>
                </a:cxnLst>
                <a:rect l="0" t="0" r="r" b="b"/>
                <a:pathLst>
                  <a:path w="11" h="8">
                    <a:moveTo>
                      <a:pt x="2" y="5"/>
                    </a:moveTo>
                    <a:cubicBezTo>
                      <a:pt x="3" y="6"/>
                      <a:pt x="5" y="7"/>
                      <a:pt x="6" y="7"/>
                    </a:cubicBezTo>
                    <a:cubicBezTo>
                      <a:pt x="7" y="8"/>
                      <a:pt x="8" y="7"/>
                      <a:pt x="9" y="6"/>
                    </a:cubicBezTo>
                    <a:cubicBezTo>
                      <a:pt x="10" y="5"/>
                      <a:pt x="11" y="4"/>
                      <a:pt x="11" y="3"/>
                    </a:cubicBezTo>
                    <a:cubicBezTo>
                      <a:pt x="10" y="3"/>
                      <a:pt x="9" y="2"/>
                      <a:pt x="8" y="1"/>
                    </a:cubicBezTo>
                    <a:cubicBezTo>
                      <a:pt x="7" y="1"/>
                      <a:pt x="5" y="0"/>
                      <a:pt x="3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4"/>
                      <a:pt x="1" y="5"/>
                      <a:pt x="2" y="5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6" name="Freeform 167"/>
              <p:cNvSpPr>
                <a:spLocks/>
              </p:cNvSpPr>
              <p:nvPr/>
            </p:nvSpPr>
            <p:spPr bwMode="auto">
              <a:xfrm>
                <a:off x="2440537" y="1709684"/>
                <a:ext cx="88600" cy="91797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6" y="5"/>
                  </a:cxn>
                  <a:cxn ang="0">
                    <a:pos x="5" y="8"/>
                  </a:cxn>
                  <a:cxn ang="0">
                    <a:pos x="4" y="10"/>
                  </a:cxn>
                  <a:cxn ang="0">
                    <a:pos x="2" y="12"/>
                  </a:cxn>
                  <a:cxn ang="0">
                    <a:pos x="0" y="16"/>
                  </a:cxn>
                  <a:cxn ang="0">
                    <a:pos x="1" y="16"/>
                  </a:cxn>
                  <a:cxn ang="0">
                    <a:pos x="3" y="16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6" y="22"/>
                  </a:cxn>
                  <a:cxn ang="0">
                    <a:pos x="8" y="24"/>
                  </a:cxn>
                  <a:cxn ang="0">
                    <a:pos x="10" y="26"/>
                  </a:cxn>
                  <a:cxn ang="0">
                    <a:pos x="13" y="26"/>
                  </a:cxn>
                  <a:cxn ang="0">
                    <a:pos x="15" y="27"/>
                  </a:cxn>
                  <a:cxn ang="0">
                    <a:pos x="19" y="29"/>
                  </a:cxn>
                  <a:cxn ang="0">
                    <a:pos x="24" y="30"/>
                  </a:cxn>
                  <a:cxn ang="0">
                    <a:pos x="28" y="29"/>
                  </a:cxn>
                  <a:cxn ang="0">
                    <a:pos x="31" y="26"/>
                  </a:cxn>
                  <a:cxn ang="0">
                    <a:pos x="30" y="22"/>
                  </a:cxn>
                  <a:cxn ang="0">
                    <a:pos x="28" y="20"/>
                  </a:cxn>
                  <a:cxn ang="0">
                    <a:pos x="28" y="19"/>
                  </a:cxn>
                  <a:cxn ang="0">
                    <a:pos x="29" y="16"/>
                  </a:cxn>
                  <a:cxn ang="0">
                    <a:pos x="30" y="10"/>
                  </a:cxn>
                  <a:cxn ang="0">
                    <a:pos x="27" y="4"/>
                  </a:cxn>
                  <a:cxn ang="0">
                    <a:pos x="23" y="3"/>
                  </a:cxn>
                  <a:cxn ang="0">
                    <a:pos x="22" y="5"/>
                  </a:cxn>
                  <a:cxn ang="0">
                    <a:pos x="20" y="8"/>
                  </a:cxn>
                  <a:cxn ang="0">
                    <a:pos x="18" y="8"/>
                  </a:cxn>
                  <a:cxn ang="0">
                    <a:pos x="19" y="5"/>
                  </a:cxn>
                  <a:cxn ang="0">
                    <a:pos x="19" y="2"/>
                  </a:cxn>
                  <a:cxn ang="0">
                    <a:pos x="17" y="0"/>
                  </a:cxn>
                  <a:cxn ang="0">
                    <a:pos x="13" y="1"/>
                  </a:cxn>
                  <a:cxn ang="0">
                    <a:pos x="8" y="2"/>
                  </a:cxn>
                </a:cxnLst>
                <a:rect l="0" t="0" r="r" b="b"/>
                <a:pathLst>
                  <a:path w="31" h="30">
                    <a:moveTo>
                      <a:pt x="8" y="2"/>
                    </a:moveTo>
                    <a:cubicBezTo>
                      <a:pt x="7" y="2"/>
                      <a:pt x="6" y="3"/>
                      <a:pt x="6" y="5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5" y="9"/>
                      <a:pt x="5" y="10"/>
                      <a:pt x="4" y="10"/>
                    </a:cubicBezTo>
                    <a:cubicBezTo>
                      <a:pt x="4" y="10"/>
                      <a:pt x="3" y="12"/>
                      <a:pt x="2" y="12"/>
                    </a:cubicBezTo>
                    <a:cubicBezTo>
                      <a:pt x="1" y="13"/>
                      <a:pt x="1" y="15"/>
                      <a:pt x="0" y="16"/>
                    </a:cubicBezTo>
                    <a:cubicBezTo>
                      <a:pt x="0" y="16"/>
                      <a:pt x="1" y="17"/>
                      <a:pt x="1" y="16"/>
                    </a:cubicBezTo>
                    <a:cubicBezTo>
                      <a:pt x="2" y="15"/>
                      <a:pt x="3" y="15"/>
                      <a:pt x="3" y="16"/>
                    </a:cubicBezTo>
                    <a:cubicBezTo>
                      <a:pt x="3" y="17"/>
                      <a:pt x="4" y="17"/>
                      <a:pt x="5" y="17"/>
                    </a:cubicBezTo>
                    <a:cubicBezTo>
                      <a:pt x="5" y="17"/>
                      <a:pt x="5" y="18"/>
                      <a:pt x="6" y="19"/>
                    </a:cubicBezTo>
                    <a:cubicBezTo>
                      <a:pt x="6" y="20"/>
                      <a:pt x="6" y="21"/>
                      <a:pt x="6" y="22"/>
                    </a:cubicBezTo>
                    <a:cubicBezTo>
                      <a:pt x="6" y="22"/>
                      <a:pt x="7" y="24"/>
                      <a:pt x="8" y="24"/>
                    </a:cubicBezTo>
                    <a:cubicBezTo>
                      <a:pt x="8" y="25"/>
                      <a:pt x="10" y="26"/>
                      <a:pt x="10" y="26"/>
                    </a:cubicBezTo>
                    <a:cubicBezTo>
                      <a:pt x="11" y="26"/>
                      <a:pt x="12" y="26"/>
                      <a:pt x="13" y="26"/>
                    </a:cubicBezTo>
                    <a:cubicBezTo>
                      <a:pt x="13" y="27"/>
                      <a:pt x="14" y="27"/>
                      <a:pt x="15" y="27"/>
                    </a:cubicBezTo>
                    <a:cubicBezTo>
                      <a:pt x="17" y="27"/>
                      <a:pt x="18" y="28"/>
                      <a:pt x="19" y="29"/>
                    </a:cubicBezTo>
                    <a:cubicBezTo>
                      <a:pt x="20" y="30"/>
                      <a:pt x="22" y="30"/>
                      <a:pt x="24" y="30"/>
                    </a:cubicBezTo>
                    <a:cubicBezTo>
                      <a:pt x="25" y="30"/>
                      <a:pt x="27" y="30"/>
                      <a:pt x="28" y="29"/>
                    </a:cubicBezTo>
                    <a:cubicBezTo>
                      <a:pt x="30" y="29"/>
                      <a:pt x="31" y="28"/>
                      <a:pt x="31" y="26"/>
                    </a:cubicBezTo>
                    <a:cubicBezTo>
                      <a:pt x="31" y="25"/>
                      <a:pt x="31" y="23"/>
                      <a:pt x="30" y="22"/>
                    </a:cubicBezTo>
                    <a:cubicBezTo>
                      <a:pt x="29" y="22"/>
                      <a:pt x="28" y="21"/>
                      <a:pt x="28" y="20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9" y="19"/>
                      <a:pt x="29" y="18"/>
                      <a:pt x="29" y="16"/>
                    </a:cubicBezTo>
                    <a:cubicBezTo>
                      <a:pt x="30" y="14"/>
                      <a:pt x="30" y="11"/>
                      <a:pt x="30" y="10"/>
                    </a:cubicBezTo>
                    <a:cubicBezTo>
                      <a:pt x="30" y="8"/>
                      <a:pt x="29" y="6"/>
                      <a:pt x="27" y="4"/>
                    </a:cubicBezTo>
                    <a:cubicBezTo>
                      <a:pt x="26" y="3"/>
                      <a:pt x="24" y="2"/>
                      <a:pt x="23" y="3"/>
                    </a:cubicBezTo>
                    <a:cubicBezTo>
                      <a:pt x="23" y="3"/>
                      <a:pt x="22" y="4"/>
                      <a:pt x="22" y="5"/>
                    </a:cubicBezTo>
                    <a:cubicBezTo>
                      <a:pt x="21" y="5"/>
                      <a:pt x="21" y="7"/>
                      <a:pt x="20" y="8"/>
                    </a:cubicBezTo>
                    <a:cubicBezTo>
                      <a:pt x="19" y="9"/>
                      <a:pt x="18" y="9"/>
                      <a:pt x="18" y="8"/>
                    </a:cubicBezTo>
                    <a:cubicBezTo>
                      <a:pt x="19" y="7"/>
                      <a:pt x="19" y="6"/>
                      <a:pt x="19" y="5"/>
                    </a:cubicBezTo>
                    <a:cubicBezTo>
                      <a:pt x="19" y="4"/>
                      <a:pt x="20" y="3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4" y="1"/>
                      <a:pt x="13" y="1"/>
                    </a:cubicBezTo>
                    <a:cubicBezTo>
                      <a:pt x="12" y="1"/>
                      <a:pt x="10" y="1"/>
                      <a:pt x="8" y="2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7" name="Freeform 168"/>
              <p:cNvSpPr>
                <a:spLocks/>
              </p:cNvSpPr>
              <p:nvPr/>
            </p:nvSpPr>
            <p:spPr bwMode="auto">
              <a:xfrm>
                <a:off x="2106583" y="2091994"/>
                <a:ext cx="20446" cy="864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3" y="2"/>
                  </a:cxn>
                  <a:cxn ang="0">
                    <a:pos x="6" y="2"/>
                  </a:cxn>
                  <a:cxn ang="0">
                    <a:pos x="7" y="1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1" y="2"/>
                  </a:cxn>
                </a:cxnLst>
                <a:rect l="0" t="0" r="r" b="b"/>
                <a:pathLst>
                  <a:path w="7" h="3">
                    <a:moveTo>
                      <a:pt x="1" y="2"/>
                    </a:moveTo>
                    <a:cubicBezTo>
                      <a:pt x="2" y="2"/>
                      <a:pt x="3" y="2"/>
                      <a:pt x="3" y="2"/>
                    </a:cubicBezTo>
                    <a:cubicBezTo>
                      <a:pt x="4" y="2"/>
                      <a:pt x="5" y="2"/>
                      <a:pt x="6" y="2"/>
                    </a:cubicBezTo>
                    <a:cubicBezTo>
                      <a:pt x="7" y="3"/>
                      <a:pt x="7" y="2"/>
                      <a:pt x="7" y="1"/>
                    </a:cubicBezTo>
                    <a:cubicBezTo>
                      <a:pt x="6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1" y="1"/>
                    </a:cubicBezTo>
                    <a:cubicBezTo>
                      <a:pt x="0" y="2"/>
                      <a:pt x="0" y="3"/>
                      <a:pt x="1" y="2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8" name="Freeform 169"/>
              <p:cNvSpPr>
                <a:spLocks/>
              </p:cNvSpPr>
              <p:nvPr/>
            </p:nvSpPr>
            <p:spPr bwMode="auto">
              <a:xfrm>
                <a:off x="2431449" y="1953758"/>
                <a:ext cx="12494" cy="11879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4" y="1"/>
                  </a:cxn>
                  <a:cxn ang="0">
                    <a:pos x="1" y="1"/>
                  </a:cxn>
                  <a:cxn ang="0">
                    <a:pos x="1" y="3"/>
                  </a:cxn>
                  <a:cxn ang="0">
                    <a:pos x="4" y="3"/>
                  </a:cxn>
                </a:cxnLst>
                <a:rect l="0" t="0" r="r" b="b"/>
                <a:pathLst>
                  <a:path w="5" h="4">
                    <a:moveTo>
                      <a:pt x="4" y="3"/>
                    </a:moveTo>
                    <a:cubicBezTo>
                      <a:pt x="5" y="2"/>
                      <a:pt x="5" y="1"/>
                      <a:pt x="4" y="1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0" y="1"/>
                      <a:pt x="0" y="2"/>
                      <a:pt x="1" y="3"/>
                    </a:cubicBezTo>
                    <a:cubicBezTo>
                      <a:pt x="2" y="4"/>
                      <a:pt x="3" y="3"/>
                      <a:pt x="4" y="3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69" name="Freeform 170"/>
              <p:cNvSpPr>
                <a:spLocks/>
              </p:cNvSpPr>
              <p:nvPr/>
            </p:nvSpPr>
            <p:spPr bwMode="auto">
              <a:xfrm>
                <a:off x="2081593" y="2112514"/>
                <a:ext cx="10223" cy="15120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4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3" y="1"/>
                  </a:cxn>
                  <a:cxn ang="0">
                    <a:pos x="0" y="1"/>
                  </a:cxn>
                </a:cxnLst>
                <a:rect l="0" t="0" r="r" b="b"/>
                <a:pathLst>
                  <a:path w="4" h="5">
                    <a:moveTo>
                      <a:pt x="0" y="1"/>
                    </a:moveTo>
                    <a:cubicBezTo>
                      <a:pt x="0" y="2"/>
                      <a:pt x="0" y="3"/>
                      <a:pt x="0" y="4"/>
                    </a:cubicBezTo>
                    <a:cubicBezTo>
                      <a:pt x="1" y="5"/>
                      <a:pt x="2" y="5"/>
                      <a:pt x="2" y="4"/>
                    </a:cubicBezTo>
                    <a:cubicBezTo>
                      <a:pt x="3" y="4"/>
                      <a:pt x="3" y="3"/>
                      <a:pt x="4" y="2"/>
                    </a:cubicBezTo>
                    <a:cubicBezTo>
                      <a:pt x="4" y="2"/>
                      <a:pt x="4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0" name="Freeform 171"/>
              <p:cNvSpPr>
                <a:spLocks/>
              </p:cNvSpPr>
              <p:nvPr/>
            </p:nvSpPr>
            <p:spPr bwMode="auto">
              <a:xfrm>
                <a:off x="2190639" y="2121153"/>
                <a:ext cx="18174" cy="21599"/>
              </a:xfrm>
              <a:custGeom>
                <a:avLst/>
                <a:gdLst/>
                <a:ahLst/>
                <a:cxnLst>
                  <a:cxn ang="0">
                    <a:pos x="4" y="7"/>
                  </a:cxn>
                  <a:cxn ang="0">
                    <a:pos x="6" y="5"/>
                  </a:cxn>
                  <a:cxn ang="0">
                    <a:pos x="5" y="1"/>
                  </a:cxn>
                  <a:cxn ang="0">
                    <a:pos x="2" y="1"/>
                  </a:cxn>
                  <a:cxn ang="0">
                    <a:pos x="0" y="4"/>
                  </a:cxn>
                  <a:cxn ang="0">
                    <a:pos x="2" y="6"/>
                  </a:cxn>
                  <a:cxn ang="0">
                    <a:pos x="4" y="7"/>
                  </a:cxn>
                </a:cxnLst>
                <a:rect l="0" t="0" r="r" b="b"/>
                <a:pathLst>
                  <a:path w="6" h="7">
                    <a:moveTo>
                      <a:pt x="4" y="7"/>
                    </a:moveTo>
                    <a:cubicBezTo>
                      <a:pt x="5" y="7"/>
                      <a:pt x="5" y="6"/>
                      <a:pt x="6" y="5"/>
                    </a:cubicBezTo>
                    <a:cubicBezTo>
                      <a:pt x="6" y="4"/>
                      <a:pt x="5" y="2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2"/>
                      <a:pt x="0" y="4"/>
                      <a:pt x="0" y="4"/>
                    </a:cubicBezTo>
                    <a:cubicBezTo>
                      <a:pt x="0" y="5"/>
                      <a:pt x="1" y="6"/>
                      <a:pt x="2" y="6"/>
                    </a:cubicBezTo>
                    <a:cubicBezTo>
                      <a:pt x="2" y="7"/>
                      <a:pt x="4" y="7"/>
                      <a:pt x="4" y="7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1" name="Freeform 172"/>
              <p:cNvSpPr>
                <a:spLocks/>
              </p:cNvSpPr>
              <p:nvPr/>
            </p:nvSpPr>
            <p:spPr bwMode="auto">
              <a:xfrm>
                <a:off x="2597290" y="1779882"/>
                <a:ext cx="11359" cy="864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1" y="2"/>
                  </a:cxn>
                </a:cxnLst>
                <a:rect l="0" t="0" r="r" b="b"/>
                <a:pathLst>
                  <a:path w="2" h="3">
                    <a:moveTo>
                      <a:pt x="1" y="2"/>
                    </a:moveTo>
                    <a:cubicBezTo>
                      <a:pt x="2" y="1"/>
                      <a:pt x="1" y="0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1" y="2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2" name="Freeform 173"/>
              <p:cNvSpPr>
                <a:spLocks/>
              </p:cNvSpPr>
              <p:nvPr/>
            </p:nvSpPr>
            <p:spPr bwMode="auto">
              <a:xfrm>
                <a:off x="2612056" y="1788522"/>
                <a:ext cx="11359" cy="648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3" y="2"/>
                  </a:cxn>
                  <a:cxn ang="0">
                    <a:pos x="3" y="0"/>
                  </a:cxn>
                  <a:cxn ang="0">
                    <a:pos x="1" y="0"/>
                  </a:cxn>
                  <a:cxn ang="0">
                    <a:pos x="1" y="2"/>
                  </a:cxn>
                </a:cxnLst>
                <a:rect l="0" t="0" r="r" b="b"/>
                <a:pathLst>
                  <a:path w="4" h="2">
                    <a:moveTo>
                      <a:pt x="1" y="2"/>
                    </a:moveTo>
                    <a:cubicBezTo>
                      <a:pt x="1" y="2"/>
                      <a:pt x="3" y="2"/>
                      <a:pt x="3" y="2"/>
                    </a:cubicBezTo>
                    <a:cubicBezTo>
                      <a:pt x="4" y="1"/>
                      <a:pt x="4" y="0"/>
                      <a:pt x="3" y="0"/>
                    </a:cubicBezTo>
                    <a:cubicBezTo>
                      <a:pt x="3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3" name="Freeform 174"/>
              <p:cNvSpPr>
                <a:spLocks/>
              </p:cNvSpPr>
              <p:nvPr/>
            </p:nvSpPr>
            <p:spPr bwMode="auto">
              <a:xfrm>
                <a:off x="2716559" y="1865200"/>
                <a:ext cx="6815" cy="971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0"/>
                  </a:cxn>
                  <a:cxn ang="0">
                    <a:pos x="6" y="7"/>
                  </a:cxn>
                  <a:cxn ang="0">
                    <a:pos x="2" y="0"/>
                  </a:cxn>
                </a:cxnLst>
                <a:rect l="0" t="0" r="r" b="b"/>
                <a:pathLst>
                  <a:path w="6" h="7">
                    <a:moveTo>
                      <a:pt x="2" y="0"/>
                    </a:moveTo>
                    <a:lnTo>
                      <a:pt x="0" y="0"/>
                    </a:lnTo>
                    <a:lnTo>
                      <a:pt x="6" y="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4" name="Freeform 175"/>
              <p:cNvSpPr>
                <a:spLocks/>
              </p:cNvSpPr>
              <p:nvPr/>
            </p:nvSpPr>
            <p:spPr bwMode="auto">
              <a:xfrm>
                <a:off x="3685478" y="1232337"/>
                <a:ext cx="46571" cy="77758"/>
              </a:xfrm>
              <a:custGeom>
                <a:avLst/>
                <a:gdLst/>
                <a:ahLst/>
                <a:cxnLst>
                  <a:cxn ang="0">
                    <a:pos x="5" y="23"/>
                  </a:cxn>
                  <a:cxn ang="0">
                    <a:pos x="11" y="26"/>
                  </a:cxn>
                  <a:cxn ang="0">
                    <a:pos x="13" y="24"/>
                  </a:cxn>
                  <a:cxn ang="0">
                    <a:pos x="13" y="19"/>
                  </a:cxn>
                  <a:cxn ang="0">
                    <a:pos x="14" y="16"/>
                  </a:cxn>
                  <a:cxn ang="0">
                    <a:pos x="15" y="11"/>
                  </a:cxn>
                  <a:cxn ang="0">
                    <a:pos x="15" y="5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8" y="2"/>
                  </a:cxn>
                  <a:cxn ang="0">
                    <a:pos x="4" y="4"/>
                  </a:cxn>
                  <a:cxn ang="0">
                    <a:pos x="2" y="8"/>
                  </a:cxn>
                  <a:cxn ang="0">
                    <a:pos x="1" y="11"/>
                  </a:cxn>
                  <a:cxn ang="0">
                    <a:pos x="1" y="16"/>
                  </a:cxn>
                  <a:cxn ang="0">
                    <a:pos x="5" y="23"/>
                  </a:cxn>
                </a:cxnLst>
                <a:rect l="0" t="0" r="r" b="b"/>
                <a:pathLst>
                  <a:path w="16" h="26">
                    <a:moveTo>
                      <a:pt x="5" y="23"/>
                    </a:moveTo>
                    <a:cubicBezTo>
                      <a:pt x="7" y="24"/>
                      <a:pt x="9" y="26"/>
                      <a:pt x="11" y="26"/>
                    </a:cubicBezTo>
                    <a:cubicBezTo>
                      <a:pt x="12" y="26"/>
                      <a:pt x="13" y="25"/>
                      <a:pt x="13" y="24"/>
                    </a:cubicBezTo>
                    <a:cubicBezTo>
                      <a:pt x="13" y="22"/>
                      <a:pt x="13" y="20"/>
                      <a:pt x="13" y="19"/>
                    </a:cubicBezTo>
                    <a:cubicBezTo>
                      <a:pt x="13" y="18"/>
                      <a:pt x="13" y="17"/>
                      <a:pt x="14" y="16"/>
                    </a:cubicBezTo>
                    <a:cubicBezTo>
                      <a:pt x="15" y="15"/>
                      <a:pt x="16" y="13"/>
                      <a:pt x="15" y="11"/>
                    </a:cubicBezTo>
                    <a:cubicBezTo>
                      <a:pt x="15" y="9"/>
                      <a:pt x="15" y="7"/>
                      <a:pt x="15" y="5"/>
                    </a:cubicBezTo>
                    <a:cubicBezTo>
                      <a:pt x="15" y="3"/>
                      <a:pt x="14" y="1"/>
                      <a:pt x="14" y="1"/>
                    </a:cubicBezTo>
                    <a:cubicBezTo>
                      <a:pt x="13" y="0"/>
                      <a:pt x="12" y="0"/>
                      <a:pt x="11" y="0"/>
                    </a:cubicBezTo>
                    <a:cubicBezTo>
                      <a:pt x="10" y="1"/>
                      <a:pt x="9" y="1"/>
                      <a:pt x="8" y="2"/>
                    </a:cubicBezTo>
                    <a:cubicBezTo>
                      <a:pt x="7" y="2"/>
                      <a:pt x="5" y="3"/>
                      <a:pt x="4" y="4"/>
                    </a:cubicBezTo>
                    <a:cubicBezTo>
                      <a:pt x="3" y="4"/>
                      <a:pt x="2" y="6"/>
                      <a:pt x="2" y="8"/>
                    </a:cubicBezTo>
                    <a:cubicBezTo>
                      <a:pt x="2" y="9"/>
                      <a:pt x="1" y="11"/>
                      <a:pt x="1" y="11"/>
                    </a:cubicBezTo>
                    <a:cubicBezTo>
                      <a:pt x="0" y="12"/>
                      <a:pt x="1" y="14"/>
                      <a:pt x="1" y="16"/>
                    </a:cubicBezTo>
                    <a:cubicBezTo>
                      <a:pt x="2" y="18"/>
                      <a:pt x="4" y="21"/>
                      <a:pt x="5" y="23"/>
                    </a:cubicBezTo>
                    <a:close/>
                  </a:path>
                </a:pathLst>
              </a:custGeom>
              <a:solidFill>
                <a:srgbClr val="C2D1F0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5" name="Freeform 176"/>
              <p:cNvSpPr>
                <a:spLocks/>
              </p:cNvSpPr>
              <p:nvPr/>
            </p:nvSpPr>
            <p:spPr bwMode="auto">
              <a:xfrm>
                <a:off x="3687750" y="1512049"/>
                <a:ext cx="35212" cy="30239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1" y="5"/>
                  </a:cxn>
                  <a:cxn ang="0">
                    <a:pos x="1" y="8"/>
                  </a:cxn>
                  <a:cxn ang="0">
                    <a:pos x="4" y="9"/>
                  </a:cxn>
                  <a:cxn ang="0">
                    <a:pos x="8" y="7"/>
                  </a:cxn>
                  <a:cxn ang="0">
                    <a:pos x="11" y="5"/>
                  </a:cxn>
                  <a:cxn ang="0">
                    <a:pos x="11" y="2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3" y="2"/>
                  </a:cxn>
                </a:cxnLst>
                <a:rect l="0" t="0" r="r" b="b"/>
                <a:pathLst>
                  <a:path w="12" h="10">
                    <a:moveTo>
                      <a:pt x="3" y="2"/>
                    </a:moveTo>
                    <a:cubicBezTo>
                      <a:pt x="2" y="4"/>
                      <a:pt x="1" y="5"/>
                      <a:pt x="1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9"/>
                      <a:pt x="3" y="10"/>
                      <a:pt x="4" y="9"/>
                    </a:cubicBezTo>
                    <a:cubicBezTo>
                      <a:pt x="6" y="9"/>
                      <a:pt x="7" y="8"/>
                      <a:pt x="8" y="7"/>
                    </a:cubicBezTo>
                    <a:cubicBezTo>
                      <a:pt x="9" y="7"/>
                      <a:pt x="10" y="6"/>
                      <a:pt x="11" y="5"/>
                    </a:cubicBezTo>
                    <a:cubicBezTo>
                      <a:pt x="11" y="4"/>
                      <a:pt x="12" y="3"/>
                      <a:pt x="11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0"/>
                      <a:pt x="4" y="1"/>
                      <a:pt x="3" y="2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6" name="Freeform 177"/>
              <p:cNvSpPr>
                <a:spLocks/>
              </p:cNvSpPr>
              <p:nvPr/>
            </p:nvSpPr>
            <p:spPr bwMode="auto">
              <a:xfrm>
                <a:off x="4295454" y="1929999"/>
                <a:ext cx="21582" cy="47519"/>
              </a:xfrm>
              <a:custGeom>
                <a:avLst/>
                <a:gdLst/>
                <a:ahLst/>
                <a:cxnLst>
                  <a:cxn ang="0">
                    <a:pos x="1" y="9"/>
                  </a:cxn>
                  <a:cxn ang="0">
                    <a:pos x="4" y="11"/>
                  </a:cxn>
                  <a:cxn ang="0">
                    <a:pos x="7" y="15"/>
                  </a:cxn>
                  <a:cxn ang="0">
                    <a:pos x="7" y="13"/>
                  </a:cxn>
                  <a:cxn ang="0">
                    <a:pos x="7" y="7"/>
                  </a:cxn>
                  <a:cxn ang="0">
                    <a:pos x="7" y="3"/>
                  </a:cxn>
                  <a:cxn ang="0">
                    <a:pos x="5" y="0"/>
                  </a:cxn>
                  <a:cxn ang="0">
                    <a:pos x="1" y="0"/>
                  </a:cxn>
                  <a:cxn ang="0">
                    <a:pos x="0" y="3"/>
                  </a:cxn>
                  <a:cxn ang="0">
                    <a:pos x="0" y="6"/>
                  </a:cxn>
                  <a:cxn ang="0">
                    <a:pos x="0" y="8"/>
                  </a:cxn>
                  <a:cxn ang="0">
                    <a:pos x="1" y="9"/>
                  </a:cxn>
                </a:cxnLst>
                <a:rect l="0" t="0" r="r" b="b"/>
                <a:pathLst>
                  <a:path w="8" h="16">
                    <a:moveTo>
                      <a:pt x="1" y="9"/>
                    </a:moveTo>
                    <a:cubicBezTo>
                      <a:pt x="2" y="9"/>
                      <a:pt x="3" y="10"/>
                      <a:pt x="4" y="11"/>
                    </a:cubicBezTo>
                    <a:cubicBezTo>
                      <a:pt x="5" y="12"/>
                      <a:pt x="6" y="14"/>
                      <a:pt x="7" y="15"/>
                    </a:cubicBezTo>
                    <a:cubicBezTo>
                      <a:pt x="7" y="16"/>
                      <a:pt x="8" y="15"/>
                      <a:pt x="7" y="13"/>
                    </a:cubicBezTo>
                    <a:cubicBezTo>
                      <a:pt x="7" y="12"/>
                      <a:pt x="7" y="9"/>
                      <a:pt x="7" y="7"/>
                    </a:cubicBezTo>
                    <a:cubicBezTo>
                      <a:pt x="7" y="6"/>
                      <a:pt x="7" y="4"/>
                      <a:pt x="7" y="3"/>
                    </a:cubicBezTo>
                    <a:cubicBezTo>
                      <a:pt x="7" y="2"/>
                      <a:pt x="6" y="1"/>
                      <a:pt x="5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1" y="6"/>
                      <a:pt x="0" y="7"/>
                      <a:pt x="0" y="8"/>
                    </a:cubicBezTo>
                    <a:cubicBezTo>
                      <a:pt x="0" y="8"/>
                      <a:pt x="0" y="9"/>
                      <a:pt x="1" y="9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7" name="Freeform 181"/>
              <p:cNvSpPr>
                <a:spLocks/>
              </p:cNvSpPr>
              <p:nvPr/>
            </p:nvSpPr>
            <p:spPr bwMode="auto">
              <a:xfrm>
                <a:off x="3232255" y="3271324"/>
                <a:ext cx="123813" cy="91797"/>
              </a:xfrm>
              <a:custGeom>
                <a:avLst/>
                <a:gdLst/>
                <a:ahLst/>
                <a:cxnLst>
                  <a:cxn ang="0">
                    <a:pos x="39" y="14"/>
                  </a:cxn>
                  <a:cxn ang="0">
                    <a:pos x="37" y="12"/>
                  </a:cxn>
                  <a:cxn ang="0">
                    <a:pos x="38" y="10"/>
                  </a:cxn>
                  <a:cxn ang="0">
                    <a:pos x="40" y="8"/>
                  </a:cxn>
                  <a:cxn ang="0">
                    <a:pos x="41" y="4"/>
                  </a:cxn>
                  <a:cxn ang="0">
                    <a:pos x="37" y="2"/>
                  </a:cxn>
                  <a:cxn ang="0">
                    <a:pos x="31" y="0"/>
                  </a:cxn>
                  <a:cxn ang="0">
                    <a:pos x="27" y="1"/>
                  </a:cxn>
                  <a:cxn ang="0">
                    <a:pos x="24" y="6"/>
                  </a:cxn>
                  <a:cxn ang="0">
                    <a:pos x="20" y="9"/>
                  </a:cxn>
                  <a:cxn ang="0">
                    <a:pos x="17" y="11"/>
                  </a:cxn>
                  <a:cxn ang="0">
                    <a:pos x="16" y="15"/>
                  </a:cxn>
                  <a:cxn ang="0">
                    <a:pos x="13" y="17"/>
                  </a:cxn>
                  <a:cxn ang="0">
                    <a:pos x="11" y="20"/>
                  </a:cxn>
                  <a:cxn ang="0">
                    <a:pos x="9" y="23"/>
                  </a:cxn>
                  <a:cxn ang="0">
                    <a:pos x="6" y="21"/>
                  </a:cxn>
                  <a:cxn ang="0">
                    <a:pos x="4" y="18"/>
                  </a:cxn>
                  <a:cxn ang="0">
                    <a:pos x="1" y="21"/>
                  </a:cxn>
                  <a:cxn ang="0">
                    <a:pos x="0" y="25"/>
                  </a:cxn>
                  <a:cxn ang="0">
                    <a:pos x="4" y="28"/>
                  </a:cxn>
                  <a:cxn ang="0">
                    <a:pos x="7" y="30"/>
                  </a:cxn>
                  <a:cxn ang="0">
                    <a:pos x="9" y="31"/>
                  </a:cxn>
                  <a:cxn ang="0">
                    <a:pos x="13" y="29"/>
                  </a:cxn>
                  <a:cxn ang="0">
                    <a:pos x="16" y="30"/>
                  </a:cxn>
                  <a:cxn ang="0">
                    <a:pos x="19" y="29"/>
                  </a:cxn>
                  <a:cxn ang="0">
                    <a:pos x="23" y="28"/>
                  </a:cxn>
                  <a:cxn ang="0">
                    <a:pos x="27" y="27"/>
                  </a:cxn>
                  <a:cxn ang="0">
                    <a:pos x="32" y="24"/>
                  </a:cxn>
                  <a:cxn ang="0">
                    <a:pos x="38" y="21"/>
                  </a:cxn>
                  <a:cxn ang="0">
                    <a:pos x="43" y="17"/>
                  </a:cxn>
                  <a:cxn ang="0">
                    <a:pos x="42" y="15"/>
                  </a:cxn>
                  <a:cxn ang="0">
                    <a:pos x="39" y="14"/>
                  </a:cxn>
                </a:cxnLst>
                <a:rect l="0" t="0" r="r" b="b"/>
                <a:pathLst>
                  <a:path w="43" h="31">
                    <a:moveTo>
                      <a:pt x="39" y="14"/>
                    </a:moveTo>
                    <a:cubicBezTo>
                      <a:pt x="38" y="13"/>
                      <a:pt x="37" y="13"/>
                      <a:pt x="37" y="12"/>
                    </a:cubicBezTo>
                    <a:cubicBezTo>
                      <a:pt x="36" y="11"/>
                      <a:pt x="37" y="10"/>
                      <a:pt x="38" y="10"/>
                    </a:cubicBezTo>
                    <a:cubicBezTo>
                      <a:pt x="38" y="10"/>
                      <a:pt x="40" y="9"/>
                      <a:pt x="40" y="8"/>
                    </a:cubicBezTo>
                    <a:cubicBezTo>
                      <a:pt x="41" y="7"/>
                      <a:pt x="42" y="5"/>
                      <a:pt x="41" y="4"/>
                    </a:cubicBezTo>
                    <a:cubicBezTo>
                      <a:pt x="41" y="3"/>
                      <a:pt x="39" y="2"/>
                      <a:pt x="37" y="2"/>
                    </a:cubicBezTo>
                    <a:cubicBezTo>
                      <a:pt x="35" y="1"/>
                      <a:pt x="33" y="1"/>
                      <a:pt x="31" y="0"/>
                    </a:cubicBezTo>
                    <a:cubicBezTo>
                      <a:pt x="30" y="0"/>
                      <a:pt x="28" y="0"/>
                      <a:pt x="27" y="1"/>
                    </a:cubicBezTo>
                    <a:cubicBezTo>
                      <a:pt x="26" y="1"/>
                      <a:pt x="25" y="4"/>
                      <a:pt x="24" y="6"/>
                    </a:cubicBezTo>
                    <a:cubicBezTo>
                      <a:pt x="23" y="8"/>
                      <a:pt x="22" y="9"/>
                      <a:pt x="20" y="9"/>
                    </a:cubicBezTo>
                    <a:cubicBezTo>
                      <a:pt x="19" y="9"/>
                      <a:pt x="17" y="10"/>
                      <a:pt x="17" y="11"/>
                    </a:cubicBezTo>
                    <a:cubicBezTo>
                      <a:pt x="16" y="12"/>
                      <a:pt x="16" y="14"/>
                      <a:pt x="16" y="15"/>
                    </a:cubicBezTo>
                    <a:cubicBezTo>
                      <a:pt x="15" y="16"/>
                      <a:pt x="14" y="17"/>
                      <a:pt x="13" y="17"/>
                    </a:cubicBezTo>
                    <a:cubicBezTo>
                      <a:pt x="12" y="17"/>
                      <a:pt x="11" y="18"/>
                      <a:pt x="11" y="20"/>
                    </a:cubicBezTo>
                    <a:cubicBezTo>
                      <a:pt x="11" y="22"/>
                      <a:pt x="10" y="23"/>
                      <a:pt x="9" y="23"/>
                    </a:cubicBezTo>
                    <a:cubicBezTo>
                      <a:pt x="8" y="23"/>
                      <a:pt x="7" y="22"/>
                      <a:pt x="6" y="21"/>
                    </a:cubicBezTo>
                    <a:cubicBezTo>
                      <a:pt x="6" y="19"/>
                      <a:pt x="4" y="18"/>
                      <a:pt x="4" y="18"/>
                    </a:cubicBezTo>
                    <a:cubicBezTo>
                      <a:pt x="3" y="18"/>
                      <a:pt x="2" y="20"/>
                      <a:pt x="1" y="21"/>
                    </a:cubicBezTo>
                    <a:cubicBezTo>
                      <a:pt x="1" y="22"/>
                      <a:pt x="0" y="24"/>
                      <a:pt x="0" y="25"/>
                    </a:cubicBezTo>
                    <a:cubicBezTo>
                      <a:pt x="0" y="27"/>
                      <a:pt x="2" y="28"/>
                      <a:pt x="4" y="28"/>
                    </a:cubicBezTo>
                    <a:cubicBezTo>
                      <a:pt x="5" y="28"/>
                      <a:pt x="7" y="29"/>
                      <a:pt x="7" y="30"/>
                    </a:cubicBezTo>
                    <a:cubicBezTo>
                      <a:pt x="8" y="31"/>
                      <a:pt x="8" y="31"/>
                      <a:pt x="9" y="31"/>
                    </a:cubicBezTo>
                    <a:cubicBezTo>
                      <a:pt x="10" y="30"/>
                      <a:pt x="12" y="29"/>
                      <a:pt x="13" y="29"/>
                    </a:cubicBezTo>
                    <a:cubicBezTo>
                      <a:pt x="14" y="29"/>
                      <a:pt x="15" y="30"/>
                      <a:pt x="16" y="30"/>
                    </a:cubicBezTo>
                    <a:cubicBezTo>
                      <a:pt x="17" y="30"/>
                      <a:pt x="18" y="30"/>
                      <a:pt x="19" y="29"/>
                    </a:cubicBezTo>
                    <a:cubicBezTo>
                      <a:pt x="20" y="28"/>
                      <a:pt x="22" y="28"/>
                      <a:pt x="23" y="28"/>
                    </a:cubicBezTo>
                    <a:cubicBezTo>
                      <a:pt x="24" y="28"/>
                      <a:pt x="25" y="28"/>
                      <a:pt x="27" y="27"/>
                    </a:cubicBezTo>
                    <a:cubicBezTo>
                      <a:pt x="28" y="26"/>
                      <a:pt x="30" y="25"/>
                      <a:pt x="32" y="24"/>
                    </a:cubicBezTo>
                    <a:cubicBezTo>
                      <a:pt x="33" y="23"/>
                      <a:pt x="36" y="22"/>
                      <a:pt x="38" y="21"/>
                    </a:cubicBezTo>
                    <a:cubicBezTo>
                      <a:pt x="41" y="20"/>
                      <a:pt x="43" y="18"/>
                      <a:pt x="43" y="17"/>
                    </a:cubicBezTo>
                    <a:cubicBezTo>
                      <a:pt x="43" y="16"/>
                      <a:pt x="43" y="15"/>
                      <a:pt x="42" y="15"/>
                    </a:cubicBezTo>
                    <a:cubicBezTo>
                      <a:pt x="42" y="14"/>
                      <a:pt x="40" y="14"/>
                      <a:pt x="39" y="14"/>
                    </a:cubicBezTo>
                    <a:close/>
                  </a:path>
                </a:pathLst>
              </a:custGeom>
              <a:solidFill>
                <a:srgbClr val="D7E1F5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8" name="Freeform 183"/>
              <p:cNvSpPr>
                <a:spLocks/>
              </p:cNvSpPr>
              <p:nvPr/>
            </p:nvSpPr>
            <p:spPr bwMode="auto">
              <a:xfrm>
                <a:off x="4134157" y="2644940"/>
                <a:ext cx="341905" cy="458988"/>
              </a:xfrm>
              <a:custGeom>
                <a:avLst/>
                <a:gdLst/>
                <a:ahLst/>
                <a:cxnLst>
                  <a:cxn ang="0">
                    <a:pos x="97" y="73"/>
                  </a:cxn>
                  <a:cxn ang="0">
                    <a:pos x="73" y="66"/>
                  </a:cxn>
                  <a:cxn ang="0">
                    <a:pos x="55" y="51"/>
                  </a:cxn>
                  <a:cxn ang="0">
                    <a:pos x="42" y="43"/>
                  </a:cxn>
                  <a:cxn ang="0">
                    <a:pos x="26" y="34"/>
                  </a:cxn>
                  <a:cxn ang="0">
                    <a:pos x="20" y="19"/>
                  </a:cxn>
                  <a:cxn ang="0">
                    <a:pos x="12" y="9"/>
                  </a:cxn>
                  <a:cxn ang="0">
                    <a:pos x="1" y="4"/>
                  </a:cxn>
                  <a:cxn ang="0">
                    <a:pos x="9" y="19"/>
                  </a:cxn>
                  <a:cxn ang="0">
                    <a:pos x="4" y="29"/>
                  </a:cxn>
                  <a:cxn ang="0">
                    <a:pos x="15" y="42"/>
                  </a:cxn>
                  <a:cxn ang="0">
                    <a:pos x="30" y="55"/>
                  </a:cxn>
                  <a:cxn ang="0">
                    <a:pos x="39" y="66"/>
                  </a:cxn>
                  <a:cxn ang="0">
                    <a:pos x="54" y="93"/>
                  </a:cxn>
                  <a:cxn ang="0">
                    <a:pos x="73" y="113"/>
                  </a:cxn>
                  <a:cxn ang="0">
                    <a:pos x="83" y="122"/>
                  </a:cxn>
                  <a:cxn ang="0">
                    <a:pos x="81" y="127"/>
                  </a:cxn>
                  <a:cxn ang="0">
                    <a:pos x="97" y="132"/>
                  </a:cxn>
                  <a:cxn ang="0">
                    <a:pos x="103" y="154"/>
                  </a:cxn>
                  <a:cxn ang="0">
                    <a:pos x="106" y="135"/>
                  </a:cxn>
                  <a:cxn ang="0">
                    <a:pos x="114" y="131"/>
                  </a:cxn>
                  <a:cxn ang="0">
                    <a:pos x="118" y="127"/>
                  </a:cxn>
                  <a:cxn ang="0">
                    <a:pos x="104" y="119"/>
                  </a:cxn>
                  <a:cxn ang="0">
                    <a:pos x="82" y="97"/>
                  </a:cxn>
                  <a:cxn ang="0">
                    <a:pos x="82" y="81"/>
                  </a:cxn>
                  <a:cxn ang="0">
                    <a:pos x="92" y="76"/>
                  </a:cxn>
                  <a:cxn ang="0">
                    <a:pos x="106" y="78"/>
                  </a:cxn>
                  <a:cxn ang="0">
                    <a:pos x="97" y="73"/>
                  </a:cxn>
                </a:cxnLst>
                <a:rect l="0" t="0" r="r" b="b"/>
                <a:pathLst>
                  <a:path w="118" h="154">
                    <a:moveTo>
                      <a:pt x="97" y="73"/>
                    </a:moveTo>
                    <a:cubicBezTo>
                      <a:pt x="73" y="66"/>
                      <a:pt x="73" y="66"/>
                      <a:pt x="73" y="66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0" y="0"/>
                      <a:pt x="1" y="4"/>
                    </a:cubicBezTo>
                    <a:cubicBezTo>
                      <a:pt x="2" y="8"/>
                      <a:pt x="9" y="19"/>
                      <a:pt x="9" y="19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30" y="55"/>
                      <a:pt x="30" y="55"/>
                      <a:pt x="30" y="55"/>
                    </a:cubicBezTo>
                    <a:cubicBezTo>
                      <a:pt x="30" y="55"/>
                      <a:pt x="39" y="63"/>
                      <a:pt x="39" y="66"/>
                    </a:cubicBezTo>
                    <a:cubicBezTo>
                      <a:pt x="39" y="69"/>
                      <a:pt x="54" y="90"/>
                      <a:pt x="54" y="93"/>
                    </a:cubicBezTo>
                    <a:cubicBezTo>
                      <a:pt x="54" y="96"/>
                      <a:pt x="73" y="113"/>
                      <a:pt x="73" y="113"/>
                    </a:cubicBezTo>
                    <a:cubicBezTo>
                      <a:pt x="83" y="122"/>
                      <a:pt x="83" y="122"/>
                      <a:pt x="83" y="122"/>
                    </a:cubicBezTo>
                    <a:cubicBezTo>
                      <a:pt x="81" y="127"/>
                      <a:pt x="81" y="127"/>
                      <a:pt x="81" y="127"/>
                    </a:cubicBezTo>
                    <a:cubicBezTo>
                      <a:pt x="97" y="132"/>
                      <a:pt x="97" y="132"/>
                      <a:pt x="97" y="132"/>
                    </a:cubicBezTo>
                    <a:cubicBezTo>
                      <a:pt x="103" y="154"/>
                      <a:pt x="103" y="154"/>
                      <a:pt x="103" y="154"/>
                    </a:cubicBezTo>
                    <a:cubicBezTo>
                      <a:pt x="106" y="135"/>
                      <a:pt x="106" y="135"/>
                      <a:pt x="106" y="135"/>
                    </a:cubicBezTo>
                    <a:cubicBezTo>
                      <a:pt x="114" y="131"/>
                      <a:pt x="114" y="131"/>
                      <a:pt x="114" y="131"/>
                    </a:cubicBezTo>
                    <a:cubicBezTo>
                      <a:pt x="118" y="127"/>
                      <a:pt x="118" y="127"/>
                      <a:pt x="118" y="127"/>
                    </a:cubicBezTo>
                    <a:cubicBezTo>
                      <a:pt x="104" y="119"/>
                      <a:pt x="104" y="119"/>
                      <a:pt x="104" y="119"/>
                    </a:cubicBezTo>
                    <a:cubicBezTo>
                      <a:pt x="82" y="97"/>
                      <a:pt x="82" y="97"/>
                      <a:pt x="82" y="97"/>
                    </a:cubicBezTo>
                    <a:cubicBezTo>
                      <a:pt x="82" y="97"/>
                      <a:pt x="83" y="84"/>
                      <a:pt x="82" y="81"/>
                    </a:cubicBezTo>
                    <a:cubicBezTo>
                      <a:pt x="81" y="78"/>
                      <a:pt x="88" y="75"/>
                      <a:pt x="92" y="76"/>
                    </a:cubicBezTo>
                    <a:cubicBezTo>
                      <a:pt x="96" y="77"/>
                      <a:pt x="106" y="78"/>
                      <a:pt x="106" y="78"/>
                    </a:cubicBezTo>
                    <a:lnTo>
                      <a:pt x="97" y="73"/>
                    </a:lnTo>
                    <a:close/>
                  </a:path>
                </a:pathLst>
              </a:custGeom>
              <a:solidFill>
                <a:srgbClr val="C2D1F0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79" name="Freeform 34"/>
              <p:cNvSpPr>
                <a:spLocks noChangeAspect="1"/>
              </p:cNvSpPr>
              <p:nvPr/>
            </p:nvSpPr>
            <p:spPr bwMode="auto">
              <a:xfrm>
                <a:off x="2893759" y="3114728"/>
                <a:ext cx="194239" cy="259193"/>
              </a:xfrm>
              <a:custGeom>
                <a:avLst/>
                <a:gdLst/>
                <a:ahLst/>
                <a:cxnLst>
                  <a:cxn ang="0">
                    <a:pos x="115" y="0"/>
                  </a:cxn>
                  <a:cxn ang="0">
                    <a:pos x="101" y="43"/>
                  </a:cxn>
                  <a:cxn ang="0">
                    <a:pos x="83" y="90"/>
                  </a:cxn>
                  <a:cxn ang="0">
                    <a:pos x="58" y="126"/>
                  </a:cxn>
                  <a:cxn ang="0">
                    <a:pos x="43" y="144"/>
                  </a:cxn>
                  <a:cxn ang="0">
                    <a:pos x="21" y="155"/>
                  </a:cxn>
                  <a:cxn ang="0">
                    <a:pos x="0" y="165"/>
                  </a:cxn>
                  <a:cxn ang="0">
                    <a:pos x="0" y="169"/>
                  </a:cxn>
                  <a:cxn ang="0">
                    <a:pos x="0" y="169"/>
                  </a:cxn>
                  <a:cxn ang="0">
                    <a:pos x="0" y="169"/>
                  </a:cxn>
                  <a:cxn ang="0">
                    <a:pos x="14" y="176"/>
                  </a:cxn>
                  <a:cxn ang="0">
                    <a:pos x="21" y="176"/>
                  </a:cxn>
                  <a:cxn ang="0">
                    <a:pos x="29" y="176"/>
                  </a:cxn>
                  <a:cxn ang="0">
                    <a:pos x="43" y="169"/>
                  </a:cxn>
                  <a:cxn ang="0">
                    <a:pos x="50" y="165"/>
                  </a:cxn>
                  <a:cxn ang="0">
                    <a:pos x="58" y="162"/>
                  </a:cxn>
                  <a:cxn ang="0">
                    <a:pos x="65" y="147"/>
                  </a:cxn>
                  <a:cxn ang="0">
                    <a:pos x="72" y="133"/>
                  </a:cxn>
                  <a:cxn ang="0">
                    <a:pos x="72" y="133"/>
                  </a:cxn>
                  <a:cxn ang="0">
                    <a:pos x="76" y="133"/>
                  </a:cxn>
                  <a:cxn ang="0">
                    <a:pos x="76" y="133"/>
                  </a:cxn>
                  <a:cxn ang="0">
                    <a:pos x="76" y="137"/>
                  </a:cxn>
                  <a:cxn ang="0">
                    <a:pos x="76" y="137"/>
                  </a:cxn>
                  <a:cxn ang="0">
                    <a:pos x="76" y="137"/>
                  </a:cxn>
                  <a:cxn ang="0">
                    <a:pos x="79" y="137"/>
                  </a:cxn>
                  <a:cxn ang="0">
                    <a:pos x="86" y="129"/>
                  </a:cxn>
                  <a:cxn ang="0">
                    <a:pos x="97" y="119"/>
                  </a:cxn>
                  <a:cxn ang="0">
                    <a:pos x="101" y="108"/>
                  </a:cxn>
                  <a:cxn ang="0">
                    <a:pos x="104" y="97"/>
                  </a:cxn>
                  <a:cxn ang="0">
                    <a:pos x="104" y="93"/>
                  </a:cxn>
                  <a:cxn ang="0">
                    <a:pos x="104" y="90"/>
                  </a:cxn>
                  <a:cxn ang="0">
                    <a:pos x="104" y="90"/>
                  </a:cxn>
                  <a:cxn ang="0">
                    <a:pos x="104" y="90"/>
                  </a:cxn>
                  <a:cxn ang="0">
                    <a:pos x="101" y="90"/>
                  </a:cxn>
                  <a:cxn ang="0">
                    <a:pos x="101" y="90"/>
                  </a:cxn>
                  <a:cxn ang="0">
                    <a:pos x="101" y="90"/>
                  </a:cxn>
                  <a:cxn ang="0">
                    <a:pos x="101" y="90"/>
                  </a:cxn>
                  <a:cxn ang="0">
                    <a:pos x="101" y="86"/>
                  </a:cxn>
                  <a:cxn ang="0">
                    <a:pos x="104" y="90"/>
                  </a:cxn>
                  <a:cxn ang="0">
                    <a:pos x="108" y="90"/>
                  </a:cxn>
                  <a:cxn ang="0">
                    <a:pos x="115" y="72"/>
                  </a:cxn>
                  <a:cxn ang="0">
                    <a:pos x="119" y="46"/>
                  </a:cxn>
                  <a:cxn ang="0">
                    <a:pos x="122" y="18"/>
                  </a:cxn>
                  <a:cxn ang="0">
                    <a:pos x="115" y="0"/>
                  </a:cxn>
                  <a:cxn ang="0">
                    <a:pos x="115" y="0"/>
                  </a:cxn>
                </a:cxnLst>
                <a:rect l="0" t="0" r="r" b="b"/>
                <a:pathLst>
                  <a:path w="122" h="176">
                    <a:moveTo>
                      <a:pt x="115" y="0"/>
                    </a:moveTo>
                    <a:lnTo>
                      <a:pt x="101" y="43"/>
                    </a:lnTo>
                    <a:lnTo>
                      <a:pt x="83" y="90"/>
                    </a:lnTo>
                    <a:lnTo>
                      <a:pt x="58" y="126"/>
                    </a:lnTo>
                    <a:lnTo>
                      <a:pt x="43" y="144"/>
                    </a:lnTo>
                    <a:lnTo>
                      <a:pt x="21" y="155"/>
                    </a:lnTo>
                    <a:lnTo>
                      <a:pt x="0" y="165"/>
                    </a:lnTo>
                    <a:lnTo>
                      <a:pt x="0" y="169"/>
                    </a:lnTo>
                    <a:lnTo>
                      <a:pt x="0" y="169"/>
                    </a:lnTo>
                    <a:lnTo>
                      <a:pt x="0" y="169"/>
                    </a:lnTo>
                    <a:lnTo>
                      <a:pt x="14" y="176"/>
                    </a:lnTo>
                    <a:lnTo>
                      <a:pt x="21" y="176"/>
                    </a:lnTo>
                    <a:lnTo>
                      <a:pt x="29" y="176"/>
                    </a:lnTo>
                    <a:lnTo>
                      <a:pt x="43" y="169"/>
                    </a:lnTo>
                    <a:lnTo>
                      <a:pt x="50" y="165"/>
                    </a:lnTo>
                    <a:lnTo>
                      <a:pt x="58" y="162"/>
                    </a:lnTo>
                    <a:lnTo>
                      <a:pt x="65" y="147"/>
                    </a:lnTo>
                    <a:lnTo>
                      <a:pt x="72" y="133"/>
                    </a:lnTo>
                    <a:lnTo>
                      <a:pt x="72" y="133"/>
                    </a:lnTo>
                    <a:lnTo>
                      <a:pt x="76" y="133"/>
                    </a:lnTo>
                    <a:lnTo>
                      <a:pt x="76" y="133"/>
                    </a:lnTo>
                    <a:lnTo>
                      <a:pt x="76" y="137"/>
                    </a:lnTo>
                    <a:lnTo>
                      <a:pt x="76" y="137"/>
                    </a:lnTo>
                    <a:lnTo>
                      <a:pt x="76" y="137"/>
                    </a:lnTo>
                    <a:lnTo>
                      <a:pt x="79" y="137"/>
                    </a:lnTo>
                    <a:lnTo>
                      <a:pt x="86" y="129"/>
                    </a:lnTo>
                    <a:lnTo>
                      <a:pt x="97" y="119"/>
                    </a:lnTo>
                    <a:lnTo>
                      <a:pt x="101" y="108"/>
                    </a:lnTo>
                    <a:lnTo>
                      <a:pt x="104" y="97"/>
                    </a:lnTo>
                    <a:lnTo>
                      <a:pt x="104" y="93"/>
                    </a:lnTo>
                    <a:lnTo>
                      <a:pt x="104" y="90"/>
                    </a:lnTo>
                    <a:lnTo>
                      <a:pt x="104" y="90"/>
                    </a:lnTo>
                    <a:lnTo>
                      <a:pt x="104" y="90"/>
                    </a:lnTo>
                    <a:lnTo>
                      <a:pt x="101" y="90"/>
                    </a:lnTo>
                    <a:lnTo>
                      <a:pt x="101" y="90"/>
                    </a:lnTo>
                    <a:lnTo>
                      <a:pt x="101" y="90"/>
                    </a:lnTo>
                    <a:lnTo>
                      <a:pt x="101" y="90"/>
                    </a:lnTo>
                    <a:lnTo>
                      <a:pt x="101" y="86"/>
                    </a:lnTo>
                    <a:lnTo>
                      <a:pt x="104" y="90"/>
                    </a:lnTo>
                    <a:lnTo>
                      <a:pt x="108" y="90"/>
                    </a:lnTo>
                    <a:lnTo>
                      <a:pt x="115" y="72"/>
                    </a:lnTo>
                    <a:lnTo>
                      <a:pt x="119" y="46"/>
                    </a:lnTo>
                    <a:lnTo>
                      <a:pt x="122" y="18"/>
                    </a:lnTo>
                    <a:lnTo>
                      <a:pt x="115" y="0"/>
                    </a:lnTo>
                    <a:lnTo>
                      <a:pt x="115" y="0"/>
                    </a:lnTo>
                  </a:path>
                </a:pathLst>
              </a:custGeom>
              <a:solidFill>
                <a:schemeClr val="bg1"/>
              </a:solidFill>
              <a:ln w="3175" cap="flat" cmpd="sng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8" name="Group 93"/>
            <p:cNvGrpSpPr>
              <a:grpSpLocks/>
            </p:cNvGrpSpPr>
            <p:nvPr/>
          </p:nvGrpSpPr>
          <p:grpSpPr bwMode="auto">
            <a:xfrm>
              <a:off x="3207" y="1361"/>
              <a:ext cx="2011" cy="1242"/>
              <a:chOff x="3207" y="1361"/>
              <a:chExt cx="2011" cy="1242"/>
            </a:xfrm>
          </p:grpSpPr>
          <p:grpSp>
            <p:nvGrpSpPr>
              <p:cNvPr id="9" name="Группа 202"/>
              <p:cNvGrpSpPr>
                <a:grpSpLocks/>
              </p:cNvGrpSpPr>
              <p:nvPr/>
            </p:nvGrpSpPr>
            <p:grpSpPr bwMode="auto">
              <a:xfrm>
                <a:off x="4198" y="2432"/>
                <a:ext cx="71" cy="71"/>
                <a:chOff x="864562" y="4532150"/>
                <a:chExt cx="1084554" cy="1084554"/>
              </a:xfrm>
            </p:grpSpPr>
            <p:sp>
              <p:nvSpPr>
                <p:cNvPr id="92" name="Овал 200"/>
                <p:cNvSpPr>
                  <a:spLocks noChangeArrowheads="1"/>
                </p:cNvSpPr>
                <p:nvPr/>
              </p:nvSpPr>
              <p:spPr bwMode="auto">
                <a:xfrm>
                  <a:off x="864562" y="4532150"/>
                  <a:ext cx="1084554" cy="1084554"/>
                </a:xfrm>
                <a:prstGeom prst="ellipse">
                  <a:avLst/>
                </a:prstGeom>
                <a:solidFill>
                  <a:srgbClr val="7F99C0"/>
                </a:solidFill>
                <a:ln w="3175" algn="ctr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sp>
              <p:nvSpPr>
                <p:cNvPr id="93" name="Полилиния 201"/>
                <p:cNvSpPr>
                  <a:spLocks noChangeArrowheads="1"/>
                </p:cNvSpPr>
                <p:nvPr/>
              </p:nvSpPr>
              <p:spPr bwMode="auto">
                <a:xfrm>
                  <a:off x="1098864" y="4716287"/>
                  <a:ext cx="615950" cy="716280"/>
                </a:xfrm>
                <a:custGeom>
                  <a:avLst/>
                  <a:gdLst>
                    <a:gd name="T0" fmla="*/ 615950 w 615950"/>
                    <a:gd name="T1" fmla="*/ 0 h 716280"/>
                    <a:gd name="T2" fmla="*/ 355291 w 615950"/>
                    <a:gd name="T3" fmla="*/ 260032 h 716280"/>
                    <a:gd name="T4" fmla="*/ 137160 w 615950"/>
                    <a:gd name="T5" fmla="*/ 172402 h 716280"/>
                    <a:gd name="T6" fmla="*/ 245754 w 615950"/>
                    <a:gd name="T7" fmla="*/ 358457 h 716280"/>
                    <a:gd name="T8" fmla="*/ 0 w 615950"/>
                    <a:gd name="T9" fmla="*/ 716280 h 716280"/>
                    <a:gd name="T10" fmla="*/ 342900 w 615950"/>
                    <a:gd name="T11" fmla="*/ 396240 h 716280"/>
                    <a:gd name="T12" fmla="*/ 533400 w 615950"/>
                    <a:gd name="T13" fmla="*/ 487680 h 716280"/>
                    <a:gd name="T14" fmla="*/ 446731 w 615950"/>
                    <a:gd name="T15" fmla="*/ 289877 h 716280"/>
                    <a:gd name="T16" fmla="*/ 615950 w 615950"/>
                    <a:gd name="T17" fmla="*/ 0 h 71628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5950"/>
                    <a:gd name="T28" fmla="*/ 0 h 716280"/>
                    <a:gd name="T29" fmla="*/ 615950 w 615950"/>
                    <a:gd name="T30" fmla="*/ 716280 h 71628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5950" h="716280">
                      <a:moveTo>
                        <a:pt x="615950" y="0"/>
                      </a:moveTo>
                      <a:lnTo>
                        <a:pt x="355291" y="260032"/>
                      </a:lnTo>
                      <a:lnTo>
                        <a:pt x="137160" y="172402"/>
                      </a:lnTo>
                      <a:lnTo>
                        <a:pt x="245754" y="358457"/>
                      </a:lnTo>
                      <a:lnTo>
                        <a:pt x="0" y="716280"/>
                      </a:lnTo>
                      <a:lnTo>
                        <a:pt x="342900" y="396240"/>
                      </a:lnTo>
                      <a:lnTo>
                        <a:pt x="533400" y="487680"/>
                      </a:lnTo>
                      <a:lnTo>
                        <a:pt x="446731" y="289877"/>
                      </a:lnTo>
                      <a:lnTo>
                        <a:pt x="61595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 algn="ctr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10" name="Группа 203"/>
              <p:cNvGrpSpPr>
                <a:grpSpLocks/>
              </p:cNvGrpSpPr>
              <p:nvPr/>
            </p:nvGrpSpPr>
            <p:grpSpPr bwMode="auto">
              <a:xfrm>
                <a:off x="4207" y="2195"/>
                <a:ext cx="72" cy="71"/>
                <a:chOff x="864562" y="4532150"/>
                <a:chExt cx="1084554" cy="1084554"/>
              </a:xfrm>
            </p:grpSpPr>
            <p:sp>
              <p:nvSpPr>
                <p:cNvPr id="90" name="Овал 204"/>
                <p:cNvSpPr>
                  <a:spLocks noChangeArrowheads="1"/>
                </p:cNvSpPr>
                <p:nvPr/>
              </p:nvSpPr>
              <p:spPr bwMode="auto">
                <a:xfrm>
                  <a:off x="864562" y="4532150"/>
                  <a:ext cx="1084554" cy="1084554"/>
                </a:xfrm>
                <a:prstGeom prst="ellipse">
                  <a:avLst/>
                </a:prstGeom>
                <a:solidFill>
                  <a:srgbClr val="7F99C0"/>
                </a:solidFill>
                <a:ln w="3175" algn="ctr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sp>
              <p:nvSpPr>
                <p:cNvPr id="91" name="Полилиния 205"/>
                <p:cNvSpPr>
                  <a:spLocks noChangeArrowheads="1"/>
                </p:cNvSpPr>
                <p:nvPr/>
              </p:nvSpPr>
              <p:spPr bwMode="auto">
                <a:xfrm>
                  <a:off x="1098864" y="4716287"/>
                  <a:ext cx="615950" cy="716280"/>
                </a:xfrm>
                <a:custGeom>
                  <a:avLst/>
                  <a:gdLst>
                    <a:gd name="T0" fmla="*/ 615950 w 615950"/>
                    <a:gd name="T1" fmla="*/ 0 h 716280"/>
                    <a:gd name="T2" fmla="*/ 355291 w 615950"/>
                    <a:gd name="T3" fmla="*/ 260032 h 716280"/>
                    <a:gd name="T4" fmla="*/ 137160 w 615950"/>
                    <a:gd name="T5" fmla="*/ 172402 h 716280"/>
                    <a:gd name="T6" fmla="*/ 245754 w 615950"/>
                    <a:gd name="T7" fmla="*/ 358457 h 716280"/>
                    <a:gd name="T8" fmla="*/ 0 w 615950"/>
                    <a:gd name="T9" fmla="*/ 716280 h 716280"/>
                    <a:gd name="T10" fmla="*/ 342900 w 615950"/>
                    <a:gd name="T11" fmla="*/ 396240 h 716280"/>
                    <a:gd name="T12" fmla="*/ 533400 w 615950"/>
                    <a:gd name="T13" fmla="*/ 487680 h 716280"/>
                    <a:gd name="T14" fmla="*/ 446731 w 615950"/>
                    <a:gd name="T15" fmla="*/ 289877 h 716280"/>
                    <a:gd name="T16" fmla="*/ 615950 w 615950"/>
                    <a:gd name="T17" fmla="*/ 0 h 71628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5950"/>
                    <a:gd name="T28" fmla="*/ 0 h 716280"/>
                    <a:gd name="T29" fmla="*/ 615950 w 615950"/>
                    <a:gd name="T30" fmla="*/ 716280 h 71628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5950" h="716280">
                      <a:moveTo>
                        <a:pt x="615950" y="0"/>
                      </a:moveTo>
                      <a:lnTo>
                        <a:pt x="355291" y="260032"/>
                      </a:lnTo>
                      <a:lnTo>
                        <a:pt x="137160" y="172402"/>
                      </a:lnTo>
                      <a:lnTo>
                        <a:pt x="245754" y="358457"/>
                      </a:lnTo>
                      <a:lnTo>
                        <a:pt x="0" y="716280"/>
                      </a:lnTo>
                      <a:lnTo>
                        <a:pt x="342900" y="396240"/>
                      </a:lnTo>
                      <a:lnTo>
                        <a:pt x="533400" y="487680"/>
                      </a:lnTo>
                      <a:lnTo>
                        <a:pt x="446731" y="289877"/>
                      </a:lnTo>
                      <a:lnTo>
                        <a:pt x="61595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 algn="ctr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11" name="Группа 206"/>
              <p:cNvGrpSpPr>
                <a:grpSpLocks/>
              </p:cNvGrpSpPr>
              <p:nvPr/>
            </p:nvGrpSpPr>
            <p:grpSpPr bwMode="auto">
              <a:xfrm>
                <a:off x="4220" y="2305"/>
                <a:ext cx="71" cy="71"/>
                <a:chOff x="864562" y="4532150"/>
                <a:chExt cx="1084554" cy="1084554"/>
              </a:xfrm>
            </p:grpSpPr>
            <p:sp>
              <p:nvSpPr>
                <p:cNvPr id="88" name="Овал 207"/>
                <p:cNvSpPr>
                  <a:spLocks noChangeArrowheads="1"/>
                </p:cNvSpPr>
                <p:nvPr/>
              </p:nvSpPr>
              <p:spPr bwMode="auto">
                <a:xfrm>
                  <a:off x="864562" y="4532150"/>
                  <a:ext cx="1084554" cy="1084554"/>
                </a:xfrm>
                <a:prstGeom prst="ellipse">
                  <a:avLst/>
                </a:prstGeom>
                <a:solidFill>
                  <a:srgbClr val="7F99C0"/>
                </a:solidFill>
                <a:ln w="3175" algn="ctr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sp>
              <p:nvSpPr>
                <p:cNvPr id="89" name="Полилиния 208"/>
                <p:cNvSpPr>
                  <a:spLocks noChangeArrowheads="1"/>
                </p:cNvSpPr>
                <p:nvPr/>
              </p:nvSpPr>
              <p:spPr bwMode="auto">
                <a:xfrm>
                  <a:off x="1098864" y="4716287"/>
                  <a:ext cx="615950" cy="716280"/>
                </a:xfrm>
                <a:custGeom>
                  <a:avLst/>
                  <a:gdLst>
                    <a:gd name="T0" fmla="*/ 615950 w 615950"/>
                    <a:gd name="T1" fmla="*/ 0 h 716280"/>
                    <a:gd name="T2" fmla="*/ 355291 w 615950"/>
                    <a:gd name="T3" fmla="*/ 260032 h 716280"/>
                    <a:gd name="T4" fmla="*/ 137160 w 615950"/>
                    <a:gd name="T5" fmla="*/ 172402 h 716280"/>
                    <a:gd name="T6" fmla="*/ 245754 w 615950"/>
                    <a:gd name="T7" fmla="*/ 358457 h 716280"/>
                    <a:gd name="T8" fmla="*/ 0 w 615950"/>
                    <a:gd name="T9" fmla="*/ 716280 h 716280"/>
                    <a:gd name="T10" fmla="*/ 342900 w 615950"/>
                    <a:gd name="T11" fmla="*/ 396240 h 716280"/>
                    <a:gd name="T12" fmla="*/ 533400 w 615950"/>
                    <a:gd name="T13" fmla="*/ 487680 h 716280"/>
                    <a:gd name="T14" fmla="*/ 446731 w 615950"/>
                    <a:gd name="T15" fmla="*/ 289877 h 716280"/>
                    <a:gd name="T16" fmla="*/ 615950 w 615950"/>
                    <a:gd name="T17" fmla="*/ 0 h 71628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5950"/>
                    <a:gd name="T28" fmla="*/ 0 h 716280"/>
                    <a:gd name="T29" fmla="*/ 615950 w 615950"/>
                    <a:gd name="T30" fmla="*/ 716280 h 71628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5950" h="716280">
                      <a:moveTo>
                        <a:pt x="615950" y="0"/>
                      </a:moveTo>
                      <a:lnTo>
                        <a:pt x="355291" y="260032"/>
                      </a:lnTo>
                      <a:lnTo>
                        <a:pt x="137160" y="172402"/>
                      </a:lnTo>
                      <a:lnTo>
                        <a:pt x="245754" y="358457"/>
                      </a:lnTo>
                      <a:lnTo>
                        <a:pt x="0" y="716280"/>
                      </a:lnTo>
                      <a:lnTo>
                        <a:pt x="342900" y="396240"/>
                      </a:lnTo>
                      <a:lnTo>
                        <a:pt x="533400" y="487680"/>
                      </a:lnTo>
                      <a:lnTo>
                        <a:pt x="446731" y="289877"/>
                      </a:lnTo>
                      <a:lnTo>
                        <a:pt x="61595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 algn="ctr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12" name="Группа 209"/>
              <p:cNvGrpSpPr>
                <a:grpSpLocks/>
              </p:cNvGrpSpPr>
              <p:nvPr/>
            </p:nvGrpSpPr>
            <p:grpSpPr bwMode="auto">
              <a:xfrm>
                <a:off x="3793" y="2456"/>
                <a:ext cx="71" cy="72"/>
                <a:chOff x="864562" y="4532150"/>
                <a:chExt cx="1084554" cy="1084554"/>
              </a:xfrm>
            </p:grpSpPr>
            <p:sp>
              <p:nvSpPr>
                <p:cNvPr id="86" name="Овал 210"/>
                <p:cNvSpPr>
                  <a:spLocks noChangeArrowheads="1"/>
                </p:cNvSpPr>
                <p:nvPr/>
              </p:nvSpPr>
              <p:spPr bwMode="auto">
                <a:xfrm>
                  <a:off x="864562" y="4532150"/>
                  <a:ext cx="1084554" cy="1084554"/>
                </a:xfrm>
                <a:prstGeom prst="ellipse">
                  <a:avLst/>
                </a:prstGeom>
                <a:solidFill>
                  <a:srgbClr val="7F99C0"/>
                </a:solidFill>
                <a:ln w="3175" algn="ctr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sp>
              <p:nvSpPr>
                <p:cNvPr id="87" name="Полилиния 211"/>
                <p:cNvSpPr>
                  <a:spLocks noChangeArrowheads="1"/>
                </p:cNvSpPr>
                <p:nvPr/>
              </p:nvSpPr>
              <p:spPr bwMode="auto">
                <a:xfrm>
                  <a:off x="1098864" y="4716287"/>
                  <a:ext cx="615950" cy="716280"/>
                </a:xfrm>
                <a:custGeom>
                  <a:avLst/>
                  <a:gdLst>
                    <a:gd name="T0" fmla="*/ 615950 w 615950"/>
                    <a:gd name="T1" fmla="*/ 0 h 716280"/>
                    <a:gd name="T2" fmla="*/ 355291 w 615950"/>
                    <a:gd name="T3" fmla="*/ 260032 h 716280"/>
                    <a:gd name="T4" fmla="*/ 137160 w 615950"/>
                    <a:gd name="T5" fmla="*/ 172402 h 716280"/>
                    <a:gd name="T6" fmla="*/ 245754 w 615950"/>
                    <a:gd name="T7" fmla="*/ 358457 h 716280"/>
                    <a:gd name="T8" fmla="*/ 0 w 615950"/>
                    <a:gd name="T9" fmla="*/ 716280 h 716280"/>
                    <a:gd name="T10" fmla="*/ 342900 w 615950"/>
                    <a:gd name="T11" fmla="*/ 396240 h 716280"/>
                    <a:gd name="T12" fmla="*/ 533400 w 615950"/>
                    <a:gd name="T13" fmla="*/ 487680 h 716280"/>
                    <a:gd name="T14" fmla="*/ 446731 w 615950"/>
                    <a:gd name="T15" fmla="*/ 289877 h 716280"/>
                    <a:gd name="T16" fmla="*/ 615950 w 615950"/>
                    <a:gd name="T17" fmla="*/ 0 h 71628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5950"/>
                    <a:gd name="T28" fmla="*/ 0 h 716280"/>
                    <a:gd name="T29" fmla="*/ 615950 w 615950"/>
                    <a:gd name="T30" fmla="*/ 716280 h 71628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5950" h="716280">
                      <a:moveTo>
                        <a:pt x="615950" y="0"/>
                      </a:moveTo>
                      <a:lnTo>
                        <a:pt x="355291" y="260032"/>
                      </a:lnTo>
                      <a:lnTo>
                        <a:pt x="137160" y="172402"/>
                      </a:lnTo>
                      <a:lnTo>
                        <a:pt x="245754" y="358457"/>
                      </a:lnTo>
                      <a:lnTo>
                        <a:pt x="0" y="716280"/>
                      </a:lnTo>
                      <a:lnTo>
                        <a:pt x="342900" y="396240"/>
                      </a:lnTo>
                      <a:lnTo>
                        <a:pt x="533400" y="487680"/>
                      </a:lnTo>
                      <a:lnTo>
                        <a:pt x="446731" y="289877"/>
                      </a:lnTo>
                      <a:lnTo>
                        <a:pt x="61595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 algn="ctr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13" name="Группа 212"/>
              <p:cNvGrpSpPr>
                <a:grpSpLocks/>
              </p:cNvGrpSpPr>
              <p:nvPr/>
            </p:nvGrpSpPr>
            <p:grpSpPr bwMode="auto">
              <a:xfrm>
                <a:off x="3875" y="2254"/>
                <a:ext cx="71" cy="71"/>
                <a:chOff x="864562" y="4532150"/>
                <a:chExt cx="1084554" cy="1084554"/>
              </a:xfrm>
            </p:grpSpPr>
            <p:sp>
              <p:nvSpPr>
                <p:cNvPr id="84" name="Овал 213"/>
                <p:cNvSpPr>
                  <a:spLocks noChangeArrowheads="1"/>
                </p:cNvSpPr>
                <p:nvPr/>
              </p:nvSpPr>
              <p:spPr bwMode="auto">
                <a:xfrm>
                  <a:off x="864562" y="4532150"/>
                  <a:ext cx="1084554" cy="1084554"/>
                </a:xfrm>
                <a:prstGeom prst="ellipse">
                  <a:avLst/>
                </a:prstGeom>
                <a:solidFill>
                  <a:srgbClr val="7F99C0"/>
                </a:solidFill>
                <a:ln w="3175" algn="ctr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sp>
              <p:nvSpPr>
                <p:cNvPr id="85" name="Полилиния 214"/>
                <p:cNvSpPr>
                  <a:spLocks noChangeArrowheads="1"/>
                </p:cNvSpPr>
                <p:nvPr/>
              </p:nvSpPr>
              <p:spPr bwMode="auto">
                <a:xfrm>
                  <a:off x="1098864" y="4716287"/>
                  <a:ext cx="615950" cy="716280"/>
                </a:xfrm>
                <a:custGeom>
                  <a:avLst/>
                  <a:gdLst>
                    <a:gd name="T0" fmla="*/ 615950 w 615950"/>
                    <a:gd name="T1" fmla="*/ 0 h 716280"/>
                    <a:gd name="T2" fmla="*/ 355291 w 615950"/>
                    <a:gd name="T3" fmla="*/ 260032 h 716280"/>
                    <a:gd name="T4" fmla="*/ 137160 w 615950"/>
                    <a:gd name="T5" fmla="*/ 172402 h 716280"/>
                    <a:gd name="T6" fmla="*/ 245754 w 615950"/>
                    <a:gd name="T7" fmla="*/ 358457 h 716280"/>
                    <a:gd name="T8" fmla="*/ 0 w 615950"/>
                    <a:gd name="T9" fmla="*/ 716280 h 716280"/>
                    <a:gd name="T10" fmla="*/ 342900 w 615950"/>
                    <a:gd name="T11" fmla="*/ 396240 h 716280"/>
                    <a:gd name="T12" fmla="*/ 533400 w 615950"/>
                    <a:gd name="T13" fmla="*/ 487680 h 716280"/>
                    <a:gd name="T14" fmla="*/ 446731 w 615950"/>
                    <a:gd name="T15" fmla="*/ 289877 h 716280"/>
                    <a:gd name="T16" fmla="*/ 615950 w 615950"/>
                    <a:gd name="T17" fmla="*/ 0 h 71628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5950"/>
                    <a:gd name="T28" fmla="*/ 0 h 716280"/>
                    <a:gd name="T29" fmla="*/ 615950 w 615950"/>
                    <a:gd name="T30" fmla="*/ 716280 h 71628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5950" h="716280">
                      <a:moveTo>
                        <a:pt x="615950" y="0"/>
                      </a:moveTo>
                      <a:lnTo>
                        <a:pt x="355291" y="260032"/>
                      </a:lnTo>
                      <a:lnTo>
                        <a:pt x="137160" y="172402"/>
                      </a:lnTo>
                      <a:lnTo>
                        <a:pt x="245754" y="358457"/>
                      </a:lnTo>
                      <a:lnTo>
                        <a:pt x="0" y="716280"/>
                      </a:lnTo>
                      <a:lnTo>
                        <a:pt x="342900" y="396240"/>
                      </a:lnTo>
                      <a:lnTo>
                        <a:pt x="533400" y="487680"/>
                      </a:lnTo>
                      <a:lnTo>
                        <a:pt x="446731" y="289877"/>
                      </a:lnTo>
                      <a:lnTo>
                        <a:pt x="61595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 algn="ctr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14" name="Группа 215"/>
              <p:cNvGrpSpPr>
                <a:grpSpLocks/>
              </p:cNvGrpSpPr>
              <p:nvPr/>
            </p:nvGrpSpPr>
            <p:grpSpPr bwMode="auto">
              <a:xfrm>
                <a:off x="3556" y="2339"/>
                <a:ext cx="72" cy="71"/>
                <a:chOff x="864562" y="4532150"/>
                <a:chExt cx="1084554" cy="1084554"/>
              </a:xfrm>
            </p:grpSpPr>
            <p:sp>
              <p:nvSpPr>
                <p:cNvPr id="82" name="Овал 216"/>
                <p:cNvSpPr>
                  <a:spLocks noChangeArrowheads="1"/>
                </p:cNvSpPr>
                <p:nvPr/>
              </p:nvSpPr>
              <p:spPr bwMode="auto">
                <a:xfrm>
                  <a:off x="864562" y="4532150"/>
                  <a:ext cx="1084554" cy="1084554"/>
                </a:xfrm>
                <a:prstGeom prst="ellipse">
                  <a:avLst/>
                </a:prstGeom>
                <a:solidFill>
                  <a:srgbClr val="7F99C0"/>
                </a:solidFill>
                <a:ln w="3175" algn="ctr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sp>
              <p:nvSpPr>
                <p:cNvPr id="83" name="Полилиния 217"/>
                <p:cNvSpPr>
                  <a:spLocks noChangeArrowheads="1"/>
                </p:cNvSpPr>
                <p:nvPr/>
              </p:nvSpPr>
              <p:spPr bwMode="auto">
                <a:xfrm>
                  <a:off x="1098864" y="4716287"/>
                  <a:ext cx="615950" cy="716280"/>
                </a:xfrm>
                <a:custGeom>
                  <a:avLst/>
                  <a:gdLst>
                    <a:gd name="T0" fmla="*/ 615950 w 615950"/>
                    <a:gd name="T1" fmla="*/ 0 h 716280"/>
                    <a:gd name="T2" fmla="*/ 355291 w 615950"/>
                    <a:gd name="T3" fmla="*/ 260032 h 716280"/>
                    <a:gd name="T4" fmla="*/ 137160 w 615950"/>
                    <a:gd name="T5" fmla="*/ 172402 h 716280"/>
                    <a:gd name="T6" fmla="*/ 245754 w 615950"/>
                    <a:gd name="T7" fmla="*/ 358457 h 716280"/>
                    <a:gd name="T8" fmla="*/ 0 w 615950"/>
                    <a:gd name="T9" fmla="*/ 716280 h 716280"/>
                    <a:gd name="T10" fmla="*/ 342900 w 615950"/>
                    <a:gd name="T11" fmla="*/ 396240 h 716280"/>
                    <a:gd name="T12" fmla="*/ 533400 w 615950"/>
                    <a:gd name="T13" fmla="*/ 487680 h 716280"/>
                    <a:gd name="T14" fmla="*/ 446731 w 615950"/>
                    <a:gd name="T15" fmla="*/ 289877 h 716280"/>
                    <a:gd name="T16" fmla="*/ 615950 w 615950"/>
                    <a:gd name="T17" fmla="*/ 0 h 71628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5950"/>
                    <a:gd name="T28" fmla="*/ 0 h 716280"/>
                    <a:gd name="T29" fmla="*/ 615950 w 615950"/>
                    <a:gd name="T30" fmla="*/ 716280 h 71628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5950" h="716280">
                      <a:moveTo>
                        <a:pt x="615950" y="0"/>
                      </a:moveTo>
                      <a:lnTo>
                        <a:pt x="355291" y="260032"/>
                      </a:lnTo>
                      <a:lnTo>
                        <a:pt x="137160" y="172402"/>
                      </a:lnTo>
                      <a:lnTo>
                        <a:pt x="245754" y="358457"/>
                      </a:lnTo>
                      <a:lnTo>
                        <a:pt x="0" y="716280"/>
                      </a:lnTo>
                      <a:lnTo>
                        <a:pt x="342900" y="396240"/>
                      </a:lnTo>
                      <a:lnTo>
                        <a:pt x="533400" y="487680"/>
                      </a:lnTo>
                      <a:lnTo>
                        <a:pt x="446731" y="289877"/>
                      </a:lnTo>
                      <a:lnTo>
                        <a:pt x="61595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 algn="ctr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15" name="Группа 218"/>
              <p:cNvGrpSpPr>
                <a:grpSpLocks/>
              </p:cNvGrpSpPr>
              <p:nvPr/>
            </p:nvGrpSpPr>
            <p:grpSpPr bwMode="auto">
              <a:xfrm>
                <a:off x="3989" y="2137"/>
                <a:ext cx="102" cy="102"/>
                <a:chOff x="864562" y="4532150"/>
                <a:chExt cx="1084554" cy="1084554"/>
              </a:xfrm>
            </p:grpSpPr>
            <p:sp>
              <p:nvSpPr>
                <p:cNvPr id="80" name="Овал 219"/>
                <p:cNvSpPr>
                  <a:spLocks noChangeArrowheads="1"/>
                </p:cNvSpPr>
                <p:nvPr/>
              </p:nvSpPr>
              <p:spPr bwMode="auto">
                <a:xfrm>
                  <a:off x="864562" y="4532150"/>
                  <a:ext cx="1084554" cy="1084554"/>
                </a:xfrm>
                <a:prstGeom prst="ellipse">
                  <a:avLst/>
                </a:prstGeom>
                <a:solidFill>
                  <a:srgbClr val="C2D1F0"/>
                </a:solidFill>
                <a:ln w="3175" algn="ctr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sp>
              <p:nvSpPr>
                <p:cNvPr id="81" name="Полилиния 220"/>
                <p:cNvSpPr>
                  <a:spLocks noChangeArrowheads="1"/>
                </p:cNvSpPr>
                <p:nvPr/>
              </p:nvSpPr>
              <p:spPr bwMode="auto">
                <a:xfrm>
                  <a:off x="1098864" y="4716287"/>
                  <a:ext cx="615950" cy="716280"/>
                </a:xfrm>
                <a:custGeom>
                  <a:avLst/>
                  <a:gdLst>
                    <a:gd name="T0" fmla="*/ 615950 w 615950"/>
                    <a:gd name="T1" fmla="*/ 0 h 716280"/>
                    <a:gd name="T2" fmla="*/ 355291 w 615950"/>
                    <a:gd name="T3" fmla="*/ 260032 h 716280"/>
                    <a:gd name="T4" fmla="*/ 137160 w 615950"/>
                    <a:gd name="T5" fmla="*/ 172402 h 716280"/>
                    <a:gd name="T6" fmla="*/ 245754 w 615950"/>
                    <a:gd name="T7" fmla="*/ 358457 h 716280"/>
                    <a:gd name="T8" fmla="*/ 0 w 615950"/>
                    <a:gd name="T9" fmla="*/ 716280 h 716280"/>
                    <a:gd name="T10" fmla="*/ 342900 w 615950"/>
                    <a:gd name="T11" fmla="*/ 396240 h 716280"/>
                    <a:gd name="T12" fmla="*/ 533400 w 615950"/>
                    <a:gd name="T13" fmla="*/ 487680 h 716280"/>
                    <a:gd name="T14" fmla="*/ 446731 w 615950"/>
                    <a:gd name="T15" fmla="*/ 289877 h 716280"/>
                    <a:gd name="T16" fmla="*/ 615950 w 615950"/>
                    <a:gd name="T17" fmla="*/ 0 h 71628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5950"/>
                    <a:gd name="T28" fmla="*/ 0 h 716280"/>
                    <a:gd name="T29" fmla="*/ 615950 w 615950"/>
                    <a:gd name="T30" fmla="*/ 716280 h 71628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5950" h="716280">
                      <a:moveTo>
                        <a:pt x="615950" y="0"/>
                      </a:moveTo>
                      <a:lnTo>
                        <a:pt x="355291" y="260032"/>
                      </a:lnTo>
                      <a:lnTo>
                        <a:pt x="137160" y="172402"/>
                      </a:lnTo>
                      <a:lnTo>
                        <a:pt x="245754" y="358457"/>
                      </a:lnTo>
                      <a:lnTo>
                        <a:pt x="0" y="716280"/>
                      </a:lnTo>
                      <a:lnTo>
                        <a:pt x="342900" y="396240"/>
                      </a:lnTo>
                      <a:lnTo>
                        <a:pt x="533400" y="487680"/>
                      </a:lnTo>
                      <a:lnTo>
                        <a:pt x="446731" y="289877"/>
                      </a:lnTo>
                      <a:lnTo>
                        <a:pt x="61595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 algn="ctr">
                  <a:solidFill>
                    <a:srgbClr val="7F99C0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16" name="Группа 221"/>
              <p:cNvGrpSpPr>
                <a:grpSpLocks/>
              </p:cNvGrpSpPr>
              <p:nvPr/>
            </p:nvGrpSpPr>
            <p:grpSpPr bwMode="auto">
              <a:xfrm>
                <a:off x="4860" y="2134"/>
                <a:ext cx="71" cy="71"/>
                <a:chOff x="864562" y="4532150"/>
                <a:chExt cx="1084554" cy="1084554"/>
              </a:xfrm>
            </p:grpSpPr>
            <p:sp>
              <p:nvSpPr>
                <p:cNvPr id="78" name="Овал 222"/>
                <p:cNvSpPr>
                  <a:spLocks noChangeArrowheads="1"/>
                </p:cNvSpPr>
                <p:nvPr/>
              </p:nvSpPr>
              <p:spPr bwMode="auto">
                <a:xfrm>
                  <a:off x="864562" y="4532150"/>
                  <a:ext cx="1084554" cy="1084554"/>
                </a:xfrm>
                <a:prstGeom prst="ellipse">
                  <a:avLst/>
                </a:prstGeom>
                <a:solidFill>
                  <a:srgbClr val="7F99C0"/>
                </a:solidFill>
                <a:ln w="3175" algn="ctr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sp>
              <p:nvSpPr>
                <p:cNvPr id="79" name="Полилиния 223"/>
                <p:cNvSpPr>
                  <a:spLocks noChangeArrowheads="1"/>
                </p:cNvSpPr>
                <p:nvPr/>
              </p:nvSpPr>
              <p:spPr bwMode="auto">
                <a:xfrm>
                  <a:off x="1098864" y="4716287"/>
                  <a:ext cx="615950" cy="716280"/>
                </a:xfrm>
                <a:custGeom>
                  <a:avLst/>
                  <a:gdLst>
                    <a:gd name="T0" fmla="*/ 615950 w 615950"/>
                    <a:gd name="T1" fmla="*/ 0 h 716280"/>
                    <a:gd name="T2" fmla="*/ 355291 w 615950"/>
                    <a:gd name="T3" fmla="*/ 260032 h 716280"/>
                    <a:gd name="T4" fmla="*/ 137160 w 615950"/>
                    <a:gd name="T5" fmla="*/ 172402 h 716280"/>
                    <a:gd name="T6" fmla="*/ 245754 w 615950"/>
                    <a:gd name="T7" fmla="*/ 358457 h 716280"/>
                    <a:gd name="T8" fmla="*/ 0 w 615950"/>
                    <a:gd name="T9" fmla="*/ 716280 h 716280"/>
                    <a:gd name="T10" fmla="*/ 342900 w 615950"/>
                    <a:gd name="T11" fmla="*/ 396240 h 716280"/>
                    <a:gd name="T12" fmla="*/ 533400 w 615950"/>
                    <a:gd name="T13" fmla="*/ 487680 h 716280"/>
                    <a:gd name="T14" fmla="*/ 446731 w 615950"/>
                    <a:gd name="T15" fmla="*/ 289877 h 716280"/>
                    <a:gd name="T16" fmla="*/ 615950 w 615950"/>
                    <a:gd name="T17" fmla="*/ 0 h 71628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5950"/>
                    <a:gd name="T28" fmla="*/ 0 h 716280"/>
                    <a:gd name="T29" fmla="*/ 615950 w 615950"/>
                    <a:gd name="T30" fmla="*/ 716280 h 71628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5950" h="716280">
                      <a:moveTo>
                        <a:pt x="615950" y="0"/>
                      </a:moveTo>
                      <a:lnTo>
                        <a:pt x="355291" y="260032"/>
                      </a:lnTo>
                      <a:lnTo>
                        <a:pt x="137160" y="172402"/>
                      </a:lnTo>
                      <a:lnTo>
                        <a:pt x="245754" y="358457"/>
                      </a:lnTo>
                      <a:lnTo>
                        <a:pt x="0" y="716280"/>
                      </a:lnTo>
                      <a:lnTo>
                        <a:pt x="342900" y="396240"/>
                      </a:lnTo>
                      <a:lnTo>
                        <a:pt x="533400" y="487680"/>
                      </a:lnTo>
                      <a:lnTo>
                        <a:pt x="446731" y="289877"/>
                      </a:lnTo>
                      <a:lnTo>
                        <a:pt x="61595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 algn="ctr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17" name="Группа 224"/>
              <p:cNvGrpSpPr>
                <a:grpSpLocks/>
              </p:cNvGrpSpPr>
              <p:nvPr/>
            </p:nvGrpSpPr>
            <p:grpSpPr bwMode="auto">
              <a:xfrm>
                <a:off x="4985" y="2255"/>
                <a:ext cx="71" cy="71"/>
                <a:chOff x="864562" y="4532150"/>
                <a:chExt cx="1084554" cy="1084554"/>
              </a:xfrm>
            </p:grpSpPr>
            <p:sp>
              <p:nvSpPr>
                <p:cNvPr id="76" name="Овал 225"/>
                <p:cNvSpPr>
                  <a:spLocks noChangeArrowheads="1"/>
                </p:cNvSpPr>
                <p:nvPr/>
              </p:nvSpPr>
              <p:spPr bwMode="auto">
                <a:xfrm>
                  <a:off x="864562" y="4532150"/>
                  <a:ext cx="1084554" cy="1084554"/>
                </a:xfrm>
                <a:prstGeom prst="ellipse">
                  <a:avLst/>
                </a:prstGeom>
                <a:solidFill>
                  <a:srgbClr val="7F99C0"/>
                </a:solidFill>
                <a:ln w="3175" algn="ctr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sp>
              <p:nvSpPr>
                <p:cNvPr id="77" name="Полилиния 226"/>
                <p:cNvSpPr>
                  <a:spLocks noChangeArrowheads="1"/>
                </p:cNvSpPr>
                <p:nvPr/>
              </p:nvSpPr>
              <p:spPr bwMode="auto">
                <a:xfrm>
                  <a:off x="1098864" y="4716287"/>
                  <a:ext cx="615950" cy="716280"/>
                </a:xfrm>
                <a:custGeom>
                  <a:avLst/>
                  <a:gdLst>
                    <a:gd name="T0" fmla="*/ 615950 w 615950"/>
                    <a:gd name="T1" fmla="*/ 0 h 716280"/>
                    <a:gd name="T2" fmla="*/ 355291 w 615950"/>
                    <a:gd name="T3" fmla="*/ 260032 h 716280"/>
                    <a:gd name="T4" fmla="*/ 137160 w 615950"/>
                    <a:gd name="T5" fmla="*/ 172402 h 716280"/>
                    <a:gd name="T6" fmla="*/ 245754 w 615950"/>
                    <a:gd name="T7" fmla="*/ 358457 h 716280"/>
                    <a:gd name="T8" fmla="*/ 0 w 615950"/>
                    <a:gd name="T9" fmla="*/ 716280 h 716280"/>
                    <a:gd name="T10" fmla="*/ 342900 w 615950"/>
                    <a:gd name="T11" fmla="*/ 396240 h 716280"/>
                    <a:gd name="T12" fmla="*/ 533400 w 615950"/>
                    <a:gd name="T13" fmla="*/ 487680 h 716280"/>
                    <a:gd name="T14" fmla="*/ 446731 w 615950"/>
                    <a:gd name="T15" fmla="*/ 289877 h 716280"/>
                    <a:gd name="T16" fmla="*/ 615950 w 615950"/>
                    <a:gd name="T17" fmla="*/ 0 h 71628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5950"/>
                    <a:gd name="T28" fmla="*/ 0 h 716280"/>
                    <a:gd name="T29" fmla="*/ 615950 w 615950"/>
                    <a:gd name="T30" fmla="*/ 716280 h 71628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5950" h="716280">
                      <a:moveTo>
                        <a:pt x="615950" y="0"/>
                      </a:moveTo>
                      <a:lnTo>
                        <a:pt x="355291" y="260032"/>
                      </a:lnTo>
                      <a:lnTo>
                        <a:pt x="137160" y="172402"/>
                      </a:lnTo>
                      <a:lnTo>
                        <a:pt x="245754" y="358457"/>
                      </a:lnTo>
                      <a:lnTo>
                        <a:pt x="0" y="716280"/>
                      </a:lnTo>
                      <a:lnTo>
                        <a:pt x="342900" y="396240"/>
                      </a:lnTo>
                      <a:lnTo>
                        <a:pt x="533400" y="487680"/>
                      </a:lnTo>
                      <a:lnTo>
                        <a:pt x="446731" y="289877"/>
                      </a:lnTo>
                      <a:lnTo>
                        <a:pt x="61595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 algn="ctr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18" name="Группа 227"/>
              <p:cNvGrpSpPr>
                <a:grpSpLocks/>
              </p:cNvGrpSpPr>
              <p:nvPr/>
            </p:nvGrpSpPr>
            <p:grpSpPr bwMode="auto">
              <a:xfrm>
                <a:off x="5045" y="1464"/>
                <a:ext cx="71" cy="71"/>
                <a:chOff x="864562" y="4532150"/>
                <a:chExt cx="1084554" cy="1084554"/>
              </a:xfrm>
            </p:grpSpPr>
            <p:sp>
              <p:nvSpPr>
                <p:cNvPr id="74" name="Овал 228"/>
                <p:cNvSpPr>
                  <a:spLocks noChangeArrowheads="1"/>
                </p:cNvSpPr>
                <p:nvPr/>
              </p:nvSpPr>
              <p:spPr bwMode="auto">
                <a:xfrm>
                  <a:off x="864562" y="4532150"/>
                  <a:ext cx="1084554" cy="1084554"/>
                </a:xfrm>
                <a:prstGeom prst="ellipse">
                  <a:avLst/>
                </a:prstGeom>
                <a:solidFill>
                  <a:srgbClr val="7F99C0"/>
                </a:solidFill>
                <a:ln w="3175" algn="ctr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sp>
              <p:nvSpPr>
                <p:cNvPr id="75" name="Полилиния 229"/>
                <p:cNvSpPr>
                  <a:spLocks noChangeArrowheads="1"/>
                </p:cNvSpPr>
                <p:nvPr/>
              </p:nvSpPr>
              <p:spPr bwMode="auto">
                <a:xfrm>
                  <a:off x="1098864" y="4716287"/>
                  <a:ext cx="615950" cy="716280"/>
                </a:xfrm>
                <a:custGeom>
                  <a:avLst/>
                  <a:gdLst>
                    <a:gd name="T0" fmla="*/ 615950 w 615950"/>
                    <a:gd name="T1" fmla="*/ 0 h 716280"/>
                    <a:gd name="T2" fmla="*/ 355291 w 615950"/>
                    <a:gd name="T3" fmla="*/ 260032 h 716280"/>
                    <a:gd name="T4" fmla="*/ 137160 w 615950"/>
                    <a:gd name="T5" fmla="*/ 172402 h 716280"/>
                    <a:gd name="T6" fmla="*/ 245754 w 615950"/>
                    <a:gd name="T7" fmla="*/ 358457 h 716280"/>
                    <a:gd name="T8" fmla="*/ 0 w 615950"/>
                    <a:gd name="T9" fmla="*/ 716280 h 716280"/>
                    <a:gd name="T10" fmla="*/ 342900 w 615950"/>
                    <a:gd name="T11" fmla="*/ 396240 h 716280"/>
                    <a:gd name="T12" fmla="*/ 533400 w 615950"/>
                    <a:gd name="T13" fmla="*/ 487680 h 716280"/>
                    <a:gd name="T14" fmla="*/ 446731 w 615950"/>
                    <a:gd name="T15" fmla="*/ 289877 h 716280"/>
                    <a:gd name="T16" fmla="*/ 615950 w 615950"/>
                    <a:gd name="T17" fmla="*/ 0 h 71628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5950"/>
                    <a:gd name="T28" fmla="*/ 0 h 716280"/>
                    <a:gd name="T29" fmla="*/ 615950 w 615950"/>
                    <a:gd name="T30" fmla="*/ 716280 h 71628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5950" h="716280">
                      <a:moveTo>
                        <a:pt x="615950" y="0"/>
                      </a:moveTo>
                      <a:lnTo>
                        <a:pt x="355291" y="260032"/>
                      </a:lnTo>
                      <a:lnTo>
                        <a:pt x="137160" y="172402"/>
                      </a:lnTo>
                      <a:lnTo>
                        <a:pt x="245754" y="358457"/>
                      </a:lnTo>
                      <a:lnTo>
                        <a:pt x="0" y="716280"/>
                      </a:lnTo>
                      <a:lnTo>
                        <a:pt x="342900" y="396240"/>
                      </a:lnTo>
                      <a:lnTo>
                        <a:pt x="533400" y="487680"/>
                      </a:lnTo>
                      <a:lnTo>
                        <a:pt x="446731" y="289877"/>
                      </a:lnTo>
                      <a:lnTo>
                        <a:pt x="61595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 algn="ctr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19" name="Группа 233"/>
              <p:cNvGrpSpPr>
                <a:grpSpLocks/>
              </p:cNvGrpSpPr>
              <p:nvPr/>
            </p:nvGrpSpPr>
            <p:grpSpPr bwMode="auto">
              <a:xfrm>
                <a:off x="3773" y="1663"/>
                <a:ext cx="71" cy="71"/>
                <a:chOff x="864562" y="4532150"/>
                <a:chExt cx="1084554" cy="1084554"/>
              </a:xfrm>
            </p:grpSpPr>
            <p:sp>
              <p:nvSpPr>
                <p:cNvPr id="72" name="Овал 234"/>
                <p:cNvSpPr>
                  <a:spLocks noChangeArrowheads="1"/>
                </p:cNvSpPr>
                <p:nvPr/>
              </p:nvSpPr>
              <p:spPr bwMode="auto">
                <a:xfrm>
                  <a:off x="864562" y="4532150"/>
                  <a:ext cx="1084554" cy="1084554"/>
                </a:xfrm>
                <a:prstGeom prst="ellipse">
                  <a:avLst/>
                </a:prstGeom>
                <a:solidFill>
                  <a:srgbClr val="7F99C0"/>
                </a:solidFill>
                <a:ln w="3175" algn="ctr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sp>
              <p:nvSpPr>
                <p:cNvPr id="73" name="Полилиния 235"/>
                <p:cNvSpPr>
                  <a:spLocks noChangeArrowheads="1"/>
                </p:cNvSpPr>
                <p:nvPr/>
              </p:nvSpPr>
              <p:spPr bwMode="auto">
                <a:xfrm>
                  <a:off x="1098864" y="4716287"/>
                  <a:ext cx="615950" cy="716280"/>
                </a:xfrm>
                <a:custGeom>
                  <a:avLst/>
                  <a:gdLst>
                    <a:gd name="T0" fmla="*/ 615950 w 615950"/>
                    <a:gd name="T1" fmla="*/ 0 h 716280"/>
                    <a:gd name="T2" fmla="*/ 355291 w 615950"/>
                    <a:gd name="T3" fmla="*/ 260032 h 716280"/>
                    <a:gd name="T4" fmla="*/ 137160 w 615950"/>
                    <a:gd name="T5" fmla="*/ 172402 h 716280"/>
                    <a:gd name="T6" fmla="*/ 245754 w 615950"/>
                    <a:gd name="T7" fmla="*/ 358457 h 716280"/>
                    <a:gd name="T8" fmla="*/ 0 w 615950"/>
                    <a:gd name="T9" fmla="*/ 716280 h 716280"/>
                    <a:gd name="T10" fmla="*/ 342900 w 615950"/>
                    <a:gd name="T11" fmla="*/ 396240 h 716280"/>
                    <a:gd name="T12" fmla="*/ 533400 w 615950"/>
                    <a:gd name="T13" fmla="*/ 487680 h 716280"/>
                    <a:gd name="T14" fmla="*/ 446731 w 615950"/>
                    <a:gd name="T15" fmla="*/ 289877 h 716280"/>
                    <a:gd name="T16" fmla="*/ 615950 w 615950"/>
                    <a:gd name="T17" fmla="*/ 0 h 71628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5950"/>
                    <a:gd name="T28" fmla="*/ 0 h 716280"/>
                    <a:gd name="T29" fmla="*/ 615950 w 615950"/>
                    <a:gd name="T30" fmla="*/ 716280 h 71628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5950" h="716280">
                      <a:moveTo>
                        <a:pt x="615950" y="0"/>
                      </a:moveTo>
                      <a:lnTo>
                        <a:pt x="355291" y="260032"/>
                      </a:lnTo>
                      <a:lnTo>
                        <a:pt x="137160" y="172402"/>
                      </a:lnTo>
                      <a:lnTo>
                        <a:pt x="245754" y="358457"/>
                      </a:lnTo>
                      <a:lnTo>
                        <a:pt x="0" y="716280"/>
                      </a:lnTo>
                      <a:lnTo>
                        <a:pt x="342900" y="396240"/>
                      </a:lnTo>
                      <a:lnTo>
                        <a:pt x="533400" y="487680"/>
                      </a:lnTo>
                      <a:lnTo>
                        <a:pt x="446731" y="289877"/>
                      </a:lnTo>
                      <a:lnTo>
                        <a:pt x="61595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 algn="ctr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20" name="Группа 236"/>
              <p:cNvGrpSpPr>
                <a:grpSpLocks/>
              </p:cNvGrpSpPr>
              <p:nvPr/>
            </p:nvGrpSpPr>
            <p:grpSpPr bwMode="auto">
              <a:xfrm>
                <a:off x="3722" y="1820"/>
                <a:ext cx="71" cy="71"/>
                <a:chOff x="864562" y="4532150"/>
                <a:chExt cx="1084554" cy="1084554"/>
              </a:xfrm>
            </p:grpSpPr>
            <p:sp>
              <p:nvSpPr>
                <p:cNvPr id="70" name="Овал 237"/>
                <p:cNvSpPr>
                  <a:spLocks noChangeArrowheads="1"/>
                </p:cNvSpPr>
                <p:nvPr/>
              </p:nvSpPr>
              <p:spPr bwMode="auto">
                <a:xfrm>
                  <a:off x="864562" y="4532150"/>
                  <a:ext cx="1084554" cy="1084554"/>
                </a:xfrm>
                <a:prstGeom prst="ellipse">
                  <a:avLst/>
                </a:prstGeom>
                <a:solidFill>
                  <a:srgbClr val="7F99C0"/>
                </a:solidFill>
                <a:ln w="3175" algn="ctr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sp>
              <p:nvSpPr>
                <p:cNvPr id="71" name="Полилиния 238"/>
                <p:cNvSpPr>
                  <a:spLocks noChangeArrowheads="1"/>
                </p:cNvSpPr>
                <p:nvPr/>
              </p:nvSpPr>
              <p:spPr bwMode="auto">
                <a:xfrm>
                  <a:off x="1098864" y="4716287"/>
                  <a:ext cx="615950" cy="716280"/>
                </a:xfrm>
                <a:custGeom>
                  <a:avLst/>
                  <a:gdLst>
                    <a:gd name="T0" fmla="*/ 615950 w 615950"/>
                    <a:gd name="T1" fmla="*/ 0 h 716280"/>
                    <a:gd name="T2" fmla="*/ 355291 w 615950"/>
                    <a:gd name="T3" fmla="*/ 260032 h 716280"/>
                    <a:gd name="T4" fmla="*/ 137160 w 615950"/>
                    <a:gd name="T5" fmla="*/ 172402 h 716280"/>
                    <a:gd name="T6" fmla="*/ 245754 w 615950"/>
                    <a:gd name="T7" fmla="*/ 358457 h 716280"/>
                    <a:gd name="T8" fmla="*/ 0 w 615950"/>
                    <a:gd name="T9" fmla="*/ 716280 h 716280"/>
                    <a:gd name="T10" fmla="*/ 342900 w 615950"/>
                    <a:gd name="T11" fmla="*/ 396240 h 716280"/>
                    <a:gd name="T12" fmla="*/ 533400 w 615950"/>
                    <a:gd name="T13" fmla="*/ 487680 h 716280"/>
                    <a:gd name="T14" fmla="*/ 446731 w 615950"/>
                    <a:gd name="T15" fmla="*/ 289877 h 716280"/>
                    <a:gd name="T16" fmla="*/ 615950 w 615950"/>
                    <a:gd name="T17" fmla="*/ 0 h 71628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5950"/>
                    <a:gd name="T28" fmla="*/ 0 h 716280"/>
                    <a:gd name="T29" fmla="*/ 615950 w 615950"/>
                    <a:gd name="T30" fmla="*/ 716280 h 71628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5950" h="716280">
                      <a:moveTo>
                        <a:pt x="615950" y="0"/>
                      </a:moveTo>
                      <a:lnTo>
                        <a:pt x="355291" y="260032"/>
                      </a:lnTo>
                      <a:lnTo>
                        <a:pt x="137160" y="172402"/>
                      </a:lnTo>
                      <a:lnTo>
                        <a:pt x="245754" y="358457"/>
                      </a:lnTo>
                      <a:lnTo>
                        <a:pt x="0" y="716280"/>
                      </a:lnTo>
                      <a:lnTo>
                        <a:pt x="342900" y="396240"/>
                      </a:lnTo>
                      <a:lnTo>
                        <a:pt x="533400" y="487680"/>
                      </a:lnTo>
                      <a:lnTo>
                        <a:pt x="446731" y="289877"/>
                      </a:lnTo>
                      <a:lnTo>
                        <a:pt x="61595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3175" algn="ctr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ru-RU"/>
                </a:p>
              </p:txBody>
            </p:sp>
          </p:grpSp>
          <p:sp>
            <p:nvSpPr>
              <p:cNvPr id="21" name="TextBox 239"/>
              <p:cNvSpPr txBox="1">
                <a:spLocks noChangeArrowheads="1"/>
              </p:cNvSpPr>
              <p:nvPr/>
            </p:nvSpPr>
            <p:spPr bwMode="auto">
              <a:xfrm>
                <a:off x="4778" y="1361"/>
                <a:ext cx="241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Колымская ГЭС</a:t>
                </a:r>
              </a:p>
            </p:txBody>
          </p:sp>
          <p:sp>
            <p:nvSpPr>
              <p:cNvPr id="22" name="TextBox 240"/>
              <p:cNvSpPr txBox="1">
                <a:spLocks noChangeArrowheads="1"/>
              </p:cNvSpPr>
              <p:nvPr/>
            </p:nvSpPr>
            <p:spPr bwMode="auto">
              <a:xfrm>
                <a:off x="4866" y="2041"/>
                <a:ext cx="190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Зейская ГЭС</a:t>
                </a:r>
              </a:p>
            </p:txBody>
          </p:sp>
          <p:sp>
            <p:nvSpPr>
              <p:cNvPr id="23" name="TextBox 241"/>
              <p:cNvSpPr txBox="1">
                <a:spLocks noChangeArrowheads="1"/>
              </p:cNvSpPr>
              <p:nvPr/>
            </p:nvSpPr>
            <p:spPr bwMode="auto">
              <a:xfrm>
                <a:off x="4989" y="2156"/>
                <a:ext cx="229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Бурейская ГЭС</a:t>
                </a:r>
              </a:p>
            </p:txBody>
          </p:sp>
          <p:sp>
            <p:nvSpPr>
              <p:cNvPr id="24" name="TextBox 242"/>
              <p:cNvSpPr txBox="1">
                <a:spLocks noChangeArrowheads="1"/>
              </p:cNvSpPr>
              <p:nvPr/>
            </p:nvSpPr>
            <p:spPr bwMode="auto">
              <a:xfrm>
                <a:off x="3757" y="1568"/>
                <a:ext cx="320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Усть-Хантайская ГЭС</a:t>
                </a:r>
              </a:p>
            </p:txBody>
          </p:sp>
          <p:sp>
            <p:nvSpPr>
              <p:cNvPr id="25" name="TextBox 243"/>
              <p:cNvSpPr txBox="1">
                <a:spLocks noChangeArrowheads="1"/>
              </p:cNvSpPr>
              <p:nvPr/>
            </p:nvSpPr>
            <p:spPr bwMode="auto">
              <a:xfrm>
                <a:off x="3811" y="1775"/>
                <a:ext cx="225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Курейская ГЭС</a:t>
                </a:r>
              </a:p>
            </p:txBody>
          </p:sp>
          <p:sp>
            <p:nvSpPr>
              <p:cNvPr id="26" name="TextBox 244"/>
              <p:cNvSpPr txBox="1">
                <a:spLocks noChangeArrowheads="1"/>
              </p:cNvSpPr>
              <p:nvPr/>
            </p:nvSpPr>
            <p:spPr bwMode="auto">
              <a:xfrm>
                <a:off x="4294" y="2137"/>
                <a:ext cx="297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Усть-Илимская ГЭС</a:t>
                </a:r>
              </a:p>
            </p:txBody>
          </p:sp>
          <p:sp>
            <p:nvSpPr>
              <p:cNvPr id="27" name="TextBox 245"/>
              <p:cNvSpPr txBox="1">
                <a:spLocks noChangeArrowheads="1"/>
              </p:cNvSpPr>
              <p:nvPr/>
            </p:nvSpPr>
            <p:spPr bwMode="auto">
              <a:xfrm>
                <a:off x="4313" y="2265"/>
                <a:ext cx="208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Братская ГЭС</a:t>
                </a:r>
              </a:p>
            </p:txBody>
          </p:sp>
          <p:sp>
            <p:nvSpPr>
              <p:cNvPr id="28" name="TextBox 246"/>
              <p:cNvSpPr txBox="1">
                <a:spLocks noChangeArrowheads="1"/>
              </p:cNvSpPr>
              <p:nvPr/>
            </p:nvSpPr>
            <p:spPr bwMode="auto">
              <a:xfrm>
                <a:off x="4259" y="2376"/>
                <a:ext cx="223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Иркутская ГЭС</a:t>
                </a:r>
              </a:p>
            </p:txBody>
          </p:sp>
          <p:sp>
            <p:nvSpPr>
              <p:cNvPr id="29" name="TextBox 247"/>
              <p:cNvSpPr txBox="1">
                <a:spLocks noChangeArrowheads="1"/>
              </p:cNvSpPr>
              <p:nvPr/>
            </p:nvSpPr>
            <p:spPr bwMode="auto">
              <a:xfrm>
                <a:off x="3868" y="2063"/>
                <a:ext cx="259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Богучанская ГЭС</a:t>
                </a:r>
              </a:p>
            </p:txBody>
          </p:sp>
          <p:sp>
            <p:nvSpPr>
              <p:cNvPr id="30" name="TextBox 248"/>
              <p:cNvSpPr txBox="1">
                <a:spLocks noChangeArrowheads="1"/>
              </p:cNvSpPr>
              <p:nvPr/>
            </p:nvSpPr>
            <p:spPr bwMode="auto">
              <a:xfrm>
                <a:off x="3207" y="2294"/>
                <a:ext cx="304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Новосибирская ГЭС</a:t>
                </a:r>
              </a:p>
            </p:txBody>
          </p:sp>
          <p:sp>
            <p:nvSpPr>
              <p:cNvPr id="31" name="TextBox 249"/>
              <p:cNvSpPr txBox="1">
                <a:spLocks noChangeArrowheads="1"/>
              </p:cNvSpPr>
              <p:nvPr/>
            </p:nvSpPr>
            <p:spPr bwMode="auto">
              <a:xfrm>
                <a:off x="3629" y="2191"/>
                <a:ext cx="279" cy="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Красноярская ГЭС</a:t>
                </a:r>
              </a:p>
            </p:txBody>
          </p:sp>
          <p:sp>
            <p:nvSpPr>
              <p:cNvPr id="32" name="TextBox 250"/>
              <p:cNvSpPr txBox="1">
                <a:spLocks noChangeArrowheads="1"/>
              </p:cNvSpPr>
              <p:nvPr/>
            </p:nvSpPr>
            <p:spPr bwMode="auto">
              <a:xfrm>
                <a:off x="3749" y="2508"/>
                <a:ext cx="347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Саяно-Шушенская ГЭС</a:t>
                </a:r>
              </a:p>
            </p:txBody>
          </p:sp>
          <p:grpSp>
            <p:nvGrpSpPr>
              <p:cNvPr id="33" name="Группа 451"/>
              <p:cNvGrpSpPr>
                <a:grpSpLocks/>
              </p:cNvGrpSpPr>
              <p:nvPr/>
            </p:nvGrpSpPr>
            <p:grpSpPr bwMode="auto">
              <a:xfrm>
                <a:off x="3620" y="2445"/>
                <a:ext cx="71" cy="71"/>
                <a:chOff x="1691632" y="4476433"/>
                <a:chExt cx="720092" cy="720092"/>
              </a:xfrm>
            </p:grpSpPr>
            <p:sp>
              <p:nvSpPr>
                <p:cNvPr id="66" name="Овал 452"/>
                <p:cNvSpPr>
                  <a:spLocks noChangeArrowheads="1"/>
                </p:cNvSpPr>
                <p:nvPr/>
              </p:nvSpPr>
              <p:spPr bwMode="auto">
                <a:xfrm>
                  <a:off x="1691632" y="4476433"/>
                  <a:ext cx="720092" cy="720092"/>
                </a:xfrm>
                <a:prstGeom prst="ellipse">
                  <a:avLst/>
                </a:prstGeom>
                <a:solidFill>
                  <a:srgbClr val="F79F8D"/>
                </a:solidFill>
                <a:ln w="3175" algn="ctr">
                  <a:solidFill>
                    <a:srgbClr val="C00000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grpSp>
              <p:nvGrpSpPr>
                <p:cNvPr id="67" name="Группа 453"/>
                <p:cNvGrpSpPr/>
                <p:nvPr/>
              </p:nvGrpSpPr>
              <p:grpSpPr>
                <a:xfrm>
                  <a:off x="1817680" y="4593592"/>
                  <a:ext cx="467984" cy="485775"/>
                  <a:chOff x="3220400" y="4292600"/>
                  <a:chExt cx="542925" cy="563563"/>
                </a:xfrm>
                <a:solidFill>
                  <a:schemeClr val="bg2">
                    <a:lumMod val="40000"/>
                    <a:lumOff val="60000"/>
                  </a:schemeClr>
                </a:solidFill>
              </p:grpSpPr>
              <p:sp>
                <p:nvSpPr>
                  <p:cNvPr id="68" name="Прямоугольник 67"/>
                  <p:cNvSpPr/>
                  <p:nvPr/>
                </p:nvSpPr>
                <p:spPr bwMode="auto">
                  <a:xfrm>
                    <a:off x="3326124" y="4292600"/>
                    <a:ext cx="331476" cy="360046"/>
                  </a:xfrm>
                  <a:prstGeom prst="rect">
                    <a:avLst/>
                  </a:prstGeom>
                  <a:grpFill/>
                  <a:ln w="3175" algn="ctr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>
                      <a:spcBef>
                        <a:spcPct val="50000"/>
                      </a:spcBef>
                      <a:buClr>
                        <a:srgbClr val="0066CC"/>
                      </a:buClr>
                      <a:buFont typeface="Wingdings" pitchFamily="2" charset="2"/>
                      <a:buNone/>
                      <a:defRPr/>
                    </a:pPr>
                    <a:endParaRPr lang="ru-RU" sz="3200" baseline="0">
                      <a:solidFill>
                        <a:srgbClr val="0066CC"/>
                      </a:solidFill>
                      <a:latin typeface="Arial Rounded MT Bold" pitchFamily="34" charset="0"/>
                    </a:endParaRPr>
                  </a:p>
                </p:txBody>
              </p:sp>
              <p:sp>
                <p:nvSpPr>
                  <p:cNvPr id="69" name="Freeform 6"/>
                  <p:cNvSpPr>
                    <a:spLocks/>
                  </p:cNvSpPr>
                  <p:nvPr/>
                </p:nvSpPr>
                <p:spPr bwMode="auto">
                  <a:xfrm>
                    <a:off x="3220400" y="4408488"/>
                    <a:ext cx="542925" cy="447675"/>
                  </a:xfrm>
                  <a:custGeom>
                    <a:avLst/>
                    <a:gdLst/>
                    <a:ahLst/>
                    <a:cxnLst>
                      <a:cxn ang="0">
                        <a:pos x="342" y="282"/>
                      </a:cxn>
                      <a:cxn ang="0">
                        <a:pos x="0" y="282"/>
                      </a:cxn>
                      <a:cxn ang="0">
                        <a:pos x="69" y="0"/>
                      </a:cxn>
                      <a:cxn ang="0">
                        <a:pos x="274" y="0"/>
                      </a:cxn>
                      <a:cxn ang="0">
                        <a:pos x="342" y="282"/>
                      </a:cxn>
                    </a:cxnLst>
                    <a:rect l="0" t="0" r="r" b="b"/>
                    <a:pathLst>
                      <a:path w="342" h="282">
                        <a:moveTo>
                          <a:pt x="342" y="282"/>
                        </a:moveTo>
                        <a:lnTo>
                          <a:pt x="0" y="282"/>
                        </a:lnTo>
                        <a:lnTo>
                          <a:pt x="69" y="0"/>
                        </a:lnTo>
                        <a:lnTo>
                          <a:pt x="274" y="0"/>
                        </a:lnTo>
                        <a:lnTo>
                          <a:pt x="342" y="28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C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</p:grpSp>
          <p:grpSp>
            <p:nvGrpSpPr>
              <p:cNvPr id="34" name="Группа 456"/>
              <p:cNvGrpSpPr>
                <a:grpSpLocks/>
              </p:cNvGrpSpPr>
              <p:nvPr/>
            </p:nvGrpSpPr>
            <p:grpSpPr bwMode="auto">
              <a:xfrm>
                <a:off x="3704" y="2333"/>
                <a:ext cx="72" cy="72"/>
                <a:chOff x="1691632" y="4476433"/>
                <a:chExt cx="720092" cy="720092"/>
              </a:xfrm>
            </p:grpSpPr>
            <p:sp>
              <p:nvSpPr>
                <p:cNvPr id="62" name="Овал 457"/>
                <p:cNvSpPr>
                  <a:spLocks noChangeArrowheads="1"/>
                </p:cNvSpPr>
                <p:nvPr/>
              </p:nvSpPr>
              <p:spPr bwMode="auto">
                <a:xfrm>
                  <a:off x="1691632" y="4476433"/>
                  <a:ext cx="720092" cy="720092"/>
                </a:xfrm>
                <a:prstGeom prst="ellipse">
                  <a:avLst/>
                </a:prstGeom>
                <a:solidFill>
                  <a:srgbClr val="F79F8D"/>
                </a:solidFill>
                <a:ln w="3175" algn="ctr">
                  <a:solidFill>
                    <a:srgbClr val="C00000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grpSp>
              <p:nvGrpSpPr>
                <p:cNvPr id="63" name="Группа 458"/>
                <p:cNvGrpSpPr/>
                <p:nvPr/>
              </p:nvGrpSpPr>
              <p:grpSpPr>
                <a:xfrm>
                  <a:off x="1817680" y="4593592"/>
                  <a:ext cx="467984" cy="485775"/>
                  <a:chOff x="3220400" y="4292600"/>
                  <a:chExt cx="542925" cy="563563"/>
                </a:xfrm>
                <a:solidFill>
                  <a:schemeClr val="bg2">
                    <a:lumMod val="40000"/>
                    <a:lumOff val="60000"/>
                  </a:schemeClr>
                </a:solidFill>
              </p:grpSpPr>
              <p:sp>
                <p:nvSpPr>
                  <p:cNvPr id="64" name="Прямоугольник 63"/>
                  <p:cNvSpPr/>
                  <p:nvPr/>
                </p:nvSpPr>
                <p:spPr bwMode="auto">
                  <a:xfrm>
                    <a:off x="3326124" y="4292600"/>
                    <a:ext cx="331476" cy="360046"/>
                  </a:xfrm>
                  <a:prstGeom prst="rect">
                    <a:avLst/>
                  </a:prstGeom>
                  <a:grpFill/>
                  <a:ln w="3175" algn="ctr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>
                      <a:spcBef>
                        <a:spcPct val="50000"/>
                      </a:spcBef>
                      <a:buClr>
                        <a:srgbClr val="0066CC"/>
                      </a:buClr>
                      <a:buFont typeface="Wingdings" pitchFamily="2" charset="2"/>
                      <a:buNone/>
                      <a:defRPr/>
                    </a:pPr>
                    <a:endParaRPr lang="ru-RU" sz="3200" baseline="0">
                      <a:solidFill>
                        <a:srgbClr val="0066CC"/>
                      </a:solidFill>
                      <a:latin typeface="Arial Rounded MT Bold" pitchFamily="34" charset="0"/>
                    </a:endParaRPr>
                  </a:p>
                </p:txBody>
              </p:sp>
              <p:sp>
                <p:nvSpPr>
                  <p:cNvPr id="65" name="Freeform 6"/>
                  <p:cNvSpPr>
                    <a:spLocks/>
                  </p:cNvSpPr>
                  <p:nvPr/>
                </p:nvSpPr>
                <p:spPr bwMode="auto">
                  <a:xfrm>
                    <a:off x="3220400" y="4408488"/>
                    <a:ext cx="542925" cy="447675"/>
                  </a:xfrm>
                  <a:custGeom>
                    <a:avLst/>
                    <a:gdLst/>
                    <a:ahLst/>
                    <a:cxnLst>
                      <a:cxn ang="0">
                        <a:pos x="342" y="282"/>
                      </a:cxn>
                      <a:cxn ang="0">
                        <a:pos x="0" y="282"/>
                      </a:cxn>
                      <a:cxn ang="0">
                        <a:pos x="69" y="0"/>
                      </a:cxn>
                      <a:cxn ang="0">
                        <a:pos x="274" y="0"/>
                      </a:cxn>
                      <a:cxn ang="0">
                        <a:pos x="342" y="282"/>
                      </a:cxn>
                    </a:cxnLst>
                    <a:rect l="0" t="0" r="r" b="b"/>
                    <a:pathLst>
                      <a:path w="342" h="282">
                        <a:moveTo>
                          <a:pt x="342" y="282"/>
                        </a:moveTo>
                        <a:lnTo>
                          <a:pt x="0" y="282"/>
                        </a:lnTo>
                        <a:lnTo>
                          <a:pt x="69" y="0"/>
                        </a:lnTo>
                        <a:lnTo>
                          <a:pt x="274" y="0"/>
                        </a:lnTo>
                        <a:lnTo>
                          <a:pt x="342" y="28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C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35" name="TextBox 461"/>
              <p:cNvSpPr txBox="1">
                <a:spLocks noChangeArrowheads="1"/>
              </p:cNvSpPr>
              <p:nvPr/>
            </p:nvSpPr>
            <p:spPr bwMode="auto">
              <a:xfrm>
                <a:off x="3268" y="2437"/>
                <a:ext cx="284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Барнаульские ТЭЦ</a:t>
                </a:r>
              </a:p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(Кузбассэнерго)</a:t>
                </a:r>
              </a:p>
            </p:txBody>
          </p:sp>
          <p:sp>
            <p:nvSpPr>
              <p:cNvPr id="36" name="TextBox 462"/>
              <p:cNvSpPr txBox="1">
                <a:spLocks noChangeArrowheads="1"/>
              </p:cNvSpPr>
              <p:nvPr/>
            </p:nvSpPr>
            <p:spPr bwMode="auto">
              <a:xfrm>
                <a:off x="3798" y="2323"/>
                <a:ext cx="300" cy="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Прочие ГРЭС и ТЭЦ</a:t>
                </a:r>
              </a:p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Кузбассэнерго</a:t>
                </a:r>
              </a:p>
            </p:txBody>
          </p:sp>
          <p:grpSp>
            <p:nvGrpSpPr>
              <p:cNvPr id="37" name="Группа 463"/>
              <p:cNvGrpSpPr>
                <a:grpSpLocks/>
              </p:cNvGrpSpPr>
              <p:nvPr/>
            </p:nvGrpSpPr>
            <p:grpSpPr bwMode="auto">
              <a:xfrm>
                <a:off x="4520" y="2419"/>
                <a:ext cx="71" cy="71"/>
                <a:chOff x="1691632" y="4476433"/>
                <a:chExt cx="720092" cy="720092"/>
              </a:xfrm>
            </p:grpSpPr>
            <p:sp>
              <p:nvSpPr>
                <p:cNvPr id="58" name="Овал 464"/>
                <p:cNvSpPr>
                  <a:spLocks noChangeArrowheads="1"/>
                </p:cNvSpPr>
                <p:nvPr/>
              </p:nvSpPr>
              <p:spPr bwMode="auto">
                <a:xfrm>
                  <a:off x="1691632" y="4476433"/>
                  <a:ext cx="720092" cy="720092"/>
                </a:xfrm>
                <a:prstGeom prst="ellipse">
                  <a:avLst/>
                </a:prstGeom>
                <a:solidFill>
                  <a:srgbClr val="F79F8D"/>
                </a:solidFill>
                <a:ln w="3175" algn="ctr">
                  <a:solidFill>
                    <a:srgbClr val="C00000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grpSp>
              <p:nvGrpSpPr>
                <p:cNvPr id="59" name="Группа 465"/>
                <p:cNvGrpSpPr/>
                <p:nvPr/>
              </p:nvGrpSpPr>
              <p:grpSpPr>
                <a:xfrm>
                  <a:off x="1817680" y="4593592"/>
                  <a:ext cx="467984" cy="485775"/>
                  <a:chOff x="3220400" y="4292600"/>
                  <a:chExt cx="542925" cy="563563"/>
                </a:xfrm>
                <a:solidFill>
                  <a:schemeClr val="bg2">
                    <a:lumMod val="40000"/>
                    <a:lumOff val="60000"/>
                  </a:schemeClr>
                </a:solidFill>
              </p:grpSpPr>
              <p:sp>
                <p:nvSpPr>
                  <p:cNvPr id="60" name="Прямоугольник 59"/>
                  <p:cNvSpPr/>
                  <p:nvPr/>
                </p:nvSpPr>
                <p:spPr bwMode="auto">
                  <a:xfrm>
                    <a:off x="3326124" y="4292600"/>
                    <a:ext cx="331476" cy="360046"/>
                  </a:xfrm>
                  <a:prstGeom prst="rect">
                    <a:avLst/>
                  </a:prstGeom>
                  <a:grpFill/>
                  <a:ln w="3175" algn="ctr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>
                      <a:spcBef>
                        <a:spcPct val="50000"/>
                      </a:spcBef>
                      <a:buClr>
                        <a:srgbClr val="0066CC"/>
                      </a:buClr>
                      <a:buFont typeface="Wingdings" pitchFamily="2" charset="2"/>
                      <a:buNone/>
                      <a:defRPr/>
                    </a:pPr>
                    <a:endParaRPr lang="ru-RU" sz="3200" baseline="0">
                      <a:solidFill>
                        <a:srgbClr val="0066CC"/>
                      </a:solidFill>
                      <a:latin typeface="Arial Rounded MT Bold" pitchFamily="34" charset="0"/>
                    </a:endParaRPr>
                  </a:p>
                </p:txBody>
              </p:sp>
              <p:sp>
                <p:nvSpPr>
                  <p:cNvPr id="61" name="Freeform 6"/>
                  <p:cNvSpPr>
                    <a:spLocks/>
                  </p:cNvSpPr>
                  <p:nvPr/>
                </p:nvSpPr>
                <p:spPr bwMode="auto">
                  <a:xfrm>
                    <a:off x="3220400" y="4408488"/>
                    <a:ext cx="542925" cy="447675"/>
                  </a:xfrm>
                  <a:custGeom>
                    <a:avLst/>
                    <a:gdLst/>
                    <a:ahLst/>
                    <a:cxnLst>
                      <a:cxn ang="0">
                        <a:pos x="342" y="282"/>
                      </a:cxn>
                      <a:cxn ang="0">
                        <a:pos x="0" y="282"/>
                      </a:cxn>
                      <a:cxn ang="0">
                        <a:pos x="69" y="0"/>
                      </a:cxn>
                      <a:cxn ang="0">
                        <a:pos x="274" y="0"/>
                      </a:cxn>
                      <a:cxn ang="0">
                        <a:pos x="342" y="282"/>
                      </a:cxn>
                    </a:cxnLst>
                    <a:rect l="0" t="0" r="r" b="b"/>
                    <a:pathLst>
                      <a:path w="342" h="282">
                        <a:moveTo>
                          <a:pt x="342" y="282"/>
                        </a:moveTo>
                        <a:lnTo>
                          <a:pt x="0" y="282"/>
                        </a:lnTo>
                        <a:lnTo>
                          <a:pt x="69" y="0"/>
                        </a:lnTo>
                        <a:lnTo>
                          <a:pt x="274" y="0"/>
                        </a:lnTo>
                        <a:lnTo>
                          <a:pt x="342" y="28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C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38" name="TextBox 468"/>
              <p:cNvSpPr txBox="1">
                <a:spLocks noChangeArrowheads="1"/>
              </p:cNvSpPr>
              <p:nvPr/>
            </p:nvSpPr>
            <p:spPr bwMode="auto">
              <a:xfrm>
                <a:off x="4630" y="2406"/>
                <a:ext cx="284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Харанорская ГРЭС</a:t>
                </a:r>
              </a:p>
            </p:txBody>
          </p:sp>
          <p:grpSp>
            <p:nvGrpSpPr>
              <p:cNvPr id="39" name="Группа 469"/>
              <p:cNvGrpSpPr>
                <a:grpSpLocks/>
              </p:cNvGrpSpPr>
              <p:nvPr/>
            </p:nvGrpSpPr>
            <p:grpSpPr bwMode="auto">
              <a:xfrm>
                <a:off x="4287" y="2491"/>
                <a:ext cx="72" cy="71"/>
                <a:chOff x="1691632" y="4476433"/>
                <a:chExt cx="720092" cy="720092"/>
              </a:xfrm>
            </p:grpSpPr>
            <p:sp>
              <p:nvSpPr>
                <p:cNvPr id="54" name="Овал 470"/>
                <p:cNvSpPr>
                  <a:spLocks noChangeArrowheads="1"/>
                </p:cNvSpPr>
                <p:nvPr/>
              </p:nvSpPr>
              <p:spPr bwMode="auto">
                <a:xfrm>
                  <a:off x="1691632" y="4476433"/>
                  <a:ext cx="720092" cy="720092"/>
                </a:xfrm>
                <a:prstGeom prst="ellipse">
                  <a:avLst/>
                </a:prstGeom>
                <a:solidFill>
                  <a:srgbClr val="F79F8D"/>
                </a:solidFill>
                <a:ln w="3175" algn="ctr">
                  <a:solidFill>
                    <a:srgbClr val="C00000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grpSp>
              <p:nvGrpSpPr>
                <p:cNvPr id="55" name="Группа 471"/>
                <p:cNvGrpSpPr/>
                <p:nvPr/>
              </p:nvGrpSpPr>
              <p:grpSpPr>
                <a:xfrm>
                  <a:off x="1817680" y="4593592"/>
                  <a:ext cx="467984" cy="485775"/>
                  <a:chOff x="3220400" y="4292600"/>
                  <a:chExt cx="542925" cy="563563"/>
                </a:xfrm>
                <a:solidFill>
                  <a:schemeClr val="bg2">
                    <a:lumMod val="40000"/>
                    <a:lumOff val="60000"/>
                  </a:schemeClr>
                </a:solidFill>
              </p:grpSpPr>
              <p:sp>
                <p:nvSpPr>
                  <p:cNvPr id="56" name="Прямоугольник 55"/>
                  <p:cNvSpPr/>
                  <p:nvPr/>
                </p:nvSpPr>
                <p:spPr bwMode="auto">
                  <a:xfrm>
                    <a:off x="3326124" y="4292600"/>
                    <a:ext cx="331476" cy="360046"/>
                  </a:xfrm>
                  <a:prstGeom prst="rect">
                    <a:avLst/>
                  </a:prstGeom>
                  <a:grpFill/>
                  <a:ln w="3175" algn="ctr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>
                      <a:spcBef>
                        <a:spcPct val="50000"/>
                      </a:spcBef>
                      <a:buClr>
                        <a:srgbClr val="0066CC"/>
                      </a:buClr>
                      <a:buFont typeface="Wingdings" pitchFamily="2" charset="2"/>
                      <a:buNone/>
                      <a:defRPr/>
                    </a:pPr>
                    <a:endParaRPr lang="ru-RU" sz="3200" baseline="0">
                      <a:solidFill>
                        <a:srgbClr val="0066CC"/>
                      </a:solidFill>
                      <a:latin typeface="Arial Rounded MT Bold" pitchFamily="34" charset="0"/>
                    </a:endParaRPr>
                  </a:p>
                </p:txBody>
              </p:sp>
              <p:sp>
                <p:nvSpPr>
                  <p:cNvPr id="57" name="Freeform 6"/>
                  <p:cNvSpPr>
                    <a:spLocks/>
                  </p:cNvSpPr>
                  <p:nvPr/>
                </p:nvSpPr>
                <p:spPr bwMode="auto">
                  <a:xfrm>
                    <a:off x="3220400" y="4408488"/>
                    <a:ext cx="542925" cy="447675"/>
                  </a:xfrm>
                  <a:custGeom>
                    <a:avLst/>
                    <a:gdLst/>
                    <a:ahLst/>
                    <a:cxnLst>
                      <a:cxn ang="0">
                        <a:pos x="342" y="282"/>
                      </a:cxn>
                      <a:cxn ang="0">
                        <a:pos x="0" y="282"/>
                      </a:cxn>
                      <a:cxn ang="0">
                        <a:pos x="69" y="0"/>
                      </a:cxn>
                      <a:cxn ang="0">
                        <a:pos x="274" y="0"/>
                      </a:cxn>
                      <a:cxn ang="0">
                        <a:pos x="342" y="282"/>
                      </a:cxn>
                    </a:cxnLst>
                    <a:rect l="0" t="0" r="r" b="b"/>
                    <a:pathLst>
                      <a:path w="342" h="282">
                        <a:moveTo>
                          <a:pt x="342" y="282"/>
                        </a:moveTo>
                        <a:lnTo>
                          <a:pt x="0" y="282"/>
                        </a:lnTo>
                        <a:lnTo>
                          <a:pt x="69" y="0"/>
                        </a:lnTo>
                        <a:lnTo>
                          <a:pt x="274" y="0"/>
                        </a:lnTo>
                        <a:lnTo>
                          <a:pt x="342" y="28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C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40" name="TextBox 474"/>
              <p:cNvSpPr txBox="1">
                <a:spLocks noChangeArrowheads="1"/>
              </p:cNvSpPr>
              <p:nvPr/>
            </p:nvSpPr>
            <p:spPr bwMode="auto">
              <a:xfrm>
                <a:off x="4300" y="2561"/>
                <a:ext cx="332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Гусиноозерская ГРЭС</a:t>
                </a:r>
              </a:p>
            </p:txBody>
          </p:sp>
          <p:grpSp>
            <p:nvGrpSpPr>
              <p:cNvPr id="41" name="Группа 480"/>
              <p:cNvGrpSpPr>
                <a:grpSpLocks/>
              </p:cNvGrpSpPr>
              <p:nvPr/>
            </p:nvGrpSpPr>
            <p:grpSpPr bwMode="auto">
              <a:xfrm>
                <a:off x="3790" y="2273"/>
                <a:ext cx="71" cy="71"/>
                <a:chOff x="1691632" y="4476433"/>
                <a:chExt cx="720092" cy="720092"/>
              </a:xfrm>
            </p:grpSpPr>
            <p:sp>
              <p:nvSpPr>
                <p:cNvPr id="50" name="Овал 481"/>
                <p:cNvSpPr>
                  <a:spLocks noChangeArrowheads="1"/>
                </p:cNvSpPr>
                <p:nvPr/>
              </p:nvSpPr>
              <p:spPr bwMode="auto">
                <a:xfrm>
                  <a:off x="1691632" y="4476433"/>
                  <a:ext cx="720092" cy="720092"/>
                </a:xfrm>
                <a:prstGeom prst="ellipse">
                  <a:avLst/>
                </a:prstGeom>
                <a:solidFill>
                  <a:srgbClr val="F79F8D"/>
                </a:solidFill>
                <a:ln w="3175" algn="ctr">
                  <a:solidFill>
                    <a:srgbClr val="C00000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grpSp>
              <p:nvGrpSpPr>
                <p:cNvPr id="51" name="Группа 482"/>
                <p:cNvGrpSpPr/>
                <p:nvPr/>
              </p:nvGrpSpPr>
              <p:grpSpPr>
                <a:xfrm>
                  <a:off x="1817680" y="4593592"/>
                  <a:ext cx="467984" cy="485775"/>
                  <a:chOff x="3220400" y="4292600"/>
                  <a:chExt cx="542925" cy="563563"/>
                </a:xfrm>
                <a:solidFill>
                  <a:schemeClr val="bg2">
                    <a:lumMod val="40000"/>
                    <a:lumOff val="60000"/>
                  </a:schemeClr>
                </a:solidFill>
              </p:grpSpPr>
              <p:sp>
                <p:nvSpPr>
                  <p:cNvPr id="52" name="Прямоугольник 51"/>
                  <p:cNvSpPr/>
                  <p:nvPr/>
                </p:nvSpPr>
                <p:spPr bwMode="auto">
                  <a:xfrm>
                    <a:off x="3326124" y="4292600"/>
                    <a:ext cx="331476" cy="360046"/>
                  </a:xfrm>
                  <a:prstGeom prst="rect">
                    <a:avLst/>
                  </a:prstGeom>
                  <a:grpFill/>
                  <a:ln w="3175" algn="ctr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>
                      <a:spcBef>
                        <a:spcPct val="50000"/>
                      </a:spcBef>
                      <a:buClr>
                        <a:srgbClr val="0066CC"/>
                      </a:buClr>
                      <a:buFont typeface="Wingdings" pitchFamily="2" charset="2"/>
                      <a:buNone/>
                      <a:defRPr/>
                    </a:pPr>
                    <a:endParaRPr lang="ru-RU" sz="3200" baseline="0">
                      <a:solidFill>
                        <a:srgbClr val="0066CC"/>
                      </a:solidFill>
                      <a:latin typeface="Arial Rounded MT Bold" pitchFamily="34" charset="0"/>
                    </a:endParaRPr>
                  </a:p>
                </p:txBody>
              </p:sp>
              <p:sp>
                <p:nvSpPr>
                  <p:cNvPr id="53" name="Freeform 6"/>
                  <p:cNvSpPr>
                    <a:spLocks/>
                  </p:cNvSpPr>
                  <p:nvPr/>
                </p:nvSpPr>
                <p:spPr bwMode="auto">
                  <a:xfrm>
                    <a:off x="3220400" y="4408488"/>
                    <a:ext cx="542925" cy="447675"/>
                  </a:xfrm>
                  <a:custGeom>
                    <a:avLst/>
                    <a:gdLst/>
                    <a:ahLst/>
                    <a:cxnLst>
                      <a:cxn ang="0">
                        <a:pos x="342" y="282"/>
                      </a:cxn>
                      <a:cxn ang="0">
                        <a:pos x="0" y="282"/>
                      </a:cxn>
                      <a:cxn ang="0">
                        <a:pos x="69" y="0"/>
                      </a:cxn>
                      <a:cxn ang="0">
                        <a:pos x="274" y="0"/>
                      </a:cxn>
                      <a:cxn ang="0">
                        <a:pos x="342" y="282"/>
                      </a:cxn>
                    </a:cxnLst>
                    <a:rect l="0" t="0" r="r" b="b"/>
                    <a:pathLst>
                      <a:path w="342" h="282">
                        <a:moveTo>
                          <a:pt x="342" y="282"/>
                        </a:moveTo>
                        <a:lnTo>
                          <a:pt x="0" y="282"/>
                        </a:lnTo>
                        <a:lnTo>
                          <a:pt x="69" y="0"/>
                        </a:lnTo>
                        <a:lnTo>
                          <a:pt x="274" y="0"/>
                        </a:lnTo>
                        <a:lnTo>
                          <a:pt x="342" y="28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C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42" name="TextBox 485"/>
              <p:cNvSpPr txBox="1">
                <a:spLocks noChangeArrowheads="1"/>
              </p:cNvSpPr>
              <p:nvPr/>
            </p:nvSpPr>
            <p:spPr bwMode="auto">
              <a:xfrm>
                <a:off x="3470" y="2233"/>
                <a:ext cx="282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Березовская ГРЭС</a:t>
                </a:r>
              </a:p>
            </p:txBody>
          </p:sp>
          <p:grpSp>
            <p:nvGrpSpPr>
              <p:cNvPr id="43" name="Группа 486"/>
              <p:cNvGrpSpPr>
                <a:grpSpLocks/>
              </p:cNvGrpSpPr>
              <p:nvPr/>
            </p:nvGrpSpPr>
            <p:grpSpPr bwMode="auto">
              <a:xfrm>
                <a:off x="3960" y="2255"/>
                <a:ext cx="71" cy="71"/>
                <a:chOff x="1691632" y="4476433"/>
                <a:chExt cx="720092" cy="720092"/>
              </a:xfrm>
            </p:grpSpPr>
            <p:sp>
              <p:nvSpPr>
                <p:cNvPr id="46" name="Овал 487"/>
                <p:cNvSpPr>
                  <a:spLocks noChangeArrowheads="1"/>
                </p:cNvSpPr>
                <p:nvPr/>
              </p:nvSpPr>
              <p:spPr bwMode="auto">
                <a:xfrm>
                  <a:off x="1691632" y="4476433"/>
                  <a:ext cx="720092" cy="720092"/>
                </a:xfrm>
                <a:prstGeom prst="ellipse">
                  <a:avLst/>
                </a:prstGeom>
                <a:solidFill>
                  <a:srgbClr val="F79F8D"/>
                </a:solidFill>
                <a:ln w="3175" algn="ctr">
                  <a:solidFill>
                    <a:srgbClr val="C00000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>
                    <a:spcBef>
                      <a:spcPct val="50000"/>
                    </a:spcBef>
                    <a:buClr>
                      <a:srgbClr val="0066CC"/>
                    </a:buClr>
                    <a:buFont typeface="Wingdings" pitchFamily="2" charset="2"/>
                    <a:buNone/>
                  </a:pPr>
                  <a:endParaRPr lang="en-US" sz="3200" baseline="0">
                    <a:solidFill>
                      <a:srgbClr val="0066CC"/>
                    </a:solidFill>
                    <a:latin typeface="Arial Rounded MT Bold" pitchFamily="34" charset="0"/>
                  </a:endParaRPr>
                </a:p>
              </p:txBody>
            </p:sp>
            <p:grpSp>
              <p:nvGrpSpPr>
                <p:cNvPr id="47" name="Группа 488"/>
                <p:cNvGrpSpPr/>
                <p:nvPr/>
              </p:nvGrpSpPr>
              <p:grpSpPr>
                <a:xfrm>
                  <a:off x="1817680" y="4593592"/>
                  <a:ext cx="467984" cy="485775"/>
                  <a:chOff x="3220400" y="4292600"/>
                  <a:chExt cx="542925" cy="563563"/>
                </a:xfrm>
                <a:solidFill>
                  <a:schemeClr val="bg2">
                    <a:lumMod val="40000"/>
                    <a:lumOff val="60000"/>
                  </a:schemeClr>
                </a:solidFill>
              </p:grpSpPr>
              <p:sp>
                <p:nvSpPr>
                  <p:cNvPr id="48" name="Прямоугольник 47"/>
                  <p:cNvSpPr/>
                  <p:nvPr/>
                </p:nvSpPr>
                <p:spPr bwMode="auto">
                  <a:xfrm>
                    <a:off x="3326124" y="4292600"/>
                    <a:ext cx="331476" cy="360046"/>
                  </a:xfrm>
                  <a:prstGeom prst="rect">
                    <a:avLst/>
                  </a:prstGeom>
                  <a:grpFill/>
                  <a:ln w="3175" algn="ctr">
                    <a:solidFill>
                      <a:srgbClr val="C00000"/>
                    </a:solidFill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>
                      <a:spcBef>
                        <a:spcPct val="50000"/>
                      </a:spcBef>
                      <a:buClr>
                        <a:srgbClr val="0066CC"/>
                      </a:buClr>
                      <a:buFont typeface="Wingdings" pitchFamily="2" charset="2"/>
                      <a:buNone/>
                      <a:defRPr/>
                    </a:pPr>
                    <a:endParaRPr lang="ru-RU" sz="3200" baseline="0">
                      <a:solidFill>
                        <a:srgbClr val="0066CC"/>
                      </a:solidFill>
                      <a:latin typeface="Arial Rounded MT Bold" pitchFamily="34" charset="0"/>
                    </a:endParaRPr>
                  </a:p>
                </p:txBody>
              </p:sp>
              <p:sp>
                <p:nvSpPr>
                  <p:cNvPr id="49" name="Freeform 6"/>
                  <p:cNvSpPr>
                    <a:spLocks/>
                  </p:cNvSpPr>
                  <p:nvPr/>
                </p:nvSpPr>
                <p:spPr bwMode="auto">
                  <a:xfrm>
                    <a:off x="3220400" y="4408488"/>
                    <a:ext cx="542925" cy="447675"/>
                  </a:xfrm>
                  <a:custGeom>
                    <a:avLst/>
                    <a:gdLst/>
                    <a:ahLst/>
                    <a:cxnLst>
                      <a:cxn ang="0">
                        <a:pos x="342" y="282"/>
                      </a:cxn>
                      <a:cxn ang="0">
                        <a:pos x="0" y="282"/>
                      </a:cxn>
                      <a:cxn ang="0">
                        <a:pos x="69" y="0"/>
                      </a:cxn>
                      <a:cxn ang="0">
                        <a:pos x="274" y="0"/>
                      </a:cxn>
                      <a:cxn ang="0">
                        <a:pos x="342" y="282"/>
                      </a:cxn>
                    </a:cxnLst>
                    <a:rect l="0" t="0" r="r" b="b"/>
                    <a:pathLst>
                      <a:path w="342" h="282">
                        <a:moveTo>
                          <a:pt x="342" y="282"/>
                        </a:moveTo>
                        <a:lnTo>
                          <a:pt x="0" y="282"/>
                        </a:lnTo>
                        <a:lnTo>
                          <a:pt x="69" y="0"/>
                        </a:lnTo>
                        <a:lnTo>
                          <a:pt x="274" y="0"/>
                        </a:lnTo>
                        <a:lnTo>
                          <a:pt x="342" y="282"/>
                        </a:lnTo>
                        <a:close/>
                      </a:path>
                    </a:pathLst>
                  </a:custGeom>
                  <a:grpFill/>
                  <a:ln w="3175">
                    <a:solidFill>
                      <a:srgbClr val="C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/>
                  </a:p>
                </p:txBody>
              </p:sp>
            </p:grpSp>
          </p:grpSp>
          <p:sp>
            <p:nvSpPr>
              <p:cNvPr id="44" name="TextBox 496"/>
              <p:cNvSpPr txBox="1">
                <a:spLocks noChangeArrowheads="1"/>
              </p:cNvSpPr>
              <p:nvPr/>
            </p:nvSpPr>
            <p:spPr bwMode="auto">
              <a:xfrm>
                <a:off x="4181" y="2082"/>
                <a:ext cx="327" cy="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baseline="-25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aseline="-25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ru-RU" sz="800" b="1">
                    <a:latin typeface="Arial Narrow" pitchFamily="34" charset="0"/>
                  </a:rPr>
                  <a:t>Красноярская ГРЭС-2</a:t>
                </a:r>
              </a:p>
            </p:txBody>
          </p:sp>
          <p:cxnSp>
            <p:nvCxnSpPr>
              <p:cNvPr id="45" name="Прямая со стрелкой 498"/>
              <p:cNvCxnSpPr>
                <a:cxnSpLocks noChangeShapeType="1"/>
              </p:cNvCxnSpPr>
              <p:nvPr/>
            </p:nvCxnSpPr>
            <p:spPr bwMode="auto">
              <a:xfrm rot="10800000" flipV="1">
                <a:off x="4031" y="2154"/>
                <a:ext cx="151" cy="136"/>
              </a:xfrm>
              <a:prstGeom prst="straightConnector1">
                <a:avLst/>
              </a:prstGeom>
              <a:noFill/>
              <a:ln w="6350" algn="ctr">
                <a:solidFill>
                  <a:schemeClr val="tx1"/>
                </a:solidFill>
                <a:round/>
                <a:headEnd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181" name="Текст 3"/>
          <p:cNvSpPr>
            <a:spLocks/>
          </p:cNvSpPr>
          <p:nvPr/>
        </p:nvSpPr>
        <p:spPr bwMode="auto">
          <a:xfrm>
            <a:off x="4571999" y="1248790"/>
            <a:ext cx="4321176" cy="524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82563" indent="-182563" eaLnBrk="0" hangingPunct="0">
              <a:spcBef>
                <a:spcPts val="6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300" baseline="0" dirty="0">
                <a:latin typeface="Calibri" pitchFamily="34" charset="0"/>
                <a:cs typeface="Calibri" pitchFamily="34" charset="0"/>
              </a:rPr>
              <a:t>В Сибири расположены ¾ гидроэнергетических ресурсов России – экологически чистых источников дешевой электроэнергии, создающих ключевые конкурентные преимущества для развития </a:t>
            </a:r>
            <a:r>
              <a:rPr lang="ru-RU" sz="1300" baseline="0" dirty="0" smtClean="0">
                <a:latin typeface="Calibri" pitchFamily="34" charset="0"/>
                <a:cs typeface="Calibri" pitchFamily="34" charset="0"/>
              </a:rPr>
              <a:t>промышленности</a:t>
            </a:r>
          </a:p>
          <a:p>
            <a:pPr marL="639763" lvl="1" indent="-182563" eaLnBrk="0" hangingPunct="0">
              <a:spcBef>
                <a:spcPts val="600"/>
              </a:spcBef>
              <a:spcAft>
                <a:spcPts val="400"/>
              </a:spcAft>
              <a:buClr>
                <a:srgbClr val="000099"/>
              </a:buClr>
              <a:buFont typeface="Courier New" pitchFamily="49" charset="0"/>
              <a:buChar char="o"/>
            </a:pPr>
            <a:r>
              <a:rPr lang="ru-RU" sz="1300" baseline="0" dirty="0" smtClean="0">
                <a:latin typeface="Calibri" pitchFamily="34" charset="0"/>
                <a:cs typeface="Calibri" pitchFamily="34" charset="0"/>
              </a:rPr>
              <a:t>Установленная мощность в Сибири 39,6 ГВт, на Дальнем Востоке – 4,2 ГВт</a:t>
            </a:r>
          </a:p>
          <a:p>
            <a:pPr marL="182563" indent="-182563" eaLnBrk="0" hangingPunct="0">
              <a:spcBef>
                <a:spcPts val="6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300" baseline="0" dirty="0" smtClean="0">
                <a:latin typeface="Calibri" pitchFamily="34" charset="0"/>
                <a:cs typeface="Calibri" pitchFamily="34" charset="0"/>
              </a:rPr>
              <a:t>Совместно с </a:t>
            </a:r>
            <a:r>
              <a:rPr lang="en-US" sz="1300" baseline="0" dirty="0" smtClean="0">
                <a:latin typeface="Calibri" pitchFamily="34" charset="0"/>
                <a:cs typeface="Calibri" pitchFamily="34" charset="0"/>
              </a:rPr>
              <a:t>CYPC </a:t>
            </a:r>
            <a:r>
              <a:rPr lang="ru-RU" sz="1300" baseline="0" dirty="0" err="1" smtClean="0">
                <a:latin typeface="Calibri" pitchFamily="34" charset="0"/>
                <a:cs typeface="Calibri" pitchFamily="34" charset="0"/>
              </a:rPr>
              <a:t>ЕвроСибЭнерго</a:t>
            </a:r>
            <a:r>
              <a:rPr lang="ru-RU" sz="1300" baseline="0" dirty="0" smtClean="0">
                <a:latin typeface="Calibri" pitchFamily="34" charset="0"/>
                <a:cs typeface="Calibri" pitchFamily="34" charset="0"/>
              </a:rPr>
              <a:t> планирует построить 3 новых электростанции суммарной мощностью более 2,2 ГВт: Нижне-Ангарская ГЭС, Транссибирская ГЭС и Ленская ТЭС</a:t>
            </a:r>
          </a:p>
          <a:p>
            <a:pPr marL="639763" lvl="1" indent="-182563" eaLnBrk="0" hangingPunct="0">
              <a:spcBef>
                <a:spcPts val="600"/>
              </a:spcBef>
              <a:spcAft>
                <a:spcPts val="400"/>
              </a:spcAft>
              <a:buClr>
                <a:srgbClr val="000099"/>
              </a:buClr>
              <a:buFont typeface="Courier New" pitchFamily="49" charset="0"/>
              <a:buChar char="o"/>
            </a:pPr>
            <a:r>
              <a:rPr lang="ru-RU" sz="1300" baseline="0" dirty="0" smtClean="0">
                <a:latin typeface="Calibri" pitchFamily="34" charset="0"/>
                <a:cs typeface="Calibri" pitchFamily="34" charset="0"/>
              </a:rPr>
              <a:t>Идет подготовка технико-экономического обоснования</a:t>
            </a:r>
          </a:p>
          <a:p>
            <a:pPr marL="182563" indent="-182563" eaLnBrk="0" hangingPunct="0">
              <a:spcBef>
                <a:spcPts val="6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300" baseline="0" dirty="0" smtClean="0">
                <a:latin typeface="Calibri" pitchFamily="34" charset="0"/>
                <a:cs typeface="Calibri" pitchFamily="34" charset="0"/>
              </a:rPr>
              <a:t>В регионах существует излишек </a:t>
            </a:r>
            <a:r>
              <a:rPr lang="ru-RU" sz="1300" baseline="0" dirty="0">
                <a:latin typeface="Calibri" pitchFamily="34" charset="0"/>
                <a:cs typeface="Calibri" pitchFamily="34" charset="0"/>
              </a:rPr>
              <a:t>энергетической мощности: при общей мощности в 46 ГВт средняя используемая мощность составляет только 30 </a:t>
            </a:r>
            <a:r>
              <a:rPr lang="ru-RU" sz="1300" baseline="0" dirty="0" smtClean="0">
                <a:latin typeface="Calibri" pitchFamily="34" charset="0"/>
                <a:cs typeface="Calibri" pitchFamily="34" charset="0"/>
              </a:rPr>
              <a:t>ГВт</a:t>
            </a:r>
          </a:p>
          <a:p>
            <a:pPr marL="182563" indent="-182563" eaLnBrk="0" hangingPunct="0">
              <a:spcBef>
                <a:spcPts val="6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300" baseline="0" dirty="0" smtClean="0">
                <a:latin typeface="Calibri" pitchFamily="34" charset="0"/>
                <a:cs typeface="Calibri" pitchFamily="34" charset="0"/>
              </a:rPr>
              <a:t>Отсутствие </a:t>
            </a:r>
            <a:r>
              <a:rPr lang="ru-RU" sz="1300" baseline="0" dirty="0" err="1" smtClean="0">
                <a:latin typeface="Calibri" pitchFamily="34" charset="0"/>
                <a:cs typeface="Calibri" pitchFamily="34" charset="0"/>
              </a:rPr>
              <a:t>энергомостов</a:t>
            </a:r>
            <a:r>
              <a:rPr lang="ru-RU" sz="1300" baseline="0" dirty="0" smtClean="0">
                <a:latin typeface="Calibri" pitchFamily="34" charset="0"/>
                <a:cs typeface="Calibri" pitchFamily="34" charset="0"/>
              </a:rPr>
              <a:t> между Россией и Китаем не позволяет реализовать конкурентное преимущество и экспортировать излишки электроэнергии</a:t>
            </a:r>
          </a:p>
          <a:p>
            <a:pPr marL="182563" indent="-182563" eaLnBrk="0" hangingPunct="0">
              <a:spcBef>
                <a:spcPts val="6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endParaRPr lang="ru-RU" sz="1300" baseline="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88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Группа 198"/>
          <p:cNvGrpSpPr>
            <a:grpSpLocks/>
          </p:cNvGrpSpPr>
          <p:nvPr/>
        </p:nvGrpSpPr>
        <p:grpSpPr bwMode="auto">
          <a:xfrm>
            <a:off x="1878445" y="1581504"/>
            <a:ext cx="5477296" cy="4506326"/>
            <a:chOff x="2014575" y="1135139"/>
            <a:chExt cx="2648909" cy="2442898"/>
          </a:xfrm>
        </p:grpSpPr>
        <p:sp>
          <p:nvSpPr>
            <p:cNvPr id="86" name="Freeform 2"/>
            <p:cNvSpPr>
              <a:spLocks noChangeAspect="1"/>
            </p:cNvSpPr>
            <p:nvPr/>
          </p:nvSpPr>
          <p:spPr bwMode="auto">
            <a:xfrm>
              <a:off x="3697973" y="1567128"/>
              <a:ext cx="27261" cy="75598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1" y="3"/>
                </a:cxn>
                <a:cxn ang="0">
                  <a:pos x="11" y="7"/>
                </a:cxn>
                <a:cxn ang="0">
                  <a:pos x="14" y="11"/>
                </a:cxn>
                <a:cxn ang="0">
                  <a:pos x="14" y="11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8" y="7"/>
                </a:cxn>
                <a:cxn ang="0">
                  <a:pos x="18" y="7"/>
                </a:cxn>
                <a:cxn ang="0">
                  <a:pos x="18" y="7"/>
                </a:cxn>
                <a:cxn ang="0">
                  <a:pos x="18" y="18"/>
                </a:cxn>
                <a:cxn ang="0">
                  <a:pos x="18" y="25"/>
                </a:cxn>
                <a:cxn ang="0">
                  <a:pos x="14" y="32"/>
                </a:cxn>
                <a:cxn ang="0">
                  <a:pos x="11" y="36"/>
                </a:cxn>
                <a:cxn ang="0">
                  <a:pos x="14" y="43"/>
                </a:cxn>
                <a:cxn ang="0">
                  <a:pos x="11" y="47"/>
                </a:cxn>
                <a:cxn ang="0">
                  <a:pos x="7" y="50"/>
                </a:cxn>
                <a:cxn ang="0">
                  <a:pos x="4" y="50"/>
                </a:cxn>
                <a:cxn ang="0">
                  <a:pos x="4" y="50"/>
                </a:cxn>
                <a:cxn ang="0">
                  <a:pos x="4" y="50"/>
                </a:cxn>
                <a:cxn ang="0">
                  <a:pos x="4" y="47"/>
                </a:cxn>
                <a:cxn ang="0">
                  <a:pos x="0" y="36"/>
                </a:cxn>
                <a:cxn ang="0">
                  <a:pos x="0" y="21"/>
                </a:cxn>
                <a:cxn ang="0">
                  <a:pos x="4" y="11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18" h="50">
                  <a:moveTo>
                    <a:pt x="11" y="0"/>
                  </a:moveTo>
                  <a:lnTo>
                    <a:pt x="11" y="3"/>
                  </a:lnTo>
                  <a:lnTo>
                    <a:pt x="11" y="7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8"/>
                  </a:lnTo>
                  <a:lnTo>
                    <a:pt x="18" y="25"/>
                  </a:lnTo>
                  <a:lnTo>
                    <a:pt x="14" y="32"/>
                  </a:lnTo>
                  <a:lnTo>
                    <a:pt x="11" y="36"/>
                  </a:lnTo>
                  <a:lnTo>
                    <a:pt x="14" y="43"/>
                  </a:lnTo>
                  <a:lnTo>
                    <a:pt x="11" y="47"/>
                  </a:lnTo>
                  <a:lnTo>
                    <a:pt x="7" y="50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47"/>
                  </a:lnTo>
                  <a:lnTo>
                    <a:pt x="0" y="36"/>
                  </a:lnTo>
                  <a:lnTo>
                    <a:pt x="0" y="21"/>
                  </a:lnTo>
                  <a:lnTo>
                    <a:pt x="4" y="11"/>
                  </a:lnTo>
                  <a:lnTo>
                    <a:pt x="11" y="0"/>
                  </a:lnTo>
                  <a:lnTo>
                    <a:pt x="11" y="0"/>
                  </a:lnTo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7" name="Freeform 3"/>
            <p:cNvSpPr>
              <a:spLocks/>
            </p:cNvSpPr>
            <p:nvPr/>
          </p:nvSpPr>
          <p:spPr bwMode="auto">
            <a:xfrm>
              <a:off x="3766126" y="1479650"/>
              <a:ext cx="494115" cy="474108"/>
            </a:xfrm>
            <a:custGeom>
              <a:avLst/>
              <a:gdLst/>
              <a:ahLst/>
              <a:cxnLst>
                <a:cxn ang="0">
                  <a:pos x="168" y="158"/>
                </a:cxn>
                <a:cxn ang="0">
                  <a:pos x="168" y="155"/>
                </a:cxn>
                <a:cxn ang="0">
                  <a:pos x="162" y="146"/>
                </a:cxn>
                <a:cxn ang="0">
                  <a:pos x="157" y="133"/>
                </a:cxn>
                <a:cxn ang="0">
                  <a:pos x="156" y="127"/>
                </a:cxn>
                <a:cxn ang="0">
                  <a:pos x="162" y="120"/>
                </a:cxn>
                <a:cxn ang="0">
                  <a:pos x="164" y="111"/>
                </a:cxn>
                <a:cxn ang="0">
                  <a:pos x="156" y="108"/>
                </a:cxn>
                <a:cxn ang="0">
                  <a:pos x="147" y="110"/>
                </a:cxn>
                <a:cxn ang="0">
                  <a:pos x="138" y="114"/>
                </a:cxn>
                <a:cxn ang="0">
                  <a:pos x="128" y="112"/>
                </a:cxn>
                <a:cxn ang="0">
                  <a:pos x="108" y="114"/>
                </a:cxn>
                <a:cxn ang="0">
                  <a:pos x="101" y="122"/>
                </a:cxn>
                <a:cxn ang="0">
                  <a:pos x="101" y="114"/>
                </a:cxn>
                <a:cxn ang="0">
                  <a:pos x="98" y="114"/>
                </a:cxn>
                <a:cxn ang="0">
                  <a:pos x="107" y="108"/>
                </a:cxn>
                <a:cxn ang="0">
                  <a:pos x="108" y="96"/>
                </a:cxn>
                <a:cxn ang="0">
                  <a:pos x="102" y="85"/>
                </a:cxn>
                <a:cxn ang="0">
                  <a:pos x="96" y="81"/>
                </a:cxn>
                <a:cxn ang="0">
                  <a:pos x="85" y="81"/>
                </a:cxn>
                <a:cxn ang="0">
                  <a:pos x="80" y="76"/>
                </a:cxn>
                <a:cxn ang="0">
                  <a:pos x="83" y="70"/>
                </a:cxn>
                <a:cxn ang="0">
                  <a:pos x="89" y="71"/>
                </a:cxn>
                <a:cxn ang="0">
                  <a:pos x="100" y="69"/>
                </a:cxn>
                <a:cxn ang="0">
                  <a:pos x="91" y="61"/>
                </a:cxn>
                <a:cxn ang="0">
                  <a:pos x="103" y="55"/>
                </a:cxn>
                <a:cxn ang="0">
                  <a:pos x="111" y="50"/>
                </a:cxn>
                <a:cxn ang="0">
                  <a:pos x="117" y="40"/>
                </a:cxn>
                <a:cxn ang="0">
                  <a:pos x="121" y="34"/>
                </a:cxn>
                <a:cxn ang="0">
                  <a:pos x="119" y="28"/>
                </a:cxn>
                <a:cxn ang="0">
                  <a:pos x="112" y="30"/>
                </a:cxn>
                <a:cxn ang="0">
                  <a:pos x="107" y="25"/>
                </a:cxn>
                <a:cxn ang="0">
                  <a:pos x="102" y="25"/>
                </a:cxn>
                <a:cxn ang="0">
                  <a:pos x="97" y="24"/>
                </a:cxn>
                <a:cxn ang="0">
                  <a:pos x="96" y="20"/>
                </a:cxn>
                <a:cxn ang="0">
                  <a:pos x="97" y="13"/>
                </a:cxn>
                <a:cxn ang="0">
                  <a:pos x="95" y="11"/>
                </a:cxn>
                <a:cxn ang="0">
                  <a:pos x="90" y="5"/>
                </a:cxn>
                <a:cxn ang="0">
                  <a:pos x="86" y="2"/>
                </a:cxn>
                <a:cxn ang="0">
                  <a:pos x="81" y="6"/>
                </a:cxn>
                <a:cxn ang="0">
                  <a:pos x="69" y="12"/>
                </a:cxn>
                <a:cxn ang="0">
                  <a:pos x="64" y="22"/>
                </a:cxn>
                <a:cxn ang="0">
                  <a:pos x="65" y="25"/>
                </a:cxn>
                <a:cxn ang="0">
                  <a:pos x="60" y="31"/>
                </a:cxn>
                <a:cxn ang="0">
                  <a:pos x="68" y="33"/>
                </a:cxn>
                <a:cxn ang="0">
                  <a:pos x="77" y="34"/>
                </a:cxn>
                <a:cxn ang="0">
                  <a:pos x="70" y="38"/>
                </a:cxn>
                <a:cxn ang="0">
                  <a:pos x="60" y="37"/>
                </a:cxn>
                <a:cxn ang="0">
                  <a:pos x="56" y="39"/>
                </a:cxn>
                <a:cxn ang="0">
                  <a:pos x="39" y="49"/>
                </a:cxn>
                <a:cxn ang="0">
                  <a:pos x="31" y="56"/>
                </a:cxn>
                <a:cxn ang="0">
                  <a:pos x="23" y="57"/>
                </a:cxn>
                <a:cxn ang="0">
                  <a:pos x="12" y="64"/>
                </a:cxn>
                <a:cxn ang="0">
                  <a:pos x="2" y="74"/>
                </a:cxn>
              </a:cxnLst>
              <a:rect l="0" t="0" r="r" b="b"/>
              <a:pathLst>
                <a:path w="170" h="160">
                  <a:moveTo>
                    <a:pt x="161" y="159"/>
                  </a:moveTo>
                  <a:cubicBezTo>
                    <a:pt x="163" y="160"/>
                    <a:pt x="165" y="160"/>
                    <a:pt x="165" y="159"/>
                  </a:cubicBezTo>
                  <a:cubicBezTo>
                    <a:pt x="165" y="159"/>
                    <a:pt x="167" y="158"/>
                    <a:pt x="168" y="158"/>
                  </a:cubicBezTo>
                  <a:cubicBezTo>
                    <a:pt x="169" y="158"/>
                    <a:pt x="170" y="159"/>
                    <a:pt x="170" y="159"/>
                  </a:cubicBezTo>
                  <a:cubicBezTo>
                    <a:pt x="170" y="157"/>
                    <a:pt x="169" y="156"/>
                    <a:pt x="169" y="156"/>
                  </a:cubicBezTo>
                  <a:cubicBezTo>
                    <a:pt x="168" y="156"/>
                    <a:pt x="168" y="155"/>
                    <a:pt x="168" y="155"/>
                  </a:cubicBezTo>
                  <a:cubicBezTo>
                    <a:pt x="168" y="155"/>
                    <a:pt x="164" y="153"/>
                    <a:pt x="164" y="152"/>
                  </a:cubicBezTo>
                  <a:cubicBezTo>
                    <a:pt x="164" y="151"/>
                    <a:pt x="163" y="148"/>
                    <a:pt x="162" y="148"/>
                  </a:cubicBezTo>
                  <a:cubicBezTo>
                    <a:pt x="161" y="148"/>
                    <a:pt x="161" y="147"/>
                    <a:pt x="162" y="146"/>
                  </a:cubicBezTo>
                  <a:cubicBezTo>
                    <a:pt x="162" y="146"/>
                    <a:pt x="163" y="144"/>
                    <a:pt x="162" y="142"/>
                  </a:cubicBezTo>
                  <a:cubicBezTo>
                    <a:pt x="162" y="140"/>
                    <a:pt x="161" y="137"/>
                    <a:pt x="161" y="136"/>
                  </a:cubicBezTo>
                  <a:cubicBezTo>
                    <a:pt x="160" y="135"/>
                    <a:pt x="157" y="134"/>
                    <a:pt x="157" y="133"/>
                  </a:cubicBezTo>
                  <a:cubicBezTo>
                    <a:pt x="157" y="131"/>
                    <a:pt x="157" y="130"/>
                    <a:pt x="156" y="130"/>
                  </a:cubicBezTo>
                  <a:cubicBezTo>
                    <a:pt x="155" y="130"/>
                    <a:pt x="159" y="130"/>
                    <a:pt x="158" y="129"/>
                  </a:cubicBezTo>
                  <a:cubicBezTo>
                    <a:pt x="157" y="129"/>
                    <a:pt x="156" y="128"/>
                    <a:pt x="156" y="127"/>
                  </a:cubicBezTo>
                  <a:cubicBezTo>
                    <a:pt x="157" y="126"/>
                    <a:pt x="158" y="126"/>
                    <a:pt x="159" y="126"/>
                  </a:cubicBezTo>
                  <a:cubicBezTo>
                    <a:pt x="161" y="126"/>
                    <a:pt x="157" y="126"/>
                    <a:pt x="158" y="124"/>
                  </a:cubicBezTo>
                  <a:cubicBezTo>
                    <a:pt x="159" y="123"/>
                    <a:pt x="161" y="121"/>
                    <a:pt x="162" y="120"/>
                  </a:cubicBezTo>
                  <a:cubicBezTo>
                    <a:pt x="163" y="119"/>
                    <a:pt x="165" y="118"/>
                    <a:pt x="166" y="116"/>
                  </a:cubicBezTo>
                  <a:cubicBezTo>
                    <a:pt x="167" y="115"/>
                    <a:pt x="167" y="114"/>
                    <a:pt x="167" y="113"/>
                  </a:cubicBezTo>
                  <a:cubicBezTo>
                    <a:pt x="166" y="113"/>
                    <a:pt x="165" y="111"/>
                    <a:pt x="164" y="111"/>
                  </a:cubicBezTo>
                  <a:cubicBezTo>
                    <a:pt x="164" y="110"/>
                    <a:pt x="163" y="108"/>
                    <a:pt x="162" y="107"/>
                  </a:cubicBezTo>
                  <a:cubicBezTo>
                    <a:pt x="161" y="106"/>
                    <a:pt x="160" y="106"/>
                    <a:pt x="159" y="107"/>
                  </a:cubicBezTo>
                  <a:cubicBezTo>
                    <a:pt x="158" y="107"/>
                    <a:pt x="156" y="108"/>
                    <a:pt x="156" y="108"/>
                  </a:cubicBezTo>
                  <a:cubicBezTo>
                    <a:pt x="155" y="108"/>
                    <a:pt x="154" y="108"/>
                    <a:pt x="154" y="107"/>
                  </a:cubicBezTo>
                  <a:cubicBezTo>
                    <a:pt x="153" y="107"/>
                    <a:pt x="151" y="107"/>
                    <a:pt x="150" y="107"/>
                  </a:cubicBezTo>
                  <a:cubicBezTo>
                    <a:pt x="149" y="108"/>
                    <a:pt x="148" y="109"/>
                    <a:pt x="147" y="110"/>
                  </a:cubicBezTo>
                  <a:cubicBezTo>
                    <a:pt x="145" y="110"/>
                    <a:pt x="144" y="111"/>
                    <a:pt x="143" y="110"/>
                  </a:cubicBezTo>
                  <a:cubicBezTo>
                    <a:pt x="142" y="110"/>
                    <a:pt x="140" y="114"/>
                    <a:pt x="140" y="114"/>
                  </a:cubicBezTo>
                  <a:cubicBezTo>
                    <a:pt x="140" y="115"/>
                    <a:pt x="139" y="115"/>
                    <a:pt x="138" y="114"/>
                  </a:cubicBezTo>
                  <a:cubicBezTo>
                    <a:pt x="138" y="112"/>
                    <a:pt x="136" y="111"/>
                    <a:pt x="135" y="111"/>
                  </a:cubicBezTo>
                  <a:cubicBezTo>
                    <a:pt x="134" y="111"/>
                    <a:pt x="132" y="112"/>
                    <a:pt x="132" y="112"/>
                  </a:cubicBezTo>
                  <a:cubicBezTo>
                    <a:pt x="132" y="113"/>
                    <a:pt x="130" y="113"/>
                    <a:pt x="128" y="112"/>
                  </a:cubicBezTo>
                  <a:cubicBezTo>
                    <a:pt x="126" y="112"/>
                    <a:pt x="125" y="112"/>
                    <a:pt x="125" y="113"/>
                  </a:cubicBezTo>
                  <a:cubicBezTo>
                    <a:pt x="125" y="114"/>
                    <a:pt x="124" y="112"/>
                    <a:pt x="123" y="113"/>
                  </a:cubicBezTo>
                  <a:cubicBezTo>
                    <a:pt x="122" y="114"/>
                    <a:pt x="110" y="114"/>
                    <a:pt x="108" y="114"/>
                  </a:cubicBezTo>
                  <a:cubicBezTo>
                    <a:pt x="107" y="115"/>
                    <a:pt x="105" y="115"/>
                    <a:pt x="105" y="116"/>
                  </a:cubicBezTo>
                  <a:cubicBezTo>
                    <a:pt x="105" y="117"/>
                    <a:pt x="105" y="119"/>
                    <a:pt x="105" y="120"/>
                  </a:cubicBezTo>
                  <a:cubicBezTo>
                    <a:pt x="104" y="121"/>
                    <a:pt x="103" y="122"/>
                    <a:pt x="101" y="122"/>
                  </a:cubicBezTo>
                  <a:cubicBezTo>
                    <a:pt x="100" y="122"/>
                    <a:pt x="99" y="121"/>
                    <a:pt x="99" y="120"/>
                  </a:cubicBezTo>
                  <a:cubicBezTo>
                    <a:pt x="100" y="119"/>
                    <a:pt x="101" y="117"/>
                    <a:pt x="102" y="116"/>
                  </a:cubicBezTo>
                  <a:cubicBezTo>
                    <a:pt x="102" y="115"/>
                    <a:pt x="102" y="114"/>
                    <a:pt x="101" y="114"/>
                  </a:cubicBezTo>
                  <a:cubicBezTo>
                    <a:pt x="100" y="114"/>
                    <a:pt x="99" y="115"/>
                    <a:pt x="98" y="116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97" y="116"/>
                    <a:pt x="97" y="114"/>
                    <a:pt x="98" y="114"/>
                  </a:cubicBezTo>
                  <a:cubicBezTo>
                    <a:pt x="98" y="113"/>
                    <a:pt x="99" y="113"/>
                    <a:pt x="100" y="112"/>
                  </a:cubicBezTo>
                  <a:cubicBezTo>
                    <a:pt x="101" y="111"/>
                    <a:pt x="102" y="111"/>
                    <a:pt x="104" y="111"/>
                  </a:cubicBezTo>
                  <a:cubicBezTo>
                    <a:pt x="105" y="110"/>
                    <a:pt x="107" y="109"/>
                    <a:pt x="107" y="108"/>
                  </a:cubicBezTo>
                  <a:cubicBezTo>
                    <a:pt x="108" y="107"/>
                    <a:pt x="109" y="105"/>
                    <a:pt x="109" y="104"/>
                  </a:cubicBezTo>
                  <a:cubicBezTo>
                    <a:pt x="110" y="102"/>
                    <a:pt x="109" y="101"/>
                    <a:pt x="109" y="100"/>
                  </a:cubicBezTo>
                  <a:cubicBezTo>
                    <a:pt x="109" y="99"/>
                    <a:pt x="108" y="98"/>
                    <a:pt x="108" y="96"/>
                  </a:cubicBezTo>
                  <a:cubicBezTo>
                    <a:pt x="108" y="95"/>
                    <a:pt x="108" y="94"/>
                    <a:pt x="107" y="93"/>
                  </a:cubicBezTo>
                  <a:cubicBezTo>
                    <a:pt x="107" y="92"/>
                    <a:pt x="106" y="90"/>
                    <a:pt x="105" y="89"/>
                  </a:cubicBezTo>
                  <a:cubicBezTo>
                    <a:pt x="104" y="87"/>
                    <a:pt x="103" y="85"/>
                    <a:pt x="102" y="85"/>
                  </a:cubicBezTo>
                  <a:cubicBezTo>
                    <a:pt x="101" y="84"/>
                    <a:pt x="100" y="85"/>
                    <a:pt x="100" y="86"/>
                  </a:cubicBezTo>
                  <a:cubicBezTo>
                    <a:pt x="99" y="87"/>
                    <a:pt x="98" y="86"/>
                    <a:pt x="98" y="85"/>
                  </a:cubicBezTo>
                  <a:cubicBezTo>
                    <a:pt x="98" y="83"/>
                    <a:pt x="97" y="82"/>
                    <a:pt x="96" y="81"/>
                  </a:cubicBezTo>
                  <a:cubicBezTo>
                    <a:pt x="95" y="81"/>
                    <a:pt x="94" y="81"/>
                    <a:pt x="93" y="81"/>
                  </a:cubicBezTo>
                  <a:cubicBezTo>
                    <a:pt x="92" y="82"/>
                    <a:pt x="90" y="83"/>
                    <a:pt x="88" y="83"/>
                  </a:cubicBezTo>
                  <a:cubicBezTo>
                    <a:pt x="87" y="83"/>
                    <a:pt x="85" y="82"/>
                    <a:pt x="85" y="81"/>
                  </a:cubicBezTo>
                  <a:cubicBezTo>
                    <a:pt x="84" y="80"/>
                    <a:pt x="84" y="79"/>
                    <a:pt x="84" y="78"/>
                  </a:cubicBezTo>
                  <a:cubicBezTo>
                    <a:pt x="84" y="78"/>
                    <a:pt x="84" y="77"/>
                    <a:pt x="82" y="77"/>
                  </a:cubicBezTo>
                  <a:cubicBezTo>
                    <a:pt x="81" y="77"/>
                    <a:pt x="80" y="77"/>
                    <a:pt x="80" y="76"/>
                  </a:cubicBezTo>
                  <a:cubicBezTo>
                    <a:pt x="80" y="75"/>
                    <a:pt x="81" y="75"/>
                    <a:pt x="82" y="75"/>
                  </a:cubicBezTo>
                  <a:cubicBezTo>
                    <a:pt x="83" y="75"/>
                    <a:pt x="83" y="74"/>
                    <a:pt x="83" y="72"/>
                  </a:cubicBezTo>
                  <a:cubicBezTo>
                    <a:pt x="82" y="71"/>
                    <a:pt x="82" y="70"/>
                    <a:pt x="83" y="70"/>
                  </a:cubicBezTo>
                  <a:cubicBezTo>
                    <a:pt x="84" y="70"/>
                    <a:pt x="85" y="71"/>
                    <a:pt x="86" y="72"/>
                  </a:cubicBezTo>
                  <a:cubicBezTo>
                    <a:pt x="87" y="73"/>
                    <a:pt x="88" y="74"/>
                    <a:pt x="88" y="74"/>
                  </a:cubicBezTo>
                  <a:cubicBezTo>
                    <a:pt x="88" y="75"/>
                    <a:pt x="88" y="71"/>
                    <a:pt x="89" y="71"/>
                  </a:cubicBezTo>
                  <a:cubicBezTo>
                    <a:pt x="91" y="71"/>
                    <a:pt x="92" y="71"/>
                    <a:pt x="93" y="70"/>
                  </a:cubicBezTo>
                  <a:cubicBezTo>
                    <a:pt x="94" y="70"/>
                    <a:pt x="95" y="70"/>
                    <a:pt x="97" y="70"/>
                  </a:cubicBezTo>
                  <a:cubicBezTo>
                    <a:pt x="98" y="70"/>
                    <a:pt x="100" y="69"/>
                    <a:pt x="100" y="69"/>
                  </a:cubicBezTo>
                  <a:cubicBezTo>
                    <a:pt x="100" y="68"/>
                    <a:pt x="101" y="70"/>
                    <a:pt x="102" y="69"/>
                  </a:cubicBezTo>
                  <a:cubicBezTo>
                    <a:pt x="102" y="67"/>
                    <a:pt x="102" y="65"/>
                    <a:pt x="102" y="64"/>
                  </a:cubicBezTo>
                  <a:cubicBezTo>
                    <a:pt x="101" y="63"/>
                    <a:pt x="91" y="62"/>
                    <a:pt x="91" y="61"/>
                  </a:cubicBezTo>
                  <a:cubicBezTo>
                    <a:pt x="92" y="59"/>
                    <a:pt x="93" y="58"/>
                    <a:pt x="94" y="57"/>
                  </a:cubicBezTo>
                  <a:cubicBezTo>
                    <a:pt x="95" y="56"/>
                    <a:pt x="97" y="55"/>
                    <a:pt x="98" y="55"/>
                  </a:cubicBezTo>
                  <a:cubicBezTo>
                    <a:pt x="100" y="55"/>
                    <a:pt x="102" y="55"/>
                    <a:pt x="103" y="55"/>
                  </a:cubicBezTo>
                  <a:cubicBezTo>
                    <a:pt x="104" y="56"/>
                    <a:pt x="106" y="55"/>
                    <a:pt x="108" y="55"/>
                  </a:cubicBezTo>
                  <a:cubicBezTo>
                    <a:pt x="109" y="54"/>
                    <a:pt x="110" y="53"/>
                    <a:pt x="110" y="53"/>
                  </a:cubicBezTo>
                  <a:cubicBezTo>
                    <a:pt x="110" y="52"/>
                    <a:pt x="110" y="51"/>
                    <a:pt x="111" y="50"/>
                  </a:cubicBezTo>
                  <a:cubicBezTo>
                    <a:pt x="111" y="50"/>
                    <a:pt x="112" y="48"/>
                    <a:pt x="113" y="47"/>
                  </a:cubicBezTo>
                  <a:cubicBezTo>
                    <a:pt x="114" y="46"/>
                    <a:pt x="111" y="43"/>
                    <a:pt x="113" y="42"/>
                  </a:cubicBezTo>
                  <a:cubicBezTo>
                    <a:pt x="114" y="42"/>
                    <a:pt x="116" y="41"/>
                    <a:pt x="117" y="40"/>
                  </a:cubicBezTo>
                  <a:cubicBezTo>
                    <a:pt x="118" y="39"/>
                    <a:pt x="118" y="38"/>
                    <a:pt x="118" y="38"/>
                  </a:cubicBezTo>
                  <a:cubicBezTo>
                    <a:pt x="117" y="37"/>
                    <a:pt x="118" y="36"/>
                    <a:pt x="119" y="36"/>
                  </a:cubicBezTo>
                  <a:cubicBezTo>
                    <a:pt x="120" y="35"/>
                    <a:pt x="121" y="35"/>
                    <a:pt x="121" y="34"/>
                  </a:cubicBezTo>
                  <a:cubicBezTo>
                    <a:pt x="121" y="34"/>
                    <a:pt x="121" y="33"/>
                    <a:pt x="120" y="32"/>
                  </a:cubicBezTo>
                  <a:cubicBezTo>
                    <a:pt x="118" y="32"/>
                    <a:pt x="118" y="31"/>
                    <a:pt x="118" y="30"/>
                  </a:cubicBezTo>
                  <a:cubicBezTo>
                    <a:pt x="119" y="30"/>
                    <a:pt x="119" y="29"/>
                    <a:pt x="119" y="28"/>
                  </a:cubicBezTo>
                  <a:cubicBezTo>
                    <a:pt x="119" y="27"/>
                    <a:pt x="118" y="27"/>
                    <a:pt x="117" y="28"/>
                  </a:cubicBezTo>
                  <a:cubicBezTo>
                    <a:pt x="116" y="28"/>
                    <a:pt x="114" y="30"/>
                    <a:pt x="114" y="30"/>
                  </a:cubicBezTo>
                  <a:cubicBezTo>
                    <a:pt x="114" y="31"/>
                    <a:pt x="113" y="31"/>
                    <a:pt x="112" y="30"/>
                  </a:cubicBezTo>
                  <a:cubicBezTo>
                    <a:pt x="111" y="30"/>
                    <a:pt x="111" y="30"/>
                    <a:pt x="110" y="31"/>
                  </a:cubicBezTo>
                  <a:cubicBezTo>
                    <a:pt x="110" y="31"/>
                    <a:pt x="109" y="31"/>
                    <a:pt x="109" y="29"/>
                  </a:cubicBezTo>
                  <a:cubicBezTo>
                    <a:pt x="109" y="27"/>
                    <a:pt x="108" y="25"/>
                    <a:pt x="107" y="25"/>
                  </a:cubicBezTo>
                  <a:cubicBezTo>
                    <a:pt x="106" y="24"/>
                    <a:pt x="105" y="23"/>
                    <a:pt x="105" y="23"/>
                  </a:cubicBezTo>
                  <a:cubicBezTo>
                    <a:pt x="104" y="23"/>
                    <a:pt x="103" y="24"/>
                    <a:pt x="103" y="25"/>
                  </a:cubicBezTo>
                  <a:cubicBezTo>
                    <a:pt x="102" y="26"/>
                    <a:pt x="102" y="26"/>
                    <a:pt x="102" y="25"/>
                  </a:cubicBezTo>
                  <a:cubicBezTo>
                    <a:pt x="102" y="24"/>
                    <a:pt x="101" y="23"/>
                    <a:pt x="100" y="23"/>
                  </a:cubicBezTo>
                  <a:cubicBezTo>
                    <a:pt x="99" y="23"/>
                    <a:pt x="98" y="23"/>
                    <a:pt x="98" y="23"/>
                  </a:cubicBezTo>
                  <a:cubicBezTo>
                    <a:pt x="98" y="24"/>
                    <a:pt x="97" y="24"/>
                    <a:pt x="97" y="24"/>
                  </a:cubicBezTo>
                  <a:cubicBezTo>
                    <a:pt x="96" y="23"/>
                    <a:pt x="95" y="24"/>
                    <a:pt x="94" y="24"/>
                  </a:cubicBezTo>
                  <a:cubicBezTo>
                    <a:pt x="93" y="25"/>
                    <a:pt x="93" y="24"/>
                    <a:pt x="93" y="23"/>
                  </a:cubicBezTo>
                  <a:cubicBezTo>
                    <a:pt x="94" y="23"/>
                    <a:pt x="95" y="21"/>
                    <a:pt x="96" y="20"/>
                  </a:cubicBezTo>
                  <a:cubicBezTo>
                    <a:pt x="97" y="20"/>
                    <a:pt x="98" y="18"/>
                    <a:pt x="97" y="17"/>
                  </a:cubicBezTo>
                  <a:cubicBezTo>
                    <a:pt x="97" y="16"/>
                    <a:pt x="98" y="15"/>
                    <a:pt x="98" y="14"/>
                  </a:cubicBezTo>
                  <a:cubicBezTo>
                    <a:pt x="98" y="13"/>
                    <a:pt x="98" y="13"/>
                    <a:pt x="97" y="13"/>
                  </a:cubicBezTo>
                  <a:cubicBezTo>
                    <a:pt x="96" y="13"/>
                    <a:pt x="95" y="13"/>
                    <a:pt x="93" y="14"/>
                  </a:cubicBezTo>
                  <a:cubicBezTo>
                    <a:pt x="92" y="14"/>
                    <a:pt x="91" y="14"/>
                    <a:pt x="92" y="14"/>
                  </a:cubicBezTo>
                  <a:cubicBezTo>
                    <a:pt x="93" y="13"/>
                    <a:pt x="94" y="12"/>
                    <a:pt x="95" y="11"/>
                  </a:cubicBezTo>
                  <a:cubicBezTo>
                    <a:pt x="96" y="10"/>
                    <a:pt x="96" y="9"/>
                    <a:pt x="96" y="8"/>
                  </a:cubicBezTo>
                  <a:cubicBezTo>
                    <a:pt x="96" y="7"/>
                    <a:pt x="95" y="7"/>
                    <a:pt x="93" y="7"/>
                  </a:cubicBezTo>
                  <a:cubicBezTo>
                    <a:pt x="92" y="7"/>
                    <a:pt x="90" y="6"/>
                    <a:pt x="90" y="5"/>
                  </a:cubicBezTo>
                  <a:cubicBezTo>
                    <a:pt x="89" y="4"/>
                    <a:pt x="89" y="2"/>
                    <a:pt x="89" y="2"/>
                  </a:cubicBezTo>
                  <a:cubicBezTo>
                    <a:pt x="89" y="1"/>
                    <a:pt x="89" y="0"/>
                    <a:pt x="88" y="0"/>
                  </a:cubicBezTo>
                  <a:cubicBezTo>
                    <a:pt x="87" y="0"/>
                    <a:pt x="87" y="1"/>
                    <a:pt x="86" y="2"/>
                  </a:cubicBezTo>
                  <a:cubicBezTo>
                    <a:pt x="86" y="3"/>
                    <a:pt x="85" y="4"/>
                    <a:pt x="85" y="4"/>
                  </a:cubicBezTo>
                  <a:cubicBezTo>
                    <a:pt x="84" y="4"/>
                    <a:pt x="84" y="4"/>
                    <a:pt x="84" y="5"/>
                  </a:cubicBezTo>
                  <a:cubicBezTo>
                    <a:pt x="83" y="5"/>
                    <a:pt x="82" y="6"/>
                    <a:pt x="81" y="6"/>
                  </a:cubicBezTo>
                  <a:cubicBezTo>
                    <a:pt x="80" y="6"/>
                    <a:pt x="79" y="7"/>
                    <a:pt x="78" y="8"/>
                  </a:cubicBezTo>
                  <a:cubicBezTo>
                    <a:pt x="77" y="9"/>
                    <a:pt x="75" y="10"/>
                    <a:pt x="74" y="11"/>
                  </a:cubicBezTo>
                  <a:cubicBezTo>
                    <a:pt x="72" y="11"/>
                    <a:pt x="70" y="12"/>
                    <a:pt x="69" y="12"/>
                  </a:cubicBezTo>
                  <a:cubicBezTo>
                    <a:pt x="68" y="13"/>
                    <a:pt x="67" y="14"/>
                    <a:pt x="67" y="15"/>
                  </a:cubicBezTo>
                  <a:cubicBezTo>
                    <a:pt x="66" y="16"/>
                    <a:pt x="65" y="18"/>
                    <a:pt x="64" y="20"/>
                  </a:cubicBezTo>
                  <a:cubicBezTo>
                    <a:pt x="63" y="21"/>
                    <a:pt x="63" y="22"/>
                    <a:pt x="64" y="22"/>
                  </a:cubicBezTo>
                  <a:cubicBezTo>
                    <a:pt x="65" y="21"/>
                    <a:pt x="65" y="20"/>
                    <a:pt x="66" y="21"/>
                  </a:cubicBezTo>
                  <a:cubicBezTo>
                    <a:pt x="66" y="21"/>
                    <a:pt x="66" y="22"/>
                    <a:pt x="65" y="22"/>
                  </a:cubicBezTo>
                  <a:cubicBezTo>
                    <a:pt x="65" y="23"/>
                    <a:pt x="65" y="24"/>
                    <a:pt x="65" y="25"/>
                  </a:cubicBezTo>
                  <a:cubicBezTo>
                    <a:pt x="66" y="25"/>
                    <a:pt x="65" y="25"/>
                    <a:pt x="65" y="26"/>
                  </a:cubicBezTo>
                  <a:cubicBezTo>
                    <a:pt x="64" y="26"/>
                    <a:pt x="62" y="27"/>
                    <a:pt x="61" y="27"/>
                  </a:cubicBezTo>
                  <a:cubicBezTo>
                    <a:pt x="61" y="27"/>
                    <a:pt x="60" y="29"/>
                    <a:pt x="60" y="31"/>
                  </a:cubicBezTo>
                  <a:cubicBezTo>
                    <a:pt x="59" y="33"/>
                    <a:pt x="60" y="34"/>
                    <a:pt x="60" y="33"/>
                  </a:cubicBezTo>
                  <a:cubicBezTo>
                    <a:pt x="61" y="32"/>
                    <a:pt x="63" y="32"/>
                    <a:pt x="64" y="32"/>
                  </a:cubicBezTo>
                  <a:cubicBezTo>
                    <a:pt x="66" y="32"/>
                    <a:pt x="67" y="32"/>
                    <a:pt x="68" y="33"/>
                  </a:cubicBezTo>
                  <a:cubicBezTo>
                    <a:pt x="69" y="33"/>
                    <a:pt x="71" y="33"/>
                    <a:pt x="72" y="32"/>
                  </a:cubicBezTo>
                  <a:cubicBezTo>
                    <a:pt x="74" y="31"/>
                    <a:pt x="76" y="31"/>
                    <a:pt x="77" y="32"/>
                  </a:cubicBezTo>
                  <a:cubicBezTo>
                    <a:pt x="78" y="33"/>
                    <a:pt x="78" y="34"/>
                    <a:pt x="77" y="34"/>
                  </a:cubicBezTo>
                  <a:cubicBezTo>
                    <a:pt x="75" y="34"/>
                    <a:pt x="74" y="35"/>
                    <a:pt x="75" y="36"/>
                  </a:cubicBezTo>
                  <a:cubicBezTo>
                    <a:pt x="75" y="37"/>
                    <a:pt x="75" y="37"/>
                    <a:pt x="74" y="37"/>
                  </a:cubicBezTo>
                  <a:cubicBezTo>
                    <a:pt x="73" y="36"/>
                    <a:pt x="71" y="37"/>
                    <a:pt x="70" y="38"/>
                  </a:cubicBezTo>
                  <a:cubicBezTo>
                    <a:pt x="68" y="39"/>
                    <a:pt x="67" y="39"/>
                    <a:pt x="66" y="38"/>
                  </a:cubicBezTo>
                  <a:cubicBezTo>
                    <a:pt x="66" y="37"/>
                    <a:pt x="65" y="37"/>
                    <a:pt x="64" y="37"/>
                  </a:cubicBezTo>
                  <a:cubicBezTo>
                    <a:pt x="63" y="37"/>
                    <a:pt x="61" y="37"/>
                    <a:pt x="60" y="37"/>
                  </a:cubicBezTo>
                  <a:cubicBezTo>
                    <a:pt x="59" y="37"/>
                    <a:pt x="57" y="37"/>
                    <a:pt x="56" y="36"/>
                  </a:cubicBezTo>
                  <a:cubicBezTo>
                    <a:pt x="55" y="36"/>
                    <a:pt x="56" y="36"/>
                    <a:pt x="55" y="36"/>
                  </a:cubicBezTo>
                  <a:cubicBezTo>
                    <a:pt x="54" y="36"/>
                    <a:pt x="56" y="38"/>
                    <a:pt x="56" y="39"/>
                  </a:cubicBezTo>
                  <a:cubicBezTo>
                    <a:pt x="57" y="39"/>
                    <a:pt x="49" y="36"/>
                    <a:pt x="47" y="36"/>
                  </a:cubicBezTo>
                  <a:cubicBezTo>
                    <a:pt x="45" y="35"/>
                    <a:pt x="42" y="37"/>
                    <a:pt x="40" y="38"/>
                  </a:cubicBezTo>
                  <a:cubicBezTo>
                    <a:pt x="38" y="40"/>
                    <a:pt x="41" y="47"/>
                    <a:pt x="39" y="49"/>
                  </a:cubicBezTo>
                  <a:cubicBezTo>
                    <a:pt x="36" y="51"/>
                    <a:pt x="34" y="53"/>
                    <a:pt x="34" y="54"/>
                  </a:cubicBezTo>
                  <a:cubicBezTo>
                    <a:pt x="34" y="54"/>
                    <a:pt x="33" y="55"/>
                    <a:pt x="32" y="55"/>
                  </a:cubicBezTo>
                  <a:cubicBezTo>
                    <a:pt x="31" y="54"/>
                    <a:pt x="31" y="55"/>
                    <a:pt x="31" y="56"/>
                  </a:cubicBezTo>
                  <a:cubicBezTo>
                    <a:pt x="31" y="56"/>
                    <a:pt x="31" y="57"/>
                    <a:pt x="30" y="57"/>
                  </a:cubicBezTo>
                  <a:cubicBezTo>
                    <a:pt x="29" y="57"/>
                    <a:pt x="26" y="55"/>
                    <a:pt x="25" y="56"/>
                  </a:cubicBezTo>
                  <a:cubicBezTo>
                    <a:pt x="25" y="57"/>
                    <a:pt x="23" y="57"/>
                    <a:pt x="23" y="57"/>
                  </a:cubicBezTo>
                  <a:cubicBezTo>
                    <a:pt x="22" y="56"/>
                    <a:pt x="20" y="57"/>
                    <a:pt x="18" y="59"/>
                  </a:cubicBezTo>
                  <a:cubicBezTo>
                    <a:pt x="17" y="60"/>
                    <a:pt x="15" y="61"/>
                    <a:pt x="14" y="61"/>
                  </a:cubicBezTo>
                  <a:cubicBezTo>
                    <a:pt x="14" y="61"/>
                    <a:pt x="13" y="62"/>
                    <a:pt x="12" y="64"/>
                  </a:cubicBezTo>
                  <a:cubicBezTo>
                    <a:pt x="11" y="65"/>
                    <a:pt x="10" y="66"/>
                    <a:pt x="8" y="67"/>
                  </a:cubicBezTo>
                  <a:cubicBezTo>
                    <a:pt x="7" y="67"/>
                    <a:pt x="7" y="70"/>
                    <a:pt x="6" y="71"/>
                  </a:cubicBezTo>
                  <a:cubicBezTo>
                    <a:pt x="5" y="72"/>
                    <a:pt x="3" y="74"/>
                    <a:pt x="2" y="74"/>
                  </a:cubicBezTo>
                  <a:cubicBezTo>
                    <a:pt x="2" y="74"/>
                    <a:pt x="0" y="75"/>
                    <a:pt x="0" y="77"/>
                  </a:cubicBezTo>
                </a:path>
              </a:pathLst>
            </a:custGeom>
            <a:solidFill>
              <a:srgbClr val="C2D1F0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9" name="Freeform 5"/>
            <p:cNvSpPr>
              <a:spLocks noChangeAspect="1"/>
            </p:cNvSpPr>
            <p:nvPr/>
          </p:nvSpPr>
          <p:spPr bwMode="auto">
            <a:xfrm>
              <a:off x="4047829" y="1318734"/>
              <a:ext cx="10223" cy="313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3"/>
                </a:cxn>
                <a:cxn ang="0">
                  <a:pos x="7" y="10"/>
                </a:cxn>
                <a:cxn ang="0">
                  <a:pos x="3" y="18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18"/>
                </a:cxn>
                <a:cxn ang="0">
                  <a:pos x="0" y="1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21">
                  <a:moveTo>
                    <a:pt x="0" y="0"/>
                  </a:moveTo>
                  <a:lnTo>
                    <a:pt x="3" y="3"/>
                  </a:lnTo>
                  <a:lnTo>
                    <a:pt x="7" y="10"/>
                  </a:lnTo>
                  <a:lnTo>
                    <a:pt x="3" y="18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0" name="Freeform 6"/>
            <p:cNvSpPr>
              <a:spLocks noChangeAspect="1"/>
            </p:cNvSpPr>
            <p:nvPr/>
          </p:nvSpPr>
          <p:spPr bwMode="auto">
            <a:xfrm>
              <a:off x="3038018" y="1965637"/>
              <a:ext cx="9087" cy="32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1" name="Freeform 7"/>
            <p:cNvSpPr>
              <a:spLocks noChangeAspect="1"/>
            </p:cNvSpPr>
            <p:nvPr/>
          </p:nvSpPr>
          <p:spPr bwMode="auto">
            <a:xfrm>
              <a:off x="2772218" y="1982917"/>
              <a:ext cx="23853" cy="2916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5" y="15"/>
                </a:cxn>
                <a:cxn ang="0">
                  <a:pos x="8" y="18"/>
                </a:cxn>
                <a:cxn ang="0">
                  <a:pos x="0" y="22"/>
                </a:cxn>
                <a:cxn ang="0">
                  <a:pos x="4" y="15"/>
                </a:cxn>
                <a:cxn ang="0">
                  <a:pos x="4" y="7"/>
                </a:cxn>
                <a:cxn ang="0">
                  <a:pos x="11" y="4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15" h="22">
                  <a:moveTo>
                    <a:pt x="15" y="0"/>
                  </a:moveTo>
                  <a:lnTo>
                    <a:pt x="15" y="15"/>
                  </a:lnTo>
                  <a:lnTo>
                    <a:pt x="8" y="18"/>
                  </a:lnTo>
                  <a:lnTo>
                    <a:pt x="0" y="22"/>
                  </a:lnTo>
                  <a:lnTo>
                    <a:pt x="4" y="15"/>
                  </a:lnTo>
                  <a:lnTo>
                    <a:pt x="4" y="7"/>
                  </a:lnTo>
                  <a:lnTo>
                    <a:pt x="11" y="4"/>
                  </a:lnTo>
                  <a:lnTo>
                    <a:pt x="15" y="0"/>
                  </a:lnTo>
                  <a:lnTo>
                    <a:pt x="15" y="0"/>
                  </a:lnTo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2" name="Freeform 8"/>
            <p:cNvSpPr>
              <a:spLocks noChangeAspect="1"/>
            </p:cNvSpPr>
            <p:nvPr/>
          </p:nvSpPr>
          <p:spPr bwMode="auto">
            <a:xfrm>
              <a:off x="3067551" y="2000197"/>
              <a:ext cx="4544" cy="10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4" y="4"/>
                </a:cxn>
                <a:cxn ang="0">
                  <a:pos x="4" y="4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lnTo>
                    <a:pt x="4" y="0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3" name="Freeform 9"/>
            <p:cNvSpPr>
              <a:spLocks noChangeAspect="1"/>
            </p:cNvSpPr>
            <p:nvPr/>
          </p:nvSpPr>
          <p:spPr bwMode="auto">
            <a:xfrm>
              <a:off x="3075502" y="2000197"/>
              <a:ext cx="3408" cy="10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4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4" name="Freeform 11"/>
            <p:cNvSpPr>
              <a:spLocks noChangeAspect="1"/>
            </p:cNvSpPr>
            <p:nvPr/>
          </p:nvSpPr>
          <p:spPr bwMode="auto">
            <a:xfrm>
              <a:off x="2014575" y="2088754"/>
              <a:ext cx="26126" cy="1836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4" y="8"/>
                </a:cxn>
                <a:cxn ang="0">
                  <a:pos x="18" y="11"/>
                </a:cxn>
                <a:cxn ang="0">
                  <a:pos x="10" y="11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0" y="11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18" h="11">
                  <a:moveTo>
                    <a:pt x="10" y="0"/>
                  </a:moveTo>
                  <a:lnTo>
                    <a:pt x="14" y="8"/>
                  </a:lnTo>
                  <a:lnTo>
                    <a:pt x="18" y="11"/>
                  </a:lnTo>
                  <a:lnTo>
                    <a:pt x="10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10" y="0"/>
                  </a:lnTo>
                  <a:lnTo>
                    <a:pt x="10" y="0"/>
                  </a:lnTo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5" name="Freeform 12"/>
            <p:cNvSpPr>
              <a:spLocks noChangeAspect="1"/>
            </p:cNvSpPr>
            <p:nvPr/>
          </p:nvSpPr>
          <p:spPr bwMode="auto">
            <a:xfrm>
              <a:off x="2087273" y="2094154"/>
              <a:ext cx="31805" cy="1512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5" y="4"/>
                </a:cxn>
                <a:cxn ang="0">
                  <a:pos x="22" y="4"/>
                </a:cxn>
                <a:cxn ang="0">
                  <a:pos x="22" y="7"/>
                </a:cxn>
                <a:cxn ang="0">
                  <a:pos x="22" y="7"/>
                </a:cxn>
                <a:cxn ang="0">
                  <a:pos x="22" y="7"/>
                </a:cxn>
                <a:cxn ang="0">
                  <a:pos x="22" y="7"/>
                </a:cxn>
                <a:cxn ang="0">
                  <a:pos x="11" y="11"/>
                </a:cxn>
                <a:cxn ang="0">
                  <a:pos x="0" y="11"/>
                </a:cxn>
                <a:cxn ang="0">
                  <a:pos x="4" y="7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22" h="11">
                  <a:moveTo>
                    <a:pt x="4" y="0"/>
                  </a:moveTo>
                  <a:lnTo>
                    <a:pt x="15" y="4"/>
                  </a:lnTo>
                  <a:lnTo>
                    <a:pt x="22" y="4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11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4" y="0"/>
                  </a:lnTo>
                  <a:lnTo>
                    <a:pt x="4" y="0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6" name="Freeform 14"/>
            <p:cNvSpPr>
              <a:spLocks noChangeAspect="1"/>
            </p:cNvSpPr>
            <p:nvPr/>
          </p:nvSpPr>
          <p:spPr bwMode="auto">
            <a:xfrm>
              <a:off x="2192911" y="2115754"/>
              <a:ext cx="10223" cy="2699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4"/>
                </a:cxn>
                <a:cxn ang="0">
                  <a:pos x="7" y="4"/>
                </a:cxn>
                <a:cxn ang="0">
                  <a:pos x="7" y="15"/>
                </a:cxn>
                <a:cxn ang="0">
                  <a:pos x="7" y="15"/>
                </a:cxn>
                <a:cxn ang="0">
                  <a:pos x="4" y="15"/>
                </a:cxn>
                <a:cxn ang="0">
                  <a:pos x="4" y="18"/>
                </a:cxn>
                <a:cxn ang="0">
                  <a:pos x="4" y="18"/>
                </a:cxn>
                <a:cxn ang="0">
                  <a:pos x="4" y="15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0" y="8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7" h="18">
                  <a:moveTo>
                    <a:pt x="4" y="0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8"/>
                  </a:lnTo>
                  <a:lnTo>
                    <a:pt x="4" y="0"/>
                  </a:lnTo>
                  <a:lnTo>
                    <a:pt x="4" y="0"/>
                  </a:lnTo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7" name="Freeform 15"/>
            <p:cNvSpPr>
              <a:spLocks noChangeAspect="1"/>
            </p:cNvSpPr>
            <p:nvPr/>
          </p:nvSpPr>
          <p:spPr bwMode="auto">
            <a:xfrm>
              <a:off x="2075914" y="2121153"/>
              <a:ext cx="5680" cy="1188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4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4" y="4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4" h="7">
                  <a:moveTo>
                    <a:pt x="4" y="0"/>
                  </a:moveTo>
                  <a:lnTo>
                    <a:pt x="4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8" name="Freeform 16"/>
            <p:cNvSpPr>
              <a:spLocks noChangeAspect="1"/>
            </p:cNvSpPr>
            <p:nvPr/>
          </p:nvSpPr>
          <p:spPr bwMode="auto">
            <a:xfrm>
              <a:off x="2164513" y="2165433"/>
              <a:ext cx="5680" cy="86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4" y="7"/>
                </a:cxn>
                <a:cxn ang="0">
                  <a:pos x="4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7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9" name="Freeform 29"/>
            <p:cNvSpPr>
              <a:spLocks noChangeAspect="1"/>
            </p:cNvSpPr>
            <p:nvPr/>
          </p:nvSpPr>
          <p:spPr bwMode="auto">
            <a:xfrm>
              <a:off x="2796071" y="3030490"/>
              <a:ext cx="56795" cy="4427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8"/>
                </a:cxn>
                <a:cxn ang="0">
                  <a:pos x="0" y="15"/>
                </a:cxn>
                <a:cxn ang="0">
                  <a:pos x="7" y="11"/>
                </a:cxn>
                <a:cxn ang="0">
                  <a:pos x="18" y="18"/>
                </a:cxn>
                <a:cxn ang="0">
                  <a:pos x="25" y="26"/>
                </a:cxn>
                <a:cxn ang="0">
                  <a:pos x="32" y="29"/>
                </a:cxn>
                <a:cxn ang="0">
                  <a:pos x="32" y="26"/>
                </a:cxn>
                <a:cxn ang="0">
                  <a:pos x="36" y="22"/>
                </a:cxn>
                <a:cxn ang="0">
                  <a:pos x="32" y="22"/>
                </a:cxn>
                <a:cxn ang="0">
                  <a:pos x="32" y="22"/>
                </a:cxn>
                <a:cxn ang="0">
                  <a:pos x="32" y="22"/>
                </a:cxn>
                <a:cxn ang="0">
                  <a:pos x="32" y="22"/>
                </a:cxn>
                <a:cxn ang="0">
                  <a:pos x="29" y="26"/>
                </a:cxn>
                <a:cxn ang="0">
                  <a:pos x="29" y="26"/>
                </a:cxn>
                <a:cxn ang="0">
                  <a:pos x="25" y="26"/>
                </a:cxn>
                <a:cxn ang="0">
                  <a:pos x="25" y="26"/>
                </a:cxn>
                <a:cxn ang="0">
                  <a:pos x="25" y="26"/>
                </a:cxn>
                <a:cxn ang="0">
                  <a:pos x="25" y="22"/>
                </a:cxn>
                <a:cxn ang="0">
                  <a:pos x="25" y="18"/>
                </a:cxn>
                <a:cxn ang="0">
                  <a:pos x="22" y="22"/>
                </a:cxn>
                <a:cxn ang="0">
                  <a:pos x="18" y="22"/>
                </a:cxn>
                <a:cxn ang="0">
                  <a:pos x="18" y="18"/>
                </a:cxn>
                <a:cxn ang="0">
                  <a:pos x="18" y="15"/>
                </a:cxn>
                <a:cxn ang="0">
                  <a:pos x="18" y="15"/>
                </a:cxn>
                <a:cxn ang="0">
                  <a:pos x="22" y="11"/>
                </a:cxn>
                <a:cxn ang="0">
                  <a:pos x="22" y="11"/>
                </a:cxn>
                <a:cxn ang="0">
                  <a:pos x="22" y="11"/>
                </a:cxn>
                <a:cxn ang="0">
                  <a:pos x="18" y="11"/>
                </a:cxn>
                <a:cxn ang="0">
                  <a:pos x="18" y="11"/>
                </a:cxn>
                <a:cxn ang="0">
                  <a:pos x="18" y="15"/>
                </a:cxn>
                <a:cxn ang="0">
                  <a:pos x="14" y="15"/>
                </a:cxn>
                <a:cxn ang="0">
                  <a:pos x="14" y="15"/>
                </a:cxn>
                <a:cxn ang="0">
                  <a:pos x="11" y="11"/>
                </a:cxn>
                <a:cxn ang="0">
                  <a:pos x="7" y="8"/>
                </a:cxn>
                <a:cxn ang="0">
                  <a:pos x="4" y="4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36" h="29">
                  <a:moveTo>
                    <a:pt x="4" y="0"/>
                  </a:moveTo>
                  <a:lnTo>
                    <a:pt x="0" y="8"/>
                  </a:lnTo>
                  <a:lnTo>
                    <a:pt x="0" y="15"/>
                  </a:lnTo>
                  <a:lnTo>
                    <a:pt x="7" y="11"/>
                  </a:lnTo>
                  <a:lnTo>
                    <a:pt x="18" y="18"/>
                  </a:lnTo>
                  <a:lnTo>
                    <a:pt x="25" y="26"/>
                  </a:lnTo>
                  <a:lnTo>
                    <a:pt x="32" y="29"/>
                  </a:lnTo>
                  <a:lnTo>
                    <a:pt x="32" y="26"/>
                  </a:lnTo>
                  <a:lnTo>
                    <a:pt x="36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5" y="22"/>
                  </a:lnTo>
                  <a:lnTo>
                    <a:pt x="25" y="18"/>
                  </a:lnTo>
                  <a:lnTo>
                    <a:pt x="22" y="22"/>
                  </a:lnTo>
                  <a:lnTo>
                    <a:pt x="18" y="22"/>
                  </a:lnTo>
                  <a:lnTo>
                    <a:pt x="18" y="18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1" y="11"/>
                  </a:lnTo>
                  <a:lnTo>
                    <a:pt x="7" y="8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0" name="Freeform 31"/>
            <p:cNvSpPr>
              <a:spLocks noChangeAspect="1"/>
            </p:cNvSpPr>
            <p:nvPr/>
          </p:nvSpPr>
          <p:spPr bwMode="auto">
            <a:xfrm>
              <a:off x="2772218" y="3057490"/>
              <a:ext cx="70426" cy="117717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5" y="8"/>
                </a:cxn>
                <a:cxn ang="0">
                  <a:pos x="15" y="18"/>
                </a:cxn>
                <a:cxn ang="0">
                  <a:pos x="4" y="18"/>
                </a:cxn>
                <a:cxn ang="0">
                  <a:pos x="4" y="26"/>
                </a:cxn>
                <a:cxn ang="0">
                  <a:pos x="0" y="29"/>
                </a:cxn>
                <a:cxn ang="0">
                  <a:pos x="11" y="33"/>
                </a:cxn>
                <a:cxn ang="0">
                  <a:pos x="19" y="33"/>
                </a:cxn>
                <a:cxn ang="0">
                  <a:pos x="22" y="44"/>
                </a:cxn>
                <a:cxn ang="0">
                  <a:pos x="22" y="55"/>
                </a:cxn>
                <a:cxn ang="0">
                  <a:pos x="22" y="65"/>
                </a:cxn>
                <a:cxn ang="0">
                  <a:pos x="29" y="69"/>
                </a:cxn>
                <a:cxn ang="0">
                  <a:pos x="37" y="73"/>
                </a:cxn>
                <a:cxn ang="0">
                  <a:pos x="37" y="73"/>
                </a:cxn>
                <a:cxn ang="0">
                  <a:pos x="37" y="76"/>
                </a:cxn>
                <a:cxn ang="0">
                  <a:pos x="40" y="80"/>
                </a:cxn>
                <a:cxn ang="0">
                  <a:pos x="40" y="80"/>
                </a:cxn>
                <a:cxn ang="0">
                  <a:pos x="37" y="73"/>
                </a:cxn>
                <a:cxn ang="0">
                  <a:pos x="33" y="65"/>
                </a:cxn>
                <a:cxn ang="0">
                  <a:pos x="29" y="58"/>
                </a:cxn>
                <a:cxn ang="0">
                  <a:pos x="37" y="55"/>
                </a:cxn>
                <a:cxn ang="0">
                  <a:pos x="40" y="55"/>
                </a:cxn>
                <a:cxn ang="0">
                  <a:pos x="44" y="51"/>
                </a:cxn>
                <a:cxn ang="0">
                  <a:pos x="37" y="51"/>
                </a:cxn>
                <a:cxn ang="0">
                  <a:pos x="26" y="55"/>
                </a:cxn>
                <a:cxn ang="0">
                  <a:pos x="26" y="51"/>
                </a:cxn>
                <a:cxn ang="0">
                  <a:pos x="26" y="51"/>
                </a:cxn>
                <a:cxn ang="0">
                  <a:pos x="26" y="51"/>
                </a:cxn>
                <a:cxn ang="0">
                  <a:pos x="26" y="44"/>
                </a:cxn>
                <a:cxn ang="0">
                  <a:pos x="22" y="37"/>
                </a:cxn>
                <a:cxn ang="0">
                  <a:pos x="19" y="33"/>
                </a:cxn>
                <a:cxn ang="0">
                  <a:pos x="15" y="29"/>
                </a:cxn>
                <a:cxn ang="0">
                  <a:pos x="8" y="26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4" y="22"/>
                </a:cxn>
                <a:cxn ang="0">
                  <a:pos x="15" y="15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44" h="80">
                  <a:moveTo>
                    <a:pt x="15" y="0"/>
                  </a:moveTo>
                  <a:lnTo>
                    <a:pt x="15" y="8"/>
                  </a:lnTo>
                  <a:lnTo>
                    <a:pt x="15" y="18"/>
                  </a:lnTo>
                  <a:lnTo>
                    <a:pt x="4" y="18"/>
                  </a:lnTo>
                  <a:lnTo>
                    <a:pt x="4" y="26"/>
                  </a:lnTo>
                  <a:lnTo>
                    <a:pt x="0" y="29"/>
                  </a:lnTo>
                  <a:lnTo>
                    <a:pt x="11" y="33"/>
                  </a:lnTo>
                  <a:lnTo>
                    <a:pt x="19" y="33"/>
                  </a:lnTo>
                  <a:lnTo>
                    <a:pt x="22" y="44"/>
                  </a:lnTo>
                  <a:lnTo>
                    <a:pt x="22" y="55"/>
                  </a:lnTo>
                  <a:lnTo>
                    <a:pt x="22" y="65"/>
                  </a:lnTo>
                  <a:lnTo>
                    <a:pt x="29" y="69"/>
                  </a:lnTo>
                  <a:lnTo>
                    <a:pt x="37" y="73"/>
                  </a:lnTo>
                  <a:lnTo>
                    <a:pt x="37" y="73"/>
                  </a:lnTo>
                  <a:lnTo>
                    <a:pt x="37" y="76"/>
                  </a:lnTo>
                  <a:lnTo>
                    <a:pt x="40" y="80"/>
                  </a:lnTo>
                  <a:lnTo>
                    <a:pt x="40" y="80"/>
                  </a:lnTo>
                  <a:lnTo>
                    <a:pt x="37" y="73"/>
                  </a:lnTo>
                  <a:lnTo>
                    <a:pt x="33" y="65"/>
                  </a:lnTo>
                  <a:lnTo>
                    <a:pt x="29" y="58"/>
                  </a:lnTo>
                  <a:lnTo>
                    <a:pt x="37" y="55"/>
                  </a:lnTo>
                  <a:lnTo>
                    <a:pt x="40" y="55"/>
                  </a:lnTo>
                  <a:lnTo>
                    <a:pt x="44" y="51"/>
                  </a:lnTo>
                  <a:lnTo>
                    <a:pt x="37" y="51"/>
                  </a:lnTo>
                  <a:lnTo>
                    <a:pt x="26" y="55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6" y="44"/>
                  </a:lnTo>
                  <a:lnTo>
                    <a:pt x="22" y="37"/>
                  </a:lnTo>
                  <a:lnTo>
                    <a:pt x="19" y="33"/>
                  </a:lnTo>
                  <a:lnTo>
                    <a:pt x="15" y="29"/>
                  </a:lnTo>
                  <a:lnTo>
                    <a:pt x="8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15" y="15"/>
                  </a:lnTo>
                  <a:lnTo>
                    <a:pt x="15" y="0"/>
                  </a:lnTo>
                  <a:lnTo>
                    <a:pt x="15" y="0"/>
                  </a:lnTo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1" name="Freeform 35"/>
            <p:cNvSpPr>
              <a:spLocks noChangeAspect="1"/>
            </p:cNvSpPr>
            <p:nvPr/>
          </p:nvSpPr>
          <p:spPr bwMode="auto">
            <a:xfrm>
              <a:off x="2852866" y="3221645"/>
              <a:ext cx="27261" cy="41039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1" y="4"/>
                </a:cxn>
                <a:cxn ang="0">
                  <a:pos x="11" y="7"/>
                </a:cxn>
                <a:cxn ang="0">
                  <a:pos x="11" y="7"/>
                </a:cxn>
                <a:cxn ang="0">
                  <a:pos x="7" y="7"/>
                </a:cxn>
                <a:cxn ang="0">
                  <a:pos x="7" y="7"/>
                </a:cxn>
                <a:cxn ang="0">
                  <a:pos x="4" y="7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4" y="11"/>
                </a:cxn>
                <a:cxn ang="0">
                  <a:pos x="7" y="15"/>
                </a:cxn>
                <a:cxn ang="0">
                  <a:pos x="7" y="18"/>
                </a:cxn>
                <a:cxn ang="0">
                  <a:pos x="7" y="22"/>
                </a:cxn>
                <a:cxn ang="0">
                  <a:pos x="11" y="22"/>
                </a:cxn>
                <a:cxn ang="0">
                  <a:pos x="11" y="22"/>
                </a:cxn>
                <a:cxn ang="0">
                  <a:pos x="11" y="18"/>
                </a:cxn>
                <a:cxn ang="0">
                  <a:pos x="11" y="18"/>
                </a:cxn>
                <a:cxn ang="0">
                  <a:pos x="11" y="18"/>
                </a:cxn>
                <a:cxn ang="0">
                  <a:pos x="14" y="18"/>
                </a:cxn>
                <a:cxn ang="0">
                  <a:pos x="14" y="18"/>
                </a:cxn>
                <a:cxn ang="0">
                  <a:pos x="14" y="22"/>
                </a:cxn>
                <a:cxn ang="0">
                  <a:pos x="14" y="25"/>
                </a:cxn>
                <a:cxn ang="0">
                  <a:pos x="18" y="25"/>
                </a:cxn>
                <a:cxn ang="0">
                  <a:pos x="18" y="25"/>
                </a:cxn>
                <a:cxn ang="0">
                  <a:pos x="18" y="25"/>
                </a:cxn>
                <a:cxn ang="0">
                  <a:pos x="18" y="22"/>
                </a:cxn>
                <a:cxn ang="0">
                  <a:pos x="18" y="22"/>
                </a:cxn>
                <a:cxn ang="0">
                  <a:pos x="18" y="18"/>
                </a:cxn>
                <a:cxn ang="0">
                  <a:pos x="11" y="11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8" h="25">
                  <a:moveTo>
                    <a:pt x="7" y="0"/>
                  </a:moveTo>
                  <a:lnTo>
                    <a:pt x="11" y="4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7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4" y="11"/>
                  </a:lnTo>
                  <a:lnTo>
                    <a:pt x="7" y="15"/>
                  </a:lnTo>
                  <a:lnTo>
                    <a:pt x="7" y="18"/>
                  </a:lnTo>
                  <a:lnTo>
                    <a:pt x="7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18"/>
                  </a:lnTo>
                  <a:lnTo>
                    <a:pt x="11" y="11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2" name="Rectangle 36"/>
            <p:cNvSpPr>
              <a:spLocks noChangeAspect="1" noChangeArrowheads="1"/>
            </p:cNvSpPr>
            <p:nvPr/>
          </p:nvSpPr>
          <p:spPr bwMode="auto">
            <a:xfrm>
              <a:off x="2852866" y="3230285"/>
              <a:ext cx="0" cy="0"/>
            </a:xfrm>
            <a:prstGeom prst="rect">
              <a:avLst/>
            </a:prstGeom>
            <a:solidFill>
              <a:srgbClr val="D7E1F5"/>
            </a:solidFill>
            <a:ln w="3175" algn="ctr">
              <a:solidFill>
                <a:schemeClr val="bg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AU" sz="800"/>
            </a:p>
          </p:txBody>
        </p:sp>
        <p:sp>
          <p:nvSpPr>
            <p:cNvPr id="103" name="Freeform 38"/>
            <p:cNvSpPr>
              <a:spLocks noChangeAspect="1"/>
            </p:cNvSpPr>
            <p:nvPr/>
          </p:nvSpPr>
          <p:spPr bwMode="auto">
            <a:xfrm>
              <a:off x="2779033" y="3412800"/>
              <a:ext cx="22718" cy="70199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1" y="0"/>
                </a:cxn>
                <a:cxn ang="0">
                  <a:pos x="7" y="11"/>
                </a:cxn>
                <a:cxn ang="0">
                  <a:pos x="4" y="26"/>
                </a:cxn>
                <a:cxn ang="0">
                  <a:pos x="0" y="40"/>
                </a:cxn>
                <a:cxn ang="0">
                  <a:pos x="0" y="47"/>
                </a:cxn>
                <a:cxn ang="0">
                  <a:pos x="4" y="47"/>
                </a:cxn>
                <a:cxn ang="0">
                  <a:pos x="4" y="44"/>
                </a:cxn>
                <a:cxn ang="0">
                  <a:pos x="4" y="44"/>
                </a:cxn>
                <a:cxn ang="0">
                  <a:pos x="11" y="33"/>
                </a:cxn>
                <a:cxn ang="0">
                  <a:pos x="15" y="22"/>
                </a:cxn>
                <a:cxn ang="0">
                  <a:pos x="15" y="11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15" h="47">
                  <a:moveTo>
                    <a:pt x="11" y="0"/>
                  </a:moveTo>
                  <a:lnTo>
                    <a:pt x="11" y="0"/>
                  </a:lnTo>
                  <a:lnTo>
                    <a:pt x="7" y="11"/>
                  </a:lnTo>
                  <a:lnTo>
                    <a:pt x="4" y="26"/>
                  </a:lnTo>
                  <a:lnTo>
                    <a:pt x="0" y="40"/>
                  </a:lnTo>
                  <a:lnTo>
                    <a:pt x="0" y="47"/>
                  </a:lnTo>
                  <a:lnTo>
                    <a:pt x="4" y="4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11" y="33"/>
                  </a:lnTo>
                  <a:lnTo>
                    <a:pt x="15" y="22"/>
                  </a:lnTo>
                  <a:lnTo>
                    <a:pt x="15" y="11"/>
                  </a:lnTo>
                  <a:lnTo>
                    <a:pt x="11" y="0"/>
                  </a:lnTo>
                  <a:lnTo>
                    <a:pt x="11" y="0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" name="Freeform 41"/>
            <p:cNvSpPr>
              <a:spLocks noChangeAspect="1"/>
            </p:cNvSpPr>
            <p:nvPr/>
          </p:nvSpPr>
          <p:spPr bwMode="auto">
            <a:xfrm>
              <a:off x="2127029" y="3548877"/>
              <a:ext cx="28397" cy="2916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3" y="3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11" y="18"/>
                </a:cxn>
                <a:cxn ang="0">
                  <a:pos x="11" y="18"/>
                </a:cxn>
                <a:cxn ang="0">
                  <a:pos x="11" y="18"/>
                </a:cxn>
                <a:cxn ang="0">
                  <a:pos x="11" y="21"/>
                </a:cxn>
                <a:cxn ang="0">
                  <a:pos x="7" y="21"/>
                </a:cxn>
                <a:cxn ang="0">
                  <a:pos x="7" y="21"/>
                </a:cxn>
                <a:cxn ang="0">
                  <a:pos x="14" y="21"/>
                </a:cxn>
                <a:cxn ang="0">
                  <a:pos x="18" y="18"/>
                </a:cxn>
                <a:cxn ang="0">
                  <a:pos x="18" y="18"/>
                </a:cxn>
                <a:cxn ang="0">
                  <a:pos x="11" y="14"/>
                </a:cxn>
                <a:cxn ang="0">
                  <a:pos x="3" y="7"/>
                </a:cxn>
                <a:cxn ang="0">
                  <a:pos x="7" y="3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18" h="21">
                  <a:moveTo>
                    <a:pt x="7" y="0"/>
                  </a:moveTo>
                  <a:lnTo>
                    <a:pt x="3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4" y="21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1" y="14"/>
                  </a:lnTo>
                  <a:lnTo>
                    <a:pt x="3" y="7"/>
                  </a:lnTo>
                  <a:lnTo>
                    <a:pt x="7" y="3"/>
                  </a:lnTo>
                  <a:lnTo>
                    <a:pt x="7" y="0"/>
                  </a:lnTo>
                  <a:lnTo>
                    <a:pt x="7" y="0"/>
                  </a:lnTo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" name="Freeform 50"/>
            <p:cNvSpPr>
              <a:spLocks/>
            </p:cNvSpPr>
            <p:nvPr/>
          </p:nvSpPr>
          <p:spPr bwMode="auto">
            <a:xfrm>
              <a:off x="2140660" y="1830641"/>
              <a:ext cx="726973" cy="1596199"/>
            </a:xfrm>
            <a:custGeom>
              <a:avLst/>
              <a:gdLst/>
              <a:ahLst/>
              <a:cxnLst>
                <a:cxn ang="0">
                  <a:pos x="224" y="261"/>
                </a:cxn>
                <a:cxn ang="0">
                  <a:pos x="219" y="232"/>
                </a:cxn>
                <a:cxn ang="0">
                  <a:pos x="214" y="185"/>
                </a:cxn>
                <a:cxn ang="0">
                  <a:pos x="219" y="158"/>
                </a:cxn>
                <a:cxn ang="0">
                  <a:pos x="230" y="133"/>
                </a:cxn>
                <a:cxn ang="0">
                  <a:pos x="224" y="102"/>
                </a:cxn>
                <a:cxn ang="0">
                  <a:pos x="211" y="80"/>
                </a:cxn>
                <a:cxn ang="0">
                  <a:pos x="198" y="87"/>
                </a:cxn>
                <a:cxn ang="0">
                  <a:pos x="180" y="101"/>
                </a:cxn>
                <a:cxn ang="0">
                  <a:pos x="198" y="70"/>
                </a:cxn>
                <a:cxn ang="0">
                  <a:pos x="214" y="38"/>
                </a:cxn>
                <a:cxn ang="0">
                  <a:pos x="206" y="20"/>
                </a:cxn>
                <a:cxn ang="0">
                  <a:pos x="194" y="13"/>
                </a:cxn>
                <a:cxn ang="0">
                  <a:pos x="168" y="22"/>
                </a:cxn>
                <a:cxn ang="0">
                  <a:pos x="155" y="11"/>
                </a:cxn>
                <a:cxn ang="0">
                  <a:pos x="141" y="11"/>
                </a:cxn>
                <a:cxn ang="0">
                  <a:pos x="141" y="37"/>
                </a:cxn>
                <a:cxn ang="0">
                  <a:pos x="114" y="42"/>
                </a:cxn>
                <a:cxn ang="0">
                  <a:pos x="99" y="46"/>
                </a:cxn>
                <a:cxn ang="0">
                  <a:pos x="86" y="51"/>
                </a:cxn>
                <a:cxn ang="0">
                  <a:pos x="67" y="62"/>
                </a:cxn>
                <a:cxn ang="0">
                  <a:pos x="63" y="76"/>
                </a:cxn>
                <a:cxn ang="0">
                  <a:pos x="60" y="85"/>
                </a:cxn>
                <a:cxn ang="0">
                  <a:pos x="43" y="91"/>
                </a:cxn>
                <a:cxn ang="0">
                  <a:pos x="34" y="107"/>
                </a:cxn>
                <a:cxn ang="0">
                  <a:pos x="35" y="127"/>
                </a:cxn>
                <a:cxn ang="0">
                  <a:pos x="40" y="145"/>
                </a:cxn>
                <a:cxn ang="0">
                  <a:pos x="44" y="170"/>
                </a:cxn>
                <a:cxn ang="0">
                  <a:pos x="41" y="172"/>
                </a:cxn>
                <a:cxn ang="0">
                  <a:pos x="31" y="151"/>
                </a:cxn>
                <a:cxn ang="0">
                  <a:pos x="26" y="150"/>
                </a:cxn>
                <a:cxn ang="0">
                  <a:pos x="29" y="131"/>
                </a:cxn>
                <a:cxn ang="0">
                  <a:pos x="16" y="123"/>
                </a:cxn>
                <a:cxn ang="0">
                  <a:pos x="15" y="149"/>
                </a:cxn>
                <a:cxn ang="0">
                  <a:pos x="7" y="181"/>
                </a:cxn>
                <a:cxn ang="0">
                  <a:pos x="23" y="200"/>
                </a:cxn>
                <a:cxn ang="0">
                  <a:pos x="18" y="227"/>
                </a:cxn>
                <a:cxn ang="0">
                  <a:pos x="32" y="260"/>
                </a:cxn>
                <a:cxn ang="0">
                  <a:pos x="44" y="280"/>
                </a:cxn>
                <a:cxn ang="0">
                  <a:pos x="40" y="308"/>
                </a:cxn>
                <a:cxn ang="0">
                  <a:pos x="36" y="339"/>
                </a:cxn>
                <a:cxn ang="0">
                  <a:pos x="27" y="374"/>
                </a:cxn>
                <a:cxn ang="0">
                  <a:pos x="66" y="389"/>
                </a:cxn>
                <a:cxn ang="0">
                  <a:pos x="73" y="422"/>
                </a:cxn>
                <a:cxn ang="0">
                  <a:pos x="66" y="443"/>
                </a:cxn>
                <a:cxn ang="0">
                  <a:pos x="72" y="469"/>
                </a:cxn>
                <a:cxn ang="0">
                  <a:pos x="93" y="477"/>
                </a:cxn>
                <a:cxn ang="0">
                  <a:pos x="100" y="513"/>
                </a:cxn>
                <a:cxn ang="0">
                  <a:pos x="96" y="535"/>
                </a:cxn>
                <a:cxn ang="0">
                  <a:pos x="131" y="522"/>
                </a:cxn>
                <a:cxn ang="0">
                  <a:pos x="156" y="501"/>
                </a:cxn>
                <a:cxn ang="0">
                  <a:pos x="154" y="486"/>
                </a:cxn>
                <a:cxn ang="0">
                  <a:pos x="163" y="461"/>
                </a:cxn>
                <a:cxn ang="0">
                  <a:pos x="171" y="435"/>
                </a:cxn>
                <a:cxn ang="0">
                  <a:pos x="183" y="412"/>
                </a:cxn>
                <a:cxn ang="0">
                  <a:pos x="203" y="410"/>
                </a:cxn>
                <a:cxn ang="0">
                  <a:pos x="216" y="385"/>
                </a:cxn>
                <a:cxn ang="0">
                  <a:pos x="231" y="384"/>
                </a:cxn>
                <a:cxn ang="0">
                  <a:pos x="245" y="375"/>
                </a:cxn>
                <a:cxn ang="0">
                  <a:pos x="240" y="352"/>
                </a:cxn>
                <a:cxn ang="0">
                  <a:pos x="231" y="332"/>
                </a:cxn>
                <a:cxn ang="0">
                  <a:pos x="236" y="298"/>
                </a:cxn>
                <a:cxn ang="0">
                  <a:pos x="237" y="277"/>
                </a:cxn>
              </a:cxnLst>
              <a:rect l="0" t="0" r="r" b="b"/>
              <a:pathLst>
                <a:path w="249" h="536">
                  <a:moveTo>
                    <a:pt x="248" y="268"/>
                  </a:moveTo>
                  <a:cubicBezTo>
                    <a:pt x="248" y="268"/>
                    <a:pt x="247" y="268"/>
                    <a:pt x="246" y="268"/>
                  </a:cubicBezTo>
                  <a:cubicBezTo>
                    <a:pt x="245" y="269"/>
                    <a:pt x="243" y="269"/>
                    <a:pt x="242" y="269"/>
                  </a:cubicBezTo>
                  <a:cubicBezTo>
                    <a:pt x="241" y="270"/>
                    <a:pt x="239" y="269"/>
                    <a:pt x="236" y="268"/>
                  </a:cubicBezTo>
                  <a:cubicBezTo>
                    <a:pt x="234" y="268"/>
                    <a:pt x="231" y="267"/>
                    <a:pt x="229" y="268"/>
                  </a:cubicBezTo>
                  <a:cubicBezTo>
                    <a:pt x="228" y="268"/>
                    <a:pt x="226" y="268"/>
                    <a:pt x="225" y="268"/>
                  </a:cubicBezTo>
                  <a:cubicBezTo>
                    <a:pt x="224" y="268"/>
                    <a:pt x="223" y="267"/>
                    <a:pt x="223" y="266"/>
                  </a:cubicBezTo>
                  <a:cubicBezTo>
                    <a:pt x="223" y="265"/>
                    <a:pt x="224" y="263"/>
                    <a:pt x="224" y="261"/>
                  </a:cubicBezTo>
                  <a:cubicBezTo>
                    <a:pt x="224" y="260"/>
                    <a:pt x="224" y="259"/>
                    <a:pt x="224" y="258"/>
                  </a:cubicBezTo>
                  <a:cubicBezTo>
                    <a:pt x="224" y="258"/>
                    <a:pt x="224" y="256"/>
                    <a:pt x="225" y="255"/>
                  </a:cubicBezTo>
                  <a:cubicBezTo>
                    <a:pt x="226" y="254"/>
                    <a:pt x="227" y="252"/>
                    <a:pt x="228" y="250"/>
                  </a:cubicBezTo>
                  <a:cubicBezTo>
                    <a:pt x="229" y="249"/>
                    <a:pt x="229" y="248"/>
                    <a:pt x="228" y="247"/>
                  </a:cubicBezTo>
                  <a:cubicBezTo>
                    <a:pt x="228" y="246"/>
                    <a:pt x="226" y="244"/>
                    <a:pt x="226" y="243"/>
                  </a:cubicBezTo>
                  <a:cubicBezTo>
                    <a:pt x="225" y="242"/>
                    <a:pt x="224" y="240"/>
                    <a:pt x="224" y="239"/>
                  </a:cubicBezTo>
                  <a:cubicBezTo>
                    <a:pt x="224" y="237"/>
                    <a:pt x="223" y="236"/>
                    <a:pt x="221" y="235"/>
                  </a:cubicBezTo>
                  <a:cubicBezTo>
                    <a:pt x="220" y="234"/>
                    <a:pt x="219" y="233"/>
                    <a:pt x="219" y="232"/>
                  </a:cubicBezTo>
                  <a:cubicBezTo>
                    <a:pt x="218" y="231"/>
                    <a:pt x="218" y="230"/>
                    <a:pt x="219" y="229"/>
                  </a:cubicBezTo>
                  <a:cubicBezTo>
                    <a:pt x="219" y="228"/>
                    <a:pt x="219" y="227"/>
                    <a:pt x="219" y="225"/>
                  </a:cubicBezTo>
                  <a:cubicBezTo>
                    <a:pt x="218" y="223"/>
                    <a:pt x="217" y="222"/>
                    <a:pt x="215" y="221"/>
                  </a:cubicBezTo>
                  <a:cubicBezTo>
                    <a:pt x="213" y="220"/>
                    <a:pt x="212" y="218"/>
                    <a:pt x="214" y="216"/>
                  </a:cubicBezTo>
                  <a:cubicBezTo>
                    <a:pt x="215" y="215"/>
                    <a:pt x="216" y="213"/>
                    <a:pt x="217" y="213"/>
                  </a:cubicBezTo>
                  <a:cubicBezTo>
                    <a:pt x="218" y="213"/>
                    <a:pt x="219" y="210"/>
                    <a:pt x="218" y="207"/>
                  </a:cubicBezTo>
                  <a:cubicBezTo>
                    <a:pt x="218" y="204"/>
                    <a:pt x="217" y="198"/>
                    <a:pt x="216" y="195"/>
                  </a:cubicBezTo>
                  <a:cubicBezTo>
                    <a:pt x="215" y="192"/>
                    <a:pt x="214" y="187"/>
                    <a:pt x="214" y="185"/>
                  </a:cubicBezTo>
                  <a:cubicBezTo>
                    <a:pt x="213" y="182"/>
                    <a:pt x="211" y="178"/>
                    <a:pt x="208" y="175"/>
                  </a:cubicBezTo>
                  <a:cubicBezTo>
                    <a:pt x="206" y="173"/>
                    <a:pt x="204" y="170"/>
                    <a:pt x="204" y="169"/>
                  </a:cubicBezTo>
                  <a:cubicBezTo>
                    <a:pt x="204" y="168"/>
                    <a:pt x="204" y="167"/>
                    <a:pt x="204" y="167"/>
                  </a:cubicBezTo>
                  <a:cubicBezTo>
                    <a:pt x="204" y="167"/>
                    <a:pt x="205" y="167"/>
                    <a:pt x="206" y="167"/>
                  </a:cubicBezTo>
                  <a:cubicBezTo>
                    <a:pt x="207" y="167"/>
                    <a:pt x="208" y="166"/>
                    <a:pt x="209" y="165"/>
                  </a:cubicBezTo>
                  <a:cubicBezTo>
                    <a:pt x="210" y="164"/>
                    <a:pt x="212" y="163"/>
                    <a:pt x="214" y="162"/>
                  </a:cubicBezTo>
                  <a:cubicBezTo>
                    <a:pt x="215" y="161"/>
                    <a:pt x="216" y="160"/>
                    <a:pt x="216" y="159"/>
                  </a:cubicBezTo>
                  <a:cubicBezTo>
                    <a:pt x="217" y="159"/>
                    <a:pt x="217" y="158"/>
                    <a:pt x="219" y="158"/>
                  </a:cubicBezTo>
                  <a:cubicBezTo>
                    <a:pt x="220" y="157"/>
                    <a:pt x="221" y="157"/>
                    <a:pt x="222" y="157"/>
                  </a:cubicBezTo>
                  <a:cubicBezTo>
                    <a:pt x="223" y="157"/>
                    <a:pt x="225" y="156"/>
                    <a:pt x="225" y="155"/>
                  </a:cubicBezTo>
                  <a:cubicBezTo>
                    <a:pt x="225" y="154"/>
                    <a:pt x="225" y="152"/>
                    <a:pt x="224" y="151"/>
                  </a:cubicBezTo>
                  <a:cubicBezTo>
                    <a:pt x="223" y="149"/>
                    <a:pt x="223" y="147"/>
                    <a:pt x="223" y="146"/>
                  </a:cubicBezTo>
                  <a:cubicBezTo>
                    <a:pt x="224" y="145"/>
                    <a:pt x="225" y="143"/>
                    <a:pt x="226" y="143"/>
                  </a:cubicBezTo>
                  <a:cubicBezTo>
                    <a:pt x="227" y="142"/>
                    <a:pt x="227" y="141"/>
                    <a:pt x="227" y="140"/>
                  </a:cubicBezTo>
                  <a:cubicBezTo>
                    <a:pt x="226" y="140"/>
                    <a:pt x="226" y="138"/>
                    <a:pt x="227" y="137"/>
                  </a:cubicBezTo>
                  <a:cubicBezTo>
                    <a:pt x="228" y="135"/>
                    <a:pt x="229" y="134"/>
                    <a:pt x="230" y="133"/>
                  </a:cubicBezTo>
                  <a:cubicBezTo>
                    <a:pt x="232" y="132"/>
                    <a:pt x="234" y="130"/>
                    <a:pt x="235" y="129"/>
                  </a:cubicBezTo>
                  <a:cubicBezTo>
                    <a:pt x="236" y="128"/>
                    <a:pt x="237" y="126"/>
                    <a:pt x="238" y="126"/>
                  </a:cubicBezTo>
                  <a:cubicBezTo>
                    <a:pt x="239" y="125"/>
                    <a:pt x="239" y="124"/>
                    <a:pt x="239" y="123"/>
                  </a:cubicBezTo>
                  <a:cubicBezTo>
                    <a:pt x="239" y="121"/>
                    <a:pt x="238" y="120"/>
                    <a:pt x="237" y="120"/>
                  </a:cubicBezTo>
                  <a:cubicBezTo>
                    <a:pt x="235" y="120"/>
                    <a:pt x="233" y="118"/>
                    <a:pt x="233" y="117"/>
                  </a:cubicBezTo>
                  <a:cubicBezTo>
                    <a:pt x="232" y="116"/>
                    <a:pt x="231" y="113"/>
                    <a:pt x="230" y="110"/>
                  </a:cubicBezTo>
                  <a:cubicBezTo>
                    <a:pt x="229" y="107"/>
                    <a:pt x="228" y="104"/>
                    <a:pt x="227" y="104"/>
                  </a:cubicBezTo>
                  <a:cubicBezTo>
                    <a:pt x="227" y="103"/>
                    <a:pt x="225" y="102"/>
                    <a:pt x="224" y="102"/>
                  </a:cubicBezTo>
                  <a:cubicBezTo>
                    <a:pt x="222" y="102"/>
                    <a:pt x="221" y="101"/>
                    <a:pt x="221" y="100"/>
                  </a:cubicBezTo>
                  <a:cubicBezTo>
                    <a:pt x="221" y="98"/>
                    <a:pt x="221" y="97"/>
                    <a:pt x="220" y="97"/>
                  </a:cubicBezTo>
                  <a:cubicBezTo>
                    <a:pt x="220" y="97"/>
                    <a:pt x="218" y="96"/>
                    <a:pt x="217" y="96"/>
                  </a:cubicBezTo>
                  <a:cubicBezTo>
                    <a:pt x="216" y="95"/>
                    <a:pt x="215" y="93"/>
                    <a:pt x="215" y="92"/>
                  </a:cubicBezTo>
                  <a:cubicBezTo>
                    <a:pt x="215" y="90"/>
                    <a:pt x="215" y="88"/>
                    <a:pt x="215" y="87"/>
                  </a:cubicBezTo>
                  <a:cubicBezTo>
                    <a:pt x="215" y="86"/>
                    <a:pt x="214" y="86"/>
                    <a:pt x="213" y="86"/>
                  </a:cubicBezTo>
                  <a:cubicBezTo>
                    <a:pt x="213" y="86"/>
                    <a:pt x="211" y="85"/>
                    <a:pt x="211" y="84"/>
                  </a:cubicBezTo>
                  <a:cubicBezTo>
                    <a:pt x="210" y="84"/>
                    <a:pt x="210" y="82"/>
                    <a:pt x="211" y="80"/>
                  </a:cubicBezTo>
                  <a:cubicBezTo>
                    <a:pt x="212" y="78"/>
                    <a:pt x="212" y="76"/>
                    <a:pt x="211" y="75"/>
                  </a:cubicBezTo>
                  <a:cubicBezTo>
                    <a:pt x="210" y="75"/>
                    <a:pt x="210" y="75"/>
                    <a:pt x="210" y="74"/>
                  </a:cubicBezTo>
                  <a:cubicBezTo>
                    <a:pt x="210" y="75"/>
                    <a:pt x="210" y="75"/>
                    <a:pt x="210" y="76"/>
                  </a:cubicBezTo>
                  <a:cubicBezTo>
                    <a:pt x="209" y="77"/>
                    <a:pt x="208" y="78"/>
                    <a:pt x="208" y="79"/>
                  </a:cubicBezTo>
                  <a:cubicBezTo>
                    <a:pt x="207" y="79"/>
                    <a:pt x="206" y="80"/>
                    <a:pt x="205" y="81"/>
                  </a:cubicBezTo>
                  <a:cubicBezTo>
                    <a:pt x="204" y="81"/>
                    <a:pt x="203" y="82"/>
                    <a:pt x="202" y="82"/>
                  </a:cubicBezTo>
                  <a:cubicBezTo>
                    <a:pt x="202" y="82"/>
                    <a:pt x="201" y="83"/>
                    <a:pt x="200" y="84"/>
                  </a:cubicBezTo>
                  <a:cubicBezTo>
                    <a:pt x="200" y="85"/>
                    <a:pt x="199" y="87"/>
                    <a:pt x="198" y="87"/>
                  </a:cubicBezTo>
                  <a:cubicBezTo>
                    <a:pt x="197" y="87"/>
                    <a:pt x="196" y="88"/>
                    <a:pt x="196" y="88"/>
                  </a:cubicBezTo>
                  <a:cubicBezTo>
                    <a:pt x="196" y="89"/>
                    <a:pt x="195" y="90"/>
                    <a:pt x="195" y="90"/>
                  </a:cubicBezTo>
                  <a:cubicBezTo>
                    <a:pt x="194" y="91"/>
                    <a:pt x="192" y="92"/>
                    <a:pt x="191" y="92"/>
                  </a:cubicBezTo>
                  <a:cubicBezTo>
                    <a:pt x="190" y="92"/>
                    <a:pt x="188" y="93"/>
                    <a:pt x="187" y="93"/>
                  </a:cubicBezTo>
                  <a:cubicBezTo>
                    <a:pt x="186" y="93"/>
                    <a:pt x="185" y="95"/>
                    <a:pt x="185" y="96"/>
                  </a:cubicBezTo>
                  <a:cubicBezTo>
                    <a:pt x="185" y="97"/>
                    <a:pt x="184" y="99"/>
                    <a:pt x="183" y="101"/>
                  </a:cubicBezTo>
                  <a:cubicBezTo>
                    <a:pt x="182" y="102"/>
                    <a:pt x="181" y="103"/>
                    <a:pt x="180" y="103"/>
                  </a:cubicBezTo>
                  <a:cubicBezTo>
                    <a:pt x="179" y="103"/>
                    <a:pt x="179" y="102"/>
                    <a:pt x="180" y="101"/>
                  </a:cubicBezTo>
                  <a:cubicBezTo>
                    <a:pt x="181" y="100"/>
                    <a:pt x="181" y="99"/>
                    <a:pt x="182" y="98"/>
                  </a:cubicBezTo>
                  <a:cubicBezTo>
                    <a:pt x="182" y="97"/>
                    <a:pt x="183" y="95"/>
                    <a:pt x="183" y="94"/>
                  </a:cubicBezTo>
                  <a:cubicBezTo>
                    <a:pt x="183" y="92"/>
                    <a:pt x="184" y="91"/>
                    <a:pt x="185" y="90"/>
                  </a:cubicBezTo>
                  <a:cubicBezTo>
                    <a:pt x="186" y="89"/>
                    <a:pt x="187" y="88"/>
                    <a:pt x="187" y="86"/>
                  </a:cubicBezTo>
                  <a:cubicBezTo>
                    <a:pt x="187" y="84"/>
                    <a:pt x="188" y="83"/>
                    <a:pt x="189" y="82"/>
                  </a:cubicBezTo>
                  <a:cubicBezTo>
                    <a:pt x="191" y="82"/>
                    <a:pt x="192" y="81"/>
                    <a:pt x="192" y="80"/>
                  </a:cubicBezTo>
                  <a:cubicBezTo>
                    <a:pt x="193" y="80"/>
                    <a:pt x="194" y="78"/>
                    <a:pt x="194" y="77"/>
                  </a:cubicBezTo>
                  <a:cubicBezTo>
                    <a:pt x="195" y="76"/>
                    <a:pt x="197" y="72"/>
                    <a:pt x="198" y="70"/>
                  </a:cubicBezTo>
                  <a:cubicBezTo>
                    <a:pt x="200" y="67"/>
                    <a:pt x="201" y="65"/>
                    <a:pt x="200" y="65"/>
                  </a:cubicBezTo>
                  <a:cubicBezTo>
                    <a:pt x="199" y="65"/>
                    <a:pt x="200" y="64"/>
                    <a:pt x="201" y="62"/>
                  </a:cubicBezTo>
                  <a:cubicBezTo>
                    <a:pt x="203" y="61"/>
                    <a:pt x="204" y="58"/>
                    <a:pt x="205" y="56"/>
                  </a:cubicBezTo>
                  <a:cubicBezTo>
                    <a:pt x="205" y="55"/>
                    <a:pt x="206" y="54"/>
                    <a:pt x="207" y="54"/>
                  </a:cubicBezTo>
                  <a:cubicBezTo>
                    <a:pt x="207" y="54"/>
                    <a:pt x="208" y="53"/>
                    <a:pt x="209" y="51"/>
                  </a:cubicBezTo>
                  <a:cubicBezTo>
                    <a:pt x="209" y="50"/>
                    <a:pt x="210" y="49"/>
                    <a:pt x="211" y="48"/>
                  </a:cubicBezTo>
                  <a:cubicBezTo>
                    <a:pt x="211" y="47"/>
                    <a:pt x="212" y="45"/>
                    <a:pt x="213" y="44"/>
                  </a:cubicBezTo>
                  <a:cubicBezTo>
                    <a:pt x="213" y="43"/>
                    <a:pt x="214" y="40"/>
                    <a:pt x="214" y="38"/>
                  </a:cubicBezTo>
                  <a:cubicBezTo>
                    <a:pt x="214" y="37"/>
                    <a:pt x="213" y="34"/>
                    <a:pt x="213" y="34"/>
                  </a:cubicBezTo>
                  <a:cubicBezTo>
                    <a:pt x="212" y="33"/>
                    <a:pt x="210" y="32"/>
                    <a:pt x="210" y="33"/>
                  </a:cubicBezTo>
                  <a:cubicBezTo>
                    <a:pt x="210" y="33"/>
                    <a:pt x="208" y="32"/>
                    <a:pt x="207" y="31"/>
                  </a:cubicBezTo>
                  <a:cubicBezTo>
                    <a:pt x="206" y="30"/>
                    <a:pt x="206" y="29"/>
                    <a:pt x="208" y="30"/>
                  </a:cubicBezTo>
                  <a:cubicBezTo>
                    <a:pt x="210" y="30"/>
                    <a:pt x="212" y="29"/>
                    <a:pt x="212" y="28"/>
                  </a:cubicBezTo>
                  <a:cubicBezTo>
                    <a:pt x="212" y="27"/>
                    <a:pt x="212" y="26"/>
                    <a:pt x="211" y="25"/>
                  </a:cubicBezTo>
                  <a:cubicBezTo>
                    <a:pt x="210" y="24"/>
                    <a:pt x="209" y="23"/>
                    <a:pt x="208" y="22"/>
                  </a:cubicBezTo>
                  <a:cubicBezTo>
                    <a:pt x="208" y="21"/>
                    <a:pt x="206" y="20"/>
                    <a:pt x="206" y="20"/>
                  </a:cubicBezTo>
                  <a:cubicBezTo>
                    <a:pt x="205" y="19"/>
                    <a:pt x="205" y="20"/>
                    <a:pt x="205" y="20"/>
                  </a:cubicBezTo>
                  <a:cubicBezTo>
                    <a:pt x="205" y="21"/>
                    <a:pt x="205" y="22"/>
                    <a:pt x="204" y="22"/>
                  </a:cubicBezTo>
                  <a:cubicBezTo>
                    <a:pt x="204" y="23"/>
                    <a:pt x="203" y="23"/>
                    <a:pt x="203" y="22"/>
                  </a:cubicBezTo>
                  <a:cubicBezTo>
                    <a:pt x="203" y="22"/>
                    <a:pt x="202" y="21"/>
                    <a:pt x="202" y="20"/>
                  </a:cubicBezTo>
                  <a:cubicBezTo>
                    <a:pt x="202" y="19"/>
                    <a:pt x="202" y="18"/>
                    <a:pt x="201" y="17"/>
                  </a:cubicBezTo>
                  <a:cubicBezTo>
                    <a:pt x="200" y="17"/>
                    <a:pt x="199" y="17"/>
                    <a:pt x="199" y="17"/>
                  </a:cubicBezTo>
                  <a:cubicBezTo>
                    <a:pt x="198" y="18"/>
                    <a:pt x="197" y="17"/>
                    <a:pt x="197" y="16"/>
                  </a:cubicBezTo>
                  <a:cubicBezTo>
                    <a:pt x="197" y="15"/>
                    <a:pt x="195" y="14"/>
                    <a:pt x="194" y="13"/>
                  </a:cubicBezTo>
                  <a:cubicBezTo>
                    <a:pt x="193" y="12"/>
                    <a:pt x="191" y="12"/>
                    <a:pt x="189" y="12"/>
                  </a:cubicBezTo>
                  <a:cubicBezTo>
                    <a:pt x="188" y="12"/>
                    <a:pt x="186" y="13"/>
                    <a:pt x="185" y="13"/>
                  </a:cubicBezTo>
                  <a:cubicBezTo>
                    <a:pt x="185" y="14"/>
                    <a:pt x="183" y="14"/>
                    <a:pt x="182" y="14"/>
                  </a:cubicBezTo>
                  <a:cubicBezTo>
                    <a:pt x="180" y="14"/>
                    <a:pt x="178" y="15"/>
                    <a:pt x="177" y="16"/>
                  </a:cubicBezTo>
                  <a:cubicBezTo>
                    <a:pt x="176" y="16"/>
                    <a:pt x="175" y="18"/>
                    <a:pt x="175" y="19"/>
                  </a:cubicBezTo>
                  <a:cubicBezTo>
                    <a:pt x="175" y="20"/>
                    <a:pt x="175" y="21"/>
                    <a:pt x="174" y="21"/>
                  </a:cubicBezTo>
                  <a:cubicBezTo>
                    <a:pt x="173" y="21"/>
                    <a:pt x="172" y="22"/>
                    <a:pt x="171" y="22"/>
                  </a:cubicBezTo>
                  <a:cubicBezTo>
                    <a:pt x="170" y="23"/>
                    <a:pt x="169" y="23"/>
                    <a:pt x="168" y="22"/>
                  </a:cubicBezTo>
                  <a:cubicBezTo>
                    <a:pt x="168" y="21"/>
                    <a:pt x="168" y="19"/>
                    <a:pt x="168" y="19"/>
                  </a:cubicBezTo>
                  <a:cubicBezTo>
                    <a:pt x="169" y="18"/>
                    <a:pt x="170" y="16"/>
                    <a:pt x="170" y="15"/>
                  </a:cubicBezTo>
                  <a:cubicBezTo>
                    <a:pt x="170" y="13"/>
                    <a:pt x="169" y="12"/>
                    <a:pt x="167" y="12"/>
                  </a:cubicBezTo>
                  <a:cubicBezTo>
                    <a:pt x="166" y="12"/>
                    <a:pt x="163" y="12"/>
                    <a:pt x="162" y="13"/>
                  </a:cubicBezTo>
                  <a:cubicBezTo>
                    <a:pt x="161" y="13"/>
                    <a:pt x="161" y="13"/>
                    <a:pt x="162" y="11"/>
                  </a:cubicBezTo>
                  <a:cubicBezTo>
                    <a:pt x="162" y="10"/>
                    <a:pt x="162" y="10"/>
                    <a:pt x="160" y="11"/>
                  </a:cubicBezTo>
                  <a:cubicBezTo>
                    <a:pt x="159" y="12"/>
                    <a:pt x="156" y="13"/>
                    <a:pt x="155" y="13"/>
                  </a:cubicBezTo>
                  <a:cubicBezTo>
                    <a:pt x="154" y="13"/>
                    <a:pt x="154" y="12"/>
                    <a:pt x="155" y="11"/>
                  </a:cubicBezTo>
                  <a:cubicBezTo>
                    <a:pt x="156" y="10"/>
                    <a:pt x="157" y="9"/>
                    <a:pt x="158" y="8"/>
                  </a:cubicBezTo>
                  <a:cubicBezTo>
                    <a:pt x="159" y="7"/>
                    <a:pt x="160" y="6"/>
                    <a:pt x="161" y="6"/>
                  </a:cubicBezTo>
                  <a:cubicBezTo>
                    <a:pt x="162" y="5"/>
                    <a:pt x="161" y="4"/>
                    <a:pt x="161" y="3"/>
                  </a:cubicBezTo>
                  <a:cubicBezTo>
                    <a:pt x="160" y="2"/>
                    <a:pt x="159" y="1"/>
                    <a:pt x="158" y="1"/>
                  </a:cubicBezTo>
                  <a:cubicBezTo>
                    <a:pt x="158" y="1"/>
                    <a:pt x="156" y="1"/>
                    <a:pt x="154" y="0"/>
                  </a:cubicBezTo>
                  <a:cubicBezTo>
                    <a:pt x="152" y="0"/>
                    <a:pt x="149" y="0"/>
                    <a:pt x="148" y="1"/>
                  </a:cubicBezTo>
                  <a:cubicBezTo>
                    <a:pt x="146" y="2"/>
                    <a:pt x="144" y="4"/>
                    <a:pt x="144" y="6"/>
                  </a:cubicBezTo>
                  <a:cubicBezTo>
                    <a:pt x="143" y="7"/>
                    <a:pt x="142" y="9"/>
                    <a:pt x="141" y="11"/>
                  </a:cubicBezTo>
                  <a:cubicBezTo>
                    <a:pt x="140" y="12"/>
                    <a:pt x="139" y="14"/>
                    <a:pt x="139" y="15"/>
                  </a:cubicBezTo>
                  <a:cubicBezTo>
                    <a:pt x="139" y="16"/>
                    <a:pt x="138" y="17"/>
                    <a:pt x="138" y="18"/>
                  </a:cubicBezTo>
                  <a:cubicBezTo>
                    <a:pt x="138" y="18"/>
                    <a:pt x="138" y="19"/>
                    <a:pt x="138" y="20"/>
                  </a:cubicBezTo>
                  <a:cubicBezTo>
                    <a:pt x="138" y="21"/>
                    <a:pt x="138" y="22"/>
                    <a:pt x="139" y="22"/>
                  </a:cubicBezTo>
                  <a:cubicBezTo>
                    <a:pt x="140" y="23"/>
                    <a:pt x="140" y="24"/>
                    <a:pt x="140" y="25"/>
                  </a:cubicBezTo>
                  <a:cubicBezTo>
                    <a:pt x="140" y="26"/>
                    <a:pt x="141" y="27"/>
                    <a:pt x="142" y="28"/>
                  </a:cubicBezTo>
                  <a:cubicBezTo>
                    <a:pt x="144" y="28"/>
                    <a:pt x="144" y="29"/>
                    <a:pt x="143" y="29"/>
                  </a:cubicBezTo>
                  <a:cubicBezTo>
                    <a:pt x="142" y="28"/>
                    <a:pt x="142" y="37"/>
                    <a:pt x="141" y="37"/>
                  </a:cubicBezTo>
                  <a:cubicBezTo>
                    <a:pt x="139" y="38"/>
                    <a:pt x="137" y="38"/>
                    <a:pt x="135" y="38"/>
                  </a:cubicBezTo>
                  <a:cubicBezTo>
                    <a:pt x="134" y="38"/>
                    <a:pt x="132" y="39"/>
                    <a:pt x="132" y="40"/>
                  </a:cubicBezTo>
                  <a:cubicBezTo>
                    <a:pt x="132" y="41"/>
                    <a:pt x="122" y="40"/>
                    <a:pt x="123" y="40"/>
                  </a:cubicBezTo>
                  <a:cubicBezTo>
                    <a:pt x="124" y="40"/>
                    <a:pt x="118" y="41"/>
                    <a:pt x="119" y="43"/>
                  </a:cubicBezTo>
                  <a:cubicBezTo>
                    <a:pt x="119" y="44"/>
                    <a:pt x="120" y="45"/>
                    <a:pt x="120" y="45"/>
                  </a:cubicBezTo>
                  <a:cubicBezTo>
                    <a:pt x="120" y="45"/>
                    <a:pt x="119" y="44"/>
                    <a:pt x="118" y="44"/>
                  </a:cubicBezTo>
                  <a:cubicBezTo>
                    <a:pt x="118" y="44"/>
                    <a:pt x="117" y="43"/>
                    <a:pt x="116" y="43"/>
                  </a:cubicBezTo>
                  <a:cubicBezTo>
                    <a:pt x="116" y="43"/>
                    <a:pt x="115" y="42"/>
                    <a:pt x="114" y="42"/>
                  </a:cubicBezTo>
                  <a:cubicBezTo>
                    <a:pt x="113" y="42"/>
                    <a:pt x="112" y="43"/>
                    <a:pt x="111" y="44"/>
                  </a:cubicBezTo>
                  <a:cubicBezTo>
                    <a:pt x="111" y="45"/>
                    <a:pt x="110" y="46"/>
                    <a:pt x="110" y="47"/>
                  </a:cubicBezTo>
                  <a:cubicBezTo>
                    <a:pt x="111" y="47"/>
                    <a:pt x="110" y="48"/>
                    <a:pt x="109" y="48"/>
                  </a:cubicBezTo>
                  <a:cubicBezTo>
                    <a:pt x="108" y="48"/>
                    <a:pt x="106" y="49"/>
                    <a:pt x="105" y="50"/>
                  </a:cubicBezTo>
                  <a:cubicBezTo>
                    <a:pt x="104" y="51"/>
                    <a:pt x="103" y="51"/>
                    <a:pt x="103" y="50"/>
                  </a:cubicBezTo>
                  <a:cubicBezTo>
                    <a:pt x="103" y="49"/>
                    <a:pt x="102" y="49"/>
                    <a:pt x="101" y="50"/>
                  </a:cubicBezTo>
                  <a:cubicBezTo>
                    <a:pt x="100" y="50"/>
                    <a:pt x="99" y="50"/>
                    <a:pt x="100" y="49"/>
                  </a:cubicBezTo>
                  <a:cubicBezTo>
                    <a:pt x="100" y="48"/>
                    <a:pt x="100" y="47"/>
                    <a:pt x="99" y="46"/>
                  </a:cubicBezTo>
                  <a:cubicBezTo>
                    <a:pt x="99" y="46"/>
                    <a:pt x="97" y="46"/>
                    <a:pt x="96" y="46"/>
                  </a:cubicBezTo>
                  <a:cubicBezTo>
                    <a:pt x="95" y="46"/>
                    <a:pt x="94" y="46"/>
                    <a:pt x="93" y="46"/>
                  </a:cubicBezTo>
                  <a:cubicBezTo>
                    <a:pt x="93" y="46"/>
                    <a:pt x="92" y="46"/>
                    <a:pt x="92" y="47"/>
                  </a:cubicBezTo>
                  <a:cubicBezTo>
                    <a:pt x="91" y="47"/>
                    <a:pt x="91" y="47"/>
                    <a:pt x="90" y="47"/>
                  </a:cubicBezTo>
                  <a:cubicBezTo>
                    <a:pt x="90" y="47"/>
                    <a:pt x="88" y="47"/>
                    <a:pt x="88" y="48"/>
                  </a:cubicBezTo>
                  <a:cubicBezTo>
                    <a:pt x="87" y="48"/>
                    <a:pt x="86" y="48"/>
                    <a:pt x="86" y="48"/>
                  </a:cubicBezTo>
                  <a:cubicBezTo>
                    <a:pt x="85" y="48"/>
                    <a:pt x="84" y="48"/>
                    <a:pt x="84" y="49"/>
                  </a:cubicBezTo>
                  <a:cubicBezTo>
                    <a:pt x="83" y="50"/>
                    <a:pt x="84" y="51"/>
                    <a:pt x="86" y="51"/>
                  </a:cubicBezTo>
                  <a:cubicBezTo>
                    <a:pt x="87" y="51"/>
                    <a:pt x="85" y="51"/>
                    <a:pt x="84" y="52"/>
                  </a:cubicBezTo>
                  <a:cubicBezTo>
                    <a:pt x="82" y="53"/>
                    <a:pt x="84" y="53"/>
                    <a:pt x="82" y="54"/>
                  </a:cubicBezTo>
                  <a:cubicBezTo>
                    <a:pt x="81" y="54"/>
                    <a:pt x="81" y="55"/>
                    <a:pt x="81" y="56"/>
                  </a:cubicBezTo>
                  <a:cubicBezTo>
                    <a:pt x="80" y="56"/>
                    <a:pt x="81" y="55"/>
                    <a:pt x="79" y="55"/>
                  </a:cubicBezTo>
                  <a:cubicBezTo>
                    <a:pt x="78" y="55"/>
                    <a:pt x="77" y="58"/>
                    <a:pt x="75" y="59"/>
                  </a:cubicBezTo>
                  <a:cubicBezTo>
                    <a:pt x="73" y="60"/>
                    <a:pt x="74" y="60"/>
                    <a:pt x="73" y="61"/>
                  </a:cubicBezTo>
                  <a:cubicBezTo>
                    <a:pt x="72" y="62"/>
                    <a:pt x="72" y="61"/>
                    <a:pt x="71" y="61"/>
                  </a:cubicBezTo>
                  <a:cubicBezTo>
                    <a:pt x="70" y="62"/>
                    <a:pt x="68" y="63"/>
                    <a:pt x="67" y="62"/>
                  </a:cubicBezTo>
                  <a:cubicBezTo>
                    <a:pt x="65" y="62"/>
                    <a:pt x="64" y="63"/>
                    <a:pt x="64" y="63"/>
                  </a:cubicBezTo>
                  <a:cubicBezTo>
                    <a:pt x="64" y="64"/>
                    <a:pt x="64" y="64"/>
                    <a:pt x="65" y="65"/>
                  </a:cubicBezTo>
                  <a:cubicBezTo>
                    <a:pt x="66" y="65"/>
                    <a:pt x="67" y="66"/>
                    <a:pt x="66" y="66"/>
                  </a:cubicBezTo>
                  <a:cubicBezTo>
                    <a:pt x="65" y="67"/>
                    <a:pt x="64" y="68"/>
                    <a:pt x="64" y="69"/>
                  </a:cubicBezTo>
                  <a:cubicBezTo>
                    <a:pt x="64" y="70"/>
                    <a:pt x="65" y="71"/>
                    <a:pt x="64" y="71"/>
                  </a:cubicBezTo>
                  <a:cubicBezTo>
                    <a:pt x="64" y="72"/>
                    <a:pt x="65" y="74"/>
                    <a:pt x="64" y="73"/>
                  </a:cubicBezTo>
                  <a:cubicBezTo>
                    <a:pt x="63" y="72"/>
                    <a:pt x="64" y="73"/>
                    <a:pt x="64" y="74"/>
                  </a:cubicBezTo>
                  <a:cubicBezTo>
                    <a:pt x="63" y="75"/>
                    <a:pt x="61" y="75"/>
                    <a:pt x="63" y="76"/>
                  </a:cubicBezTo>
                  <a:cubicBezTo>
                    <a:pt x="64" y="76"/>
                    <a:pt x="63" y="77"/>
                    <a:pt x="63" y="77"/>
                  </a:cubicBezTo>
                  <a:cubicBezTo>
                    <a:pt x="63" y="77"/>
                    <a:pt x="62" y="77"/>
                    <a:pt x="63" y="78"/>
                  </a:cubicBezTo>
                  <a:cubicBezTo>
                    <a:pt x="64" y="79"/>
                    <a:pt x="64" y="79"/>
                    <a:pt x="63" y="79"/>
                  </a:cubicBezTo>
                  <a:cubicBezTo>
                    <a:pt x="62" y="79"/>
                    <a:pt x="62" y="81"/>
                    <a:pt x="62" y="80"/>
                  </a:cubicBezTo>
                  <a:cubicBezTo>
                    <a:pt x="61" y="80"/>
                    <a:pt x="60" y="79"/>
                    <a:pt x="60" y="80"/>
                  </a:cubicBezTo>
                  <a:cubicBezTo>
                    <a:pt x="60" y="81"/>
                    <a:pt x="59" y="81"/>
                    <a:pt x="59" y="81"/>
                  </a:cubicBezTo>
                  <a:cubicBezTo>
                    <a:pt x="58" y="81"/>
                    <a:pt x="58" y="81"/>
                    <a:pt x="58" y="82"/>
                  </a:cubicBezTo>
                  <a:cubicBezTo>
                    <a:pt x="58" y="82"/>
                    <a:pt x="59" y="85"/>
                    <a:pt x="60" y="85"/>
                  </a:cubicBezTo>
                  <a:cubicBezTo>
                    <a:pt x="61" y="85"/>
                    <a:pt x="62" y="86"/>
                    <a:pt x="63" y="87"/>
                  </a:cubicBezTo>
                  <a:cubicBezTo>
                    <a:pt x="63" y="88"/>
                    <a:pt x="64" y="90"/>
                    <a:pt x="64" y="90"/>
                  </a:cubicBezTo>
                  <a:cubicBezTo>
                    <a:pt x="65" y="90"/>
                    <a:pt x="65" y="91"/>
                    <a:pt x="65" y="92"/>
                  </a:cubicBezTo>
                  <a:cubicBezTo>
                    <a:pt x="64" y="93"/>
                    <a:pt x="63" y="94"/>
                    <a:pt x="62" y="93"/>
                  </a:cubicBezTo>
                  <a:cubicBezTo>
                    <a:pt x="61" y="93"/>
                    <a:pt x="59" y="93"/>
                    <a:pt x="58" y="94"/>
                  </a:cubicBezTo>
                  <a:cubicBezTo>
                    <a:pt x="56" y="94"/>
                    <a:pt x="53" y="91"/>
                    <a:pt x="52" y="91"/>
                  </a:cubicBezTo>
                  <a:cubicBezTo>
                    <a:pt x="52" y="92"/>
                    <a:pt x="51" y="92"/>
                    <a:pt x="49" y="91"/>
                  </a:cubicBezTo>
                  <a:cubicBezTo>
                    <a:pt x="48" y="91"/>
                    <a:pt x="45" y="91"/>
                    <a:pt x="43" y="91"/>
                  </a:cubicBezTo>
                  <a:cubicBezTo>
                    <a:pt x="41" y="92"/>
                    <a:pt x="43" y="92"/>
                    <a:pt x="42" y="92"/>
                  </a:cubicBezTo>
                  <a:cubicBezTo>
                    <a:pt x="41" y="92"/>
                    <a:pt x="43" y="94"/>
                    <a:pt x="41" y="94"/>
                  </a:cubicBezTo>
                  <a:cubicBezTo>
                    <a:pt x="38" y="94"/>
                    <a:pt x="38" y="94"/>
                    <a:pt x="37" y="94"/>
                  </a:cubicBezTo>
                  <a:cubicBezTo>
                    <a:pt x="37" y="95"/>
                    <a:pt x="35" y="96"/>
                    <a:pt x="34" y="97"/>
                  </a:cubicBezTo>
                  <a:cubicBezTo>
                    <a:pt x="32" y="98"/>
                    <a:pt x="32" y="99"/>
                    <a:pt x="32" y="100"/>
                  </a:cubicBezTo>
                  <a:cubicBezTo>
                    <a:pt x="33" y="100"/>
                    <a:pt x="33" y="101"/>
                    <a:pt x="33" y="101"/>
                  </a:cubicBezTo>
                  <a:cubicBezTo>
                    <a:pt x="32" y="102"/>
                    <a:pt x="32" y="102"/>
                    <a:pt x="33" y="103"/>
                  </a:cubicBezTo>
                  <a:cubicBezTo>
                    <a:pt x="34" y="104"/>
                    <a:pt x="34" y="106"/>
                    <a:pt x="34" y="107"/>
                  </a:cubicBezTo>
                  <a:cubicBezTo>
                    <a:pt x="34" y="109"/>
                    <a:pt x="34" y="110"/>
                    <a:pt x="33" y="111"/>
                  </a:cubicBezTo>
                  <a:cubicBezTo>
                    <a:pt x="33" y="111"/>
                    <a:pt x="33" y="113"/>
                    <a:pt x="33" y="113"/>
                  </a:cubicBezTo>
                  <a:cubicBezTo>
                    <a:pt x="33" y="114"/>
                    <a:pt x="33" y="115"/>
                    <a:pt x="32" y="116"/>
                  </a:cubicBezTo>
                  <a:cubicBezTo>
                    <a:pt x="32" y="116"/>
                    <a:pt x="32" y="117"/>
                    <a:pt x="33" y="118"/>
                  </a:cubicBezTo>
                  <a:cubicBezTo>
                    <a:pt x="33" y="118"/>
                    <a:pt x="35" y="119"/>
                    <a:pt x="36" y="120"/>
                  </a:cubicBezTo>
                  <a:cubicBezTo>
                    <a:pt x="37" y="121"/>
                    <a:pt x="30" y="120"/>
                    <a:pt x="32" y="121"/>
                  </a:cubicBezTo>
                  <a:cubicBezTo>
                    <a:pt x="33" y="122"/>
                    <a:pt x="34" y="123"/>
                    <a:pt x="34" y="124"/>
                  </a:cubicBezTo>
                  <a:cubicBezTo>
                    <a:pt x="34" y="125"/>
                    <a:pt x="34" y="126"/>
                    <a:pt x="35" y="127"/>
                  </a:cubicBezTo>
                  <a:cubicBezTo>
                    <a:pt x="35" y="128"/>
                    <a:pt x="36" y="130"/>
                    <a:pt x="37" y="130"/>
                  </a:cubicBezTo>
                  <a:cubicBezTo>
                    <a:pt x="38" y="130"/>
                    <a:pt x="40" y="131"/>
                    <a:pt x="40" y="132"/>
                  </a:cubicBezTo>
                  <a:cubicBezTo>
                    <a:pt x="41" y="133"/>
                    <a:pt x="41" y="134"/>
                    <a:pt x="41" y="135"/>
                  </a:cubicBezTo>
                  <a:cubicBezTo>
                    <a:pt x="42" y="136"/>
                    <a:pt x="42" y="137"/>
                    <a:pt x="41" y="138"/>
                  </a:cubicBezTo>
                  <a:cubicBezTo>
                    <a:pt x="41" y="138"/>
                    <a:pt x="38" y="136"/>
                    <a:pt x="37" y="137"/>
                  </a:cubicBezTo>
                  <a:cubicBezTo>
                    <a:pt x="37" y="137"/>
                    <a:pt x="36" y="139"/>
                    <a:pt x="36" y="140"/>
                  </a:cubicBezTo>
                  <a:cubicBezTo>
                    <a:pt x="36" y="142"/>
                    <a:pt x="39" y="140"/>
                    <a:pt x="40" y="141"/>
                  </a:cubicBezTo>
                  <a:cubicBezTo>
                    <a:pt x="40" y="142"/>
                    <a:pt x="40" y="144"/>
                    <a:pt x="40" y="145"/>
                  </a:cubicBezTo>
                  <a:cubicBezTo>
                    <a:pt x="40" y="146"/>
                    <a:pt x="41" y="149"/>
                    <a:pt x="41" y="150"/>
                  </a:cubicBezTo>
                  <a:cubicBezTo>
                    <a:pt x="42" y="151"/>
                    <a:pt x="41" y="151"/>
                    <a:pt x="40" y="152"/>
                  </a:cubicBezTo>
                  <a:cubicBezTo>
                    <a:pt x="39" y="153"/>
                    <a:pt x="39" y="154"/>
                    <a:pt x="39" y="154"/>
                  </a:cubicBezTo>
                  <a:cubicBezTo>
                    <a:pt x="38" y="155"/>
                    <a:pt x="38" y="155"/>
                    <a:pt x="38" y="156"/>
                  </a:cubicBezTo>
                  <a:cubicBezTo>
                    <a:pt x="38" y="157"/>
                    <a:pt x="38" y="158"/>
                    <a:pt x="39" y="159"/>
                  </a:cubicBezTo>
                  <a:cubicBezTo>
                    <a:pt x="40" y="160"/>
                    <a:pt x="41" y="162"/>
                    <a:pt x="42" y="163"/>
                  </a:cubicBezTo>
                  <a:cubicBezTo>
                    <a:pt x="43" y="165"/>
                    <a:pt x="42" y="168"/>
                    <a:pt x="43" y="169"/>
                  </a:cubicBezTo>
                  <a:cubicBezTo>
                    <a:pt x="43" y="169"/>
                    <a:pt x="43" y="170"/>
                    <a:pt x="44" y="170"/>
                  </a:cubicBezTo>
                  <a:cubicBezTo>
                    <a:pt x="45" y="170"/>
                    <a:pt x="46" y="169"/>
                    <a:pt x="47" y="169"/>
                  </a:cubicBezTo>
                  <a:cubicBezTo>
                    <a:pt x="49" y="169"/>
                    <a:pt x="50" y="169"/>
                    <a:pt x="51" y="169"/>
                  </a:cubicBezTo>
                  <a:cubicBezTo>
                    <a:pt x="52" y="170"/>
                    <a:pt x="52" y="171"/>
                    <a:pt x="53" y="172"/>
                  </a:cubicBezTo>
                  <a:cubicBezTo>
                    <a:pt x="53" y="173"/>
                    <a:pt x="53" y="173"/>
                    <a:pt x="53" y="173"/>
                  </a:cubicBezTo>
                  <a:cubicBezTo>
                    <a:pt x="53" y="173"/>
                    <a:pt x="52" y="173"/>
                    <a:pt x="52" y="173"/>
                  </a:cubicBezTo>
                  <a:cubicBezTo>
                    <a:pt x="51" y="172"/>
                    <a:pt x="50" y="171"/>
                    <a:pt x="49" y="171"/>
                  </a:cubicBezTo>
                  <a:cubicBezTo>
                    <a:pt x="48" y="170"/>
                    <a:pt x="47" y="171"/>
                    <a:pt x="45" y="172"/>
                  </a:cubicBezTo>
                  <a:cubicBezTo>
                    <a:pt x="44" y="173"/>
                    <a:pt x="42" y="173"/>
                    <a:pt x="41" y="172"/>
                  </a:cubicBezTo>
                  <a:cubicBezTo>
                    <a:pt x="39" y="171"/>
                    <a:pt x="37" y="169"/>
                    <a:pt x="37" y="169"/>
                  </a:cubicBezTo>
                  <a:cubicBezTo>
                    <a:pt x="36" y="169"/>
                    <a:pt x="35" y="168"/>
                    <a:pt x="35" y="167"/>
                  </a:cubicBezTo>
                  <a:cubicBezTo>
                    <a:pt x="36" y="166"/>
                    <a:pt x="36" y="165"/>
                    <a:pt x="35" y="164"/>
                  </a:cubicBezTo>
                  <a:cubicBezTo>
                    <a:pt x="34" y="163"/>
                    <a:pt x="32" y="166"/>
                    <a:pt x="31" y="165"/>
                  </a:cubicBezTo>
                  <a:cubicBezTo>
                    <a:pt x="31" y="164"/>
                    <a:pt x="30" y="163"/>
                    <a:pt x="31" y="162"/>
                  </a:cubicBezTo>
                  <a:cubicBezTo>
                    <a:pt x="31" y="161"/>
                    <a:pt x="29" y="159"/>
                    <a:pt x="30" y="158"/>
                  </a:cubicBezTo>
                  <a:cubicBezTo>
                    <a:pt x="30" y="157"/>
                    <a:pt x="31" y="157"/>
                    <a:pt x="31" y="155"/>
                  </a:cubicBezTo>
                  <a:cubicBezTo>
                    <a:pt x="32" y="154"/>
                    <a:pt x="32" y="151"/>
                    <a:pt x="31" y="151"/>
                  </a:cubicBezTo>
                  <a:cubicBezTo>
                    <a:pt x="30" y="150"/>
                    <a:pt x="29" y="150"/>
                    <a:pt x="28" y="151"/>
                  </a:cubicBezTo>
                  <a:cubicBezTo>
                    <a:pt x="28" y="152"/>
                    <a:pt x="27" y="154"/>
                    <a:pt x="27" y="155"/>
                  </a:cubicBezTo>
                  <a:cubicBezTo>
                    <a:pt x="27" y="156"/>
                    <a:pt x="27" y="156"/>
                    <a:pt x="26" y="156"/>
                  </a:cubicBezTo>
                  <a:cubicBezTo>
                    <a:pt x="26" y="156"/>
                    <a:pt x="25" y="158"/>
                    <a:pt x="25" y="160"/>
                  </a:cubicBezTo>
                  <a:cubicBezTo>
                    <a:pt x="24" y="162"/>
                    <a:pt x="24" y="162"/>
                    <a:pt x="24" y="161"/>
                  </a:cubicBezTo>
                  <a:cubicBezTo>
                    <a:pt x="24" y="159"/>
                    <a:pt x="24" y="157"/>
                    <a:pt x="24" y="157"/>
                  </a:cubicBezTo>
                  <a:cubicBezTo>
                    <a:pt x="24" y="156"/>
                    <a:pt x="25" y="154"/>
                    <a:pt x="25" y="153"/>
                  </a:cubicBezTo>
                  <a:cubicBezTo>
                    <a:pt x="26" y="152"/>
                    <a:pt x="26" y="151"/>
                    <a:pt x="26" y="150"/>
                  </a:cubicBezTo>
                  <a:cubicBezTo>
                    <a:pt x="26" y="149"/>
                    <a:pt x="29" y="148"/>
                    <a:pt x="29" y="147"/>
                  </a:cubicBezTo>
                  <a:cubicBezTo>
                    <a:pt x="29" y="146"/>
                    <a:pt x="30" y="145"/>
                    <a:pt x="31" y="144"/>
                  </a:cubicBezTo>
                  <a:cubicBezTo>
                    <a:pt x="31" y="143"/>
                    <a:pt x="33" y="142"/>
                    <a:pt x="34" y="141"/>
                  </a:cubicBezTo>
                  <a:cubicBezTo>
                    <a:pt x="35" y="140"/>
                    <a:pt x="34" y="141"/>
                    <a:pt x="35" y="139"/>
                  </a:cubicBezTo>
                  <a:cubicBezTo>
                    <a:pt x="35" y="138"/>
                    <a:pt x="35" y="137"/>
                    <a:pt x="34" y="136"/>
                  </a:cubicBezTo>
                  <a:cubicBezTo>
                    <a:pt x="33" y="136"/>
                    <a:pt x="34" y="134"/>
                    <a:pt x="33" y="134"/>
                  </a:cubicBezTo>
                  <a:cubicBezTo>
                    <a:pt x="32" y="134"/>
                    <a:pt x="34" y="131"/>
                    <a:pt x="32" y="131"/>
                  </a:cubicBezTo>
                  <a:cubicBezTo>
                    <a:pt x="31" y="131"/>
                    <a:pt x="30" y="131"/>
                    <a:pt x="29" y="131"/>
                  </a:cubicBezTo>
                  <a:cubicBezTo>
                    <a:pt x="28" y="130"/>
                    <a:pt x="27" y="129"/>
                    <a:pt x="26" y="128"/>
                  </a:cubicBezTo>
                  <a:cubicBezTo>
                    <a:pt x="25" y="127"/>
                    <a:pt x="25" y="125"/>
                    <a:pt x="24" y="124"/>
                  </a:cubicBezTo>
                  <a:cubicBezTo>
                    <a:pt x="24" y="124"/>
                    <a:pt x="23" y="124"/>
                    <a:pt x="22" y="123"/>
                  </a:cubicBezTo>
                  <a:cubicBezTo>
                    <a:pt x="21" y="122"/>
                    <a:pt x="21" y="121"/>
                    <a:pt x="20" y="120"/>
                  </a:cubicBezTo>
                  <a:cubicBezTo>
                    <a:pt x="19" y="119"/>
                    <a:pt x="20" y="118"/>
                    <a:pt x="19" y="117"/>
                  </a:cubicBezTo>
                  <a:cubicBezTo>
                    <a:pt x="19" y="117"/>
                    <a:pt x="17" y="117"/>
                    <a:pt x="17" y="116"/>
                  </a:cubicBezTo>
                  <a:cubicBezTo>
                    <a:pt x="16" y="116"/>
                    <a:pt x="16" y="116"/>
                    <a:pt x="15" y="116"/>
                  </a:cubicBezTo>
                  <a:cubicBezTo>
                    <a:pt x="15" y="118"/>
                    <a:pt x="15" y="122"/>
                    <a:pt x="16" y="123"/>
                  </a:cubicBezTo>
                  <a:cubicBezTo>
                    <a:pt x="18" y="124"/>
                    <a:pt x="19" y="125"/>
                    <a:pt x="20" y="126"/>
                  </a:cubicBezTo>
                  <a:cubicBezTo>
                    <a:pt x="21" y="126"/>
                    <a:pt x="22" y="127"/>
                    <a:pt x="23" y="128"/>
                  </a:cubicBezTo>
                  <a:cubicBezTo>
                    <a:pt x="23" y="129"/>
                    <a:pt x="24" y="129"/>
                    <a:pt x="23" y="130"/>
                  </a:cubicBezTo>
                  <a:cubicBezTo>
                    <a:pt x="23" y="132"/>
                    <a:pt x="21" y="133"/>
                    <a:pt x="20" y="134"/>
                  </a:cubicBezTo>
                  <a:cubicBezTo>
                    <a:pt x="19" y="134"/>
                    <a:pt x="17" y="135"/>
                    <a:pt x="17" y="136"/>
                  </a:cubicBezTo>
                  <a:cubicBezTo>
                    <a:pt x="17" y="138"/>
                    <a:pt x="16" y="137"/>
                    <a:pt x="17" y="138"/>
                  </a:cubicBezTo>
                  <a:cubicBezTo>
                    <a:pt x="18" y="139"/>
                    <a:pt x="15" y="139"/>
                    <a:pt x="16" y="140"/>
                  </a:cubicBezTo>
                  <a:cubicBezTo>
                    <a:pt x="18" y="141"/>
                    <a:pt x="15" y="147"/>
                    <a:pt x="15" y="149"/>
                  </a:cubicBezTo>
                  <a:cubicBezTo>
                    <a:pt x="15" y="151"/>
                    <a:pt x="15" y="154"/>
                    <a:pt x="14" y="156"/>
                  </a:cubicBezTo>
                  <a:cubicBezTo>
                    <a:pt x="14" y="157"/>
                    <a:pt x="13" y="159"/>
                    <a:pt x="12" y="159"/>
                  </a:cubicBezTo>
                  <a:cubicBezTo>
                    <a:pt x="11" y="158"/>
                    <a:pt x="9" y="159"/>
                    <a:pt x="7" y="161"/>
                  </a:cubicBezTo>
                  <a:cubicBezTo>
                    <a:pt x="6" y="162"/>
                    <a:pt x="3" y="164"/>
                    <a:pt x="2" y="164"/>
                  </a:cubicBezTo>
                  <a:cubicBezTo>
                    <a:pt x="1" y="165"/>
                    <a:pt x="0" y="167"/>
                    <a:pt x="0" y="169"/>
                  </a:cubicBezTo>
                  <a:cubicBezTo>
                    <a:pt x="0" y="171"/>
                    <a:pt x="0" y="173"/>
                    <a:pt x="1" y="173"/>
                  </a:cubicBezTo>
                  <a:cubicBezTo>
                    <a:pt x="1" y="173"/>
                    <a:pt x="3" y="175"/>
                    <a:pt x="4" y="177"/>
                  </a:cubicBezTo>
                  <a:cubicBezTo>
                    <a:pt x="5" y="179"/>
                    <a:pt x="6" y="181"/>
                    <a:pt x="7" y="181"/>
                  </a:cubicBezTo>
                  <a:cubicBezTo>
                    <a:pt x="8" y="181"/>
                    <a:pt x="9" y="182"/>
                    <a:pt x="11" y="183"/>
                  </a:cubicBezTo>
                  <a:cubicBezTo>
                    <a:pt x="12" y="183"/>
                    <a:pt x="14" y="183"/>
                    <a:pt x="15" y="183"/>
                  </a:cubicBezTo>
                  <a:cubicBezTo>
                    <a:pt x="16" y="182"/>
                    <a:pt x="18" y="182"/>
                    <a:pt x="18" y="183"/>
                  </a:cubicBezTo>
                  <a:cubicBezTo>
                    <a:pt x="19" y="183"/>
                    <a:pt x="20" y="185"/>
                    <a:pt x="21" y="185"/>
                  </a:cubicBezTo>
                  <a:cubicBezTo>
                    <a:pt x="23" y="186"/>
                    <a:pt x="24" y="187"/>
                    <a:pt x="24" y="189"/>
                  </a:cubicBezTo>
                  <a:cubicBezTo>
                    <a:pt x="24" y="190"/>
                    <a:pt x="24" y="192"/>
                    <a:pt x="25" y="194"/>
                  </a:cubicBezTo>
                  <a:cubicBezTo>
                    <a:pt x="25" y="196"/>
                    <a:pt x="25" y="197"/>
                    <a:pt x="24" y="197"/>
                  </a:cubicBezTo>
                  <a:cubicBezTo>
                    <a:pt x="23" y="197"/>
                    <a:pt x="23" y="198"/>
                    <a:pt x="23" y="200"/>
                  </a:cubicBezTo>
                  <a:cubicBezTo>
                    <a:pt x="24" y="201"/>
                    <a:pt x="25" y="202"/>
                    <a:pt x="25" y="202"/>
                  </a:cubicBezTo>
                  <a:cubicBezTo>
                    <a:pt x="25" y="202"/>
                    <a:pt x="24" y="203"/>
                    <a:pt x="23" y="204"/>
                  </a:cubicBezTo>
                  <a:cubicBezTo>
                    <a:pt x="22" y="205"/>
                    <a:pt x="21" y="207"/>
                    <a:pt x="20" y="208"/>
                  </a:cubicBezTo>
                  <a:cubicBezTo>
                    <a:pt x="20" y="209"/>
                    <a:pt x="19" y="210"/>
                    <a:pt x="17" y="210"/>
                  </a:cubicBezTo>
                  <a:cubicBezTo>
                    <a:pt x="16" y="211"/>
                    <a:pt x="15" y="212"/>
                    <a:pt x="16" y="213"/>
                  </a:cubicBezTo>
                  <a:cubicBezTo>
                    <a:pt x="16" y="214"/>
                    <a:pt x="17" y="216"/>
                    <a:pt x="18" y="217"/>
                  </a:cubicBezTo>
                  <a:cubicBezTo>
                    <a:pt x="18" y="218"/>
                    <a:pt x="19" y="221"/>
                    <a:pt x="18" y="222"/>
                  </a:cubicBezTo>
                  <a:cubicBezTo>
                    <a:pt x="18" y="224"/>
                    <a:pt x="18" y="226"/>
                    <a:pt x="18" y="227"/>
                  </a:cubicBezTo>
                  <a:cubicBezTo>
                    <a:pt x="19" y="228"/>
                    <a:pt x="20" y="229"/>
                    <a:pt x="22" y="230"/>
                  </a:cubicBezTo>
                  <a:cubicBezTo>
                    <a:pt x="23" y="231"/>
                    <a:pt x="24" y="233"/>
                    <a:pt x="25" y="234"/>
                  </a:cubicBezTo>
                  <a:cubicBezTo>
                    <a:pt x="25" y="236"/>
                    <a:pt x="25" y="238"/>
                    <a:pt x="24" y="238"/>
                  </a:cubicBezTo>
                  <a:cubicBezTo>
                    <a:pt x="23" y="239"/>
                    <a:pt x="23" y="241"/>
                    <a:pt x="24" y="243"/>
                  </a:cubicBezTo>
                  <a:cubicBezTo>
                    <a:pt x="25" y="245"/>
                    <a:pt x="25" y="247"/>
                    <a:pt x="24" y="248"/>
                  </a:cubicBezTo>
                  <a:cubicBezTo>
                    <a:pt x="24" y="249"/>
                    <a:pt x="24" y="251"/>
                    <a:pt x="24" y="252"/>
                  </a:cubicBezTo>
                  <a:cubicBezTo>
                    <a:pt x="25" y="254"/>
                    <a:pt x="27" y="255"/>
                    <a:pt x="29" y="256"/>
                  </a:cubicBezTo>
                  <a:cubicBezTo>
                    <a:pt x="30" y="257"/>
                    <a:pt x="32" y="259"/>
                    <a:pt x="32" y="260"/>
                  </a:cubicBezTo>
                  <a:cubicBezTo>
                    <a:pt x="32" y="261"/>
                    <a:pt x="32" y="262"/>
                    <a:pt x="32" y="263"/>
                  </a:cubicBezTo>
                  <a:cubicBezTo>
                    <a:pt x="33" y="264"/>
                    <a:pt x="33" y="265"/>
                    <a:pt x="33" y="266"/>
                  </a:cubicBezTo>
                  <a:cubicBezTo>
                    <a:pt x="33" y="267"/>
                    <a:pt x="33" y="268"/>
                    <a:pt x="32" y="269"/>
                  </a:cubicBezTo>
                  <a:cubicBezTo>
                    <a:pt x="32" y="270"/>
                    <a:pt x="32" y="271"/>
                    <a:pt x="32" y="273"/>
                  </a:cubicBezTo>
                  <a:cubicBezTo>
                    <a:pt x="32" y="274"/>
                    <a:pt x="33" y="275"/>
                    <a:pt x="34" y="275"/>
                  </a:cubicBezTo>
                  <a:cubicBezTo>
                    <a:pt x="35" y="275"/>
                    <a:pt x="37" y="276"/>
                    <a:pt x="37" y="276"/>
                  </a:cubicBezTo>
                  <a:cubicBezTo>
                    <a:pt x="38" y="277"/>
                    <a:pt x="40" y="278"/>
                    <a:pt x="41" y="278"/>
                  </a:cubicBezTo>
                  <a:cubicBezTo>
                    <a:pt x="43" y="278"/>
                    <a:pt x="44" y="279"/>
                    <a:pt x="44" y="280"/>
                  </a:cubicBezTo>
                  <a:cubicBezTo>
                    <a:pt x="44" y="281"/>
                    <a:pt x="44" y="283"/>
                    <a:pt x="44" y="284"/>
                  </a:cubicBezTo>
                  <a:cubicBezTo>
                    <a:pt x="44" y="285"/>
                    <a:pt x="44" y="287"/>
                    <a:pt x="44" y="289"/>
                  </a:cubicBezTo>
                  <a:cubicBezTo>
                    <a:pt x="44" y="290"/>
                    <a:pt x="43" y="292"/>
                    <a:pt x="41" y="293"/>
                  </a:cubicBezTo>
                  <a:cubicBezTo>
                    <a:pt x="40" y="294"/>
                    <a:pt x="38" y="296"/>
                    <a:pt x="38" y="297"/>
                  </a:cubicBezTo>
                  <a:cubicBezTo>
                    <a:pt x="38" y="299"/>
                    <a:pt x="37" y="300"/>
                    <a:pt x="36" y="301"/>
                  </a:cubicBezTo>
                  <a:cubicBezTo>
                    <a:pt x="36" y="301"/>
                    <a:pt x="36" y="302"/>
                    <a:pt x="36" y="302"/>
                  </a:cubicBezTo>
                  <a:cubicBezTo>
                    <a:pt x="37" y="303"/>
                    <a:pt x="38" y="304"/>
                    <a:pt x="39" y="305"/>
                  </a:cubicBezTo>
                  <a:cubicBezTo>
                    <a:pt x="39" y="306"/>
                    <a:pt x="40" y="307"/>
                    <a:pt x="40" y="308"/>
                  </a:cubicBezTo>
                  <a:cubicBezTo>
                    <a:pt x="39" y="308"/>
                    <a:pt x="39" y="310"/>
                    <a:pt x="40" y="311"/>
                  </a:cubicBezTo>
                  <a:cubicBezTo>
                    <a:pt x="40" y="312"/>
                    <a:pt x="39" y="313"/>
                    <a:pt x="38" y="315"/>
                  </a:cubicBezTo>
                  <a:cubicBezTo>
                    <a:pt x="37" y="316"/>
                    <a:pt x="35" y="319"/>
                    <a:pt x="33" y="321"/>
                  </a:cubicBezTo>
                  <a:cubicBezTo>
                    <a:pt x="32" y="323"/>
                    <a:pt x="30" y="325"/>
                    <a:pt x="29" y="326"/>
                  </a:cubicBezTo>
                  <a:cubicBezTo>
                    <a:pt x="28" y="328"/>
                    <a:pt x="27" y="329"/>
                    <a:pt x="27" y="329"/>
                  </a:cubicBezTo>
                  <a:cubicBezTo>
                    <a:pt x="27" y="329"/>
                    <a:pt x="27" y="330"/>
                    <a:pt x="27" y="331"/>
                  </a:cubicBezTo>
                  <a:cubicBezTo>
                    <a:pt x="27" y="332"/>
                    <a:pt x="29" y="335"/>
                    <a:pt x="31" y="336"/>
                  </a:cubicBezTo>
                  <a:cubicBezTo>
                    <a:pt x="33" y="337"/>
                    <a:pt x="35" y="339"/>
                    <a:pt x="36" y="339"/>
                  </a:cubicBezTo>
                  <a:cubicBezTo>
                    <a:pt x="37" y="339"/>
                    <a:pt x="38" y="340"/>
                    <a:pt x="39" y="341"/>
                  </a:cubicBezTo>
                  <a:cubicBezTo>
                    <a:pt x="41" y="341"/>
                    <a:pt x="41" y="343"/>
                    <a:pt x="40" y="343"/>
                  </a:cubicBezTo>
                  <a:cubicBezTo>
                    <a:pt x="39" y="344"/>
                    <a:pt x="38" y="345"/>
                    <a:pt x="38" y="345"/>
                  </a:cubicBezTo>
                  <a:cubicBezTo>
                    <a:pt x="38" y="346"/>
                    <a:pt x="35" y="349"/>
                    <a:pt x="31" y="351"/>
                  </a:cubicBezTo>
                  <a:cubicBezTo>
                    <a:pt x="27" y="353"/>
                    <a:pt x="24" y="355"/>
                    <a:pt x="24" y="355"/>
                  </a:cubicBezTo>
                  <a:cubicBezTo>
                    <a:pt x="24" y="355"/>
                    <a:pt x="25" y="357"/>
                    <a:pt x="26" y="360"/>
                  </a:cubicBezTo>
                  <a:cubicBezTo>
                    <a:pt x="27" y="362"/>
                    <a:pt x="27" y="366"/>
                    <a:pt x="26" y="368"/>
                  </a:cubicBezTo>
                  <a:cubicBezTo>
                    <a:pt x="25" y="370"/>
                    <a:pt x="26" y="373"/>
                    <a:pt x="27" y="374"/>
                  </a:cubicBezTo>
                  <a:cubicBezTo>
                    <a:pt x="29" y="375"/>
                    <a:pt x="32" y="375"/>
                    <a:pt x="33" y="375"/>
                  </a:cubicBezTo>
                  <a:cubicBezTo>
                    <a:pt x="34" y="375"/>
                    <a:pt x="37" y="375"/>
                    <a:pt x="40" y="375"/>
                  </a:cubicBezTo>
                  <a:cubicBezTo>
                    <a:pt x="42" y="374"/>
                    <a:pt x="46" y="375"/>
                    <a:pt x="48" y="375"/>
                  </a:cubicBezTo>
                  <a:cubicBezTo>
                    <a:pt x="50" y="375"/>
                    <a:pt x="52" y="377"/>
                    <a:pt x="53" y="378"/>
                  </a:cubicBezTo>
                  <a:cubicBezTo>
                    <a:pt x="54" y="379"/>
                    <a:pt x="55" y="380"/>
                    <a:pt x="56" y="382"/>
                  </a:cubicBezTo>
                  <a:cubicBezTo>
                    <a:pt x="57" y="383"/>
                    <a:pt x="58" y="385"/>
                    <a:pt x="58" y="386"/>
                  </a:cubicBezTo>
                  <a:cubicBezTo>
                    <a:pt x="59" y="387"/>
                    <a:pt x="60" y="388"/>
                    <a:pt x="62" y="388"/>
                  </a:cubicBezTo>
                  <a:cubicBezTo>
                    <a:pt x="63" y="388"/>
                    <a:pt x="65" y="389"/>
                    <a:pt x="66" y="389"/>
                  </a:cubicBezTo>
                  <a:cubicBezTo>
                    <a:pt x="67" y="390"/>
                    <a:pt x="68" y="391"/>
                    <a:pt x="68" y="392"/>
                  </a:cubicBezTo>
                  <a:cubicBezTo>
                    <a:pt x="68" y="394"/>
                    <a:pt x="67" y="395"/>
                    <a:pt x="66" y="396"/>
                  </a:cubicBezTo>
                  <a:cubicBezTo>
                    <a:pt x="64" y="396"/>
                    <a:pt x="62" y="398"/>
                    <a:pt x="61" y="400"/>
                  </a:cubicBezTo>
                  <a:cubicBezTo>
                    <a:pt x="60" y="402"/>
                    <a:pt x="60" y="405"/>
                    <a:pt x="60" y="407"/>
                  </a:cubicBezTo>
                  <a:cubicBezTo>
                    <a:pt x="60" y="409"/>
                    <a:pt x="62" y="412"/>
                    <a:pt x="64" y="413"/>
                  </a:cubicBezTo>
                  <a:cubicBezTo>
                    <a:pt x="66" y="414"/>
                    <a:pt x="69" y="415"/>
                    <a:pt x="71" y="415"/>
                  </a:cubicBezTo>
                  <a:cubicBezTo>
                    <a:pt x="73" y="416"/>
                    <a:pt x="75" y="417"/>
                    <a:pt x="75" y="418"/>
                  </a:cubicBezTo>
                  <a:cubicBezTo>
                    <a:pt x="75" y="420"/>
                    <a:pt x="74" y="421"/>
                    <a:pt x="73" y="422"/>
                  </a:cubicBezTo>
                  <a:cubicBezTo>
                    <a:pt x="71" y="423"/>
                    <a:pt x="70" y="425"/>
                    <a:pt x="69" y="426"/>
                  </a:cubicBezTo>
                  <a:cubicBezTo>
                    <a:pt x="68" y="428"/>
                    <a:pt x="67" y="430"/>
                    <a:pt x="66" y="430"/>
                  </a:cubicBezTo>
                  <a:cubicBezTo>
                    <a:pt x="66" y="431"/>
                    <a:pt x="66" y="432"/>
                    <a:pt x="66" y="432"/>
                  </a:cubicBezTo>
                  <a:cubicBezTo>
                    <a:pt x="67" y="433"/>
                    <a:pt x="67" y="434"/>
                    <a:pt x="66" y="436"/>
                  </a:cubicBezTo>
                  <a:cubicBezTo>
                    <a:pt x="66" y="437"/>
                    <a:pt x="65" y="438"/>
                    <a:pt x="65" y="438"/>
                  </a:cubicBezTo>
                  <a:cubicBezTo>
                    <a:pt x="65" y="438"/>
                    <a:pt x="66" y="438"/>
                    <a:pt x="66" y="439"/>
                  </a:cubicBezTo>
                  <a:cubicBezTo>
                    <a:pt x="67" y="440"/>
                    <a:pt x="67" y="441"/>
                    <a:pt x="66" y="441"/>
                  </a:cubicBezTo>
                  <a:cubicBezTo>
                    <a:pt x="66" y="441"/>
                    <a:pt x="65" y="442"/>
                    <a:pt x="66" y="443"/>
                  </a:cubicBezTo>
                  <a:cubicBezTo>
                    <a:pt x="66" y="444"/>
                    <a:pt x="67" y="446"/>
                    <a:pt x="69" y="447"/>
                  </a:cubicBezTo>
                  <a:cubicBezTo>
                    <a:pt x="70" y="448"/>
                    <a:pt x="72" y="450"/>
                    <a:pt x="72" y="451"/>
                  </a:cubicBezTo>
                  <a:cubicBezTo>
                    <a:pt x="73" y="452"/>
                    <a:pt x="74" y="454"/>
                    <a:pt x="74" y="455"/>
                  </a:cubicBezTo>
                  <a:cubicBezTo>
                    <a:pt x="75" y="456"/>
                    <a:pt x="74" y="458"/>
                    <a:pt x="72" y="459"/>
                  </a:cubicBezTo>
                  <a:cubicBezTo>
                    <a:pt x="70" y="459"/>
                    <a:pt x="68" y="461"/>
                    <a:pt x="68" y="462"/>
                  </a:cubicBezTo>
                  <a:cubicBezTo>
                    <a:pt x="67" y="463"/>
                    <a:pt x="66" y="464"/>
                    <a:pt x="66" y="464"/>
                  </a:cubicBezTo>
                  <a:cubicBezTo>
                    <a:pt x="66" y="464"/>
                    <a:pt x="67" y="465"/>
                    <a:pt x="69" y="466"/>
                  </a:cubicBezTo>
                  <a:cubicBezTo>
                    <a:pt x="70" y="466"/>
                    <a:pt x="71" y="468"/>
                    <a:pt x="72" y="469"/>
                  </a:cubicBezTo>
                  <a:cubicBezTo>
                    <a:pt x="72" y="470"/>
                    <a:pt x="73" y="471"/>
                    <a:pt x="73" y="472"/>
                  </a:cubicBezTo>
                  <a:cubicBezTo>
                    <a:pt x="74" y="473"/>
                    <a:pt x="75" y="473"/>
                    <a:pt x="76" y="474"/>
                  </a:cubicBezTo>
                  <a:cubicBezTo>
                    <a:pt x="78" y="474"/>
                    <a:pt x="79" y="474"/>
                    <a:pt x="80" y="473"/>
                  </a:cubicBezTo>
                  <a:cubicBezTo>
                    <a:pt x="81" y="472"/>
                    <a:pt x="83" y="472"/>
                    <a:pt x="84" y="472"/>
                  </a:cubicBezTo>
                  <a:cubicBezTo>
                    <a:pt x="86" y="472"/>
                    <a:pt x="88" y="472"/>
                    <a:pt x="89" y="471"/>
                  </a:cubicBezTo>
                  <a:cubicBezTo>
                    <a:pt x="90" y="471"/>
                    <a:pt x="91" y="471"/>
                    <a:pt x="92" y="472"/>
                  </a:cubicBezTo>
                  <a:cubicBezTo>
                    <a:pt x="93" y="474"/>
                    <a:pt x="94" y="475"/>
                    <a:pt x="94" y="475"/>
                  </a:cubicBezTo>
                  <a:cubicBezTo>
                    <a:pt x="94" y="475"/>
                    <a:pt x="93" y="476"/>
                    <a:pt x="93" y="477"/>
                  </a:cubicBezTo>
                  <a:cubicBezTo>
                    <a:pt x="93" y="479"/>
                    <a:pt x="94" y="481"/>
                    <a:pt x="95" y="482"/>
                  </a:cubicBezTo>
                  <a:cubicBezTo>
                    <a:pt x="96" y="483"/>
                    <a:pt x="98" y="486"/>
                    <a:pt x="99" y="488"/>
                  </a:cubicBezTo>
                  <a:cubicBezTo>
                    <a:pt x="100" y="490"/>
                    <a:pt x="101" y="493"/>
                    <a:pt x="100" y="494"/>
                  </a:cubicBezTo>
                  <a:cubicBezTo>
                    <a:pt x="99" y="495"/>
                    <a:pt x="100" y="498"/>
                    <a:pt x="101" y="499"/>
                  </a:cubicBezTo>
                  <a:cubicBezTo>
                    <a:pt x="102" y="501"/>
                    <a:pt x="104" y="503"/>
                    <a:pt x="104" y="503"/>
                  </a:cubicBezTo>
                  <a:cubicBezTo>
                    <a:pt x="104" y="504"/>
                    <a:pt x="105" y="505"/>
                    <a:pt x="105" y="506"/>
                  </a:cubicBezTo>
                  <a:cubicBezTo>
                    <a:pt x="105" y="507"/>
                    <a:pt x="104" y="508"/>
                    <a:pt x="103" y="509"/>
                  </a:cubicBezTo>
                  <a:cubicBezTo>
                    <a:pt x="101" y="510"/>
                    <a:pt x="100" y="512"/>
                    <a:pt x="100" y="513"/>
                  </a:cubicBezTo>
                  <a:cubicBezTo>
                    <a:pt x="100" y="513"/>
                    <a:pt x="100" y="515"/>
                    <a:pt x="100" y="516"/>
                  </a:cubicBezTo>
                  <a:cubicBezTo>
                    <a:pt x="99" y="517"/>
                    <a:pt x="99" y="518"/>
                    <a:pt x="99" y="519"/>
                  </a:cubicBezTo>
                  <a:cubicBezTo>
                    <a:pt x="99" y="519"/>
                    <a:pt x="99" y="519"/>
                    <a:pt x="99" y="519"/>
                  </a:cubicBezTo>
                  <a:cubicBezTo>
                    <a:pt x="99" y="519"/>
                    <a:pt x="98" y="520"/>
                    <a:pt x="96" y="521"/>
                  </a:cubicBezTo>
                  <a:cubicBezTo>
                    <a:pt x="94" y="521"/>
                    <a:pt x="91" y="524"/>
                    <a:pt x="90" y="526"/>
                  </a:cubicBezTo>
                  <a:cubicBezTo>
                    <a:pt x="89" y="528"/>
                    <a:pt x="88" y="529"/>
                    <a:pt x="88" y="529"/>
                  </a:cubicBezTo>
                  <a:cubicBezTo>
                    <a:pt x="88" y="529"/>
                    <a:pt x="89" y="531"/>
                    <a:pt x="90" y="532"/>
                  </a:cubicBezTo>
                  <a:cubicBezTo>
                    <a:pt x="92" y="533"/>
                    <a:pt x="94" y="535"/>
                    <a:pt x="96" y="535"/>
                  </a:cubicBezTo>
                  <a:cubicBezTo>
                    <a:pt x="97" y="535"/>
                    <a:pt x="99" y="535"/>
                    <a:pt x="100" y="535"/>
                  </a:cubicBezTo>
                  <a:cubicBezTo>
                    <a:pt x="101" y="535"/>
                    <a:pt x="103" y="535"/>
                    <a:pt x="104" y="535"/>
                  </a:cubicBezTo>
                  <a:cubicBezTo>
                    <a:pt x="105" y="536"/>
                    <a:pt x="108" y="536"/>
                    <a:pt x="110" y="536"/>
                  </a:cubicBezTo>
                  <a:cubicBezTo>
                    <a:pt x="112" y="536"/>
                    <a:pt x="115" y="536"/>
                    <a:pt x="116" y="536"/>
                  </a:cubicBezTo>
                  <a:cubicBezTo>
                    <a:pt x="118" y="536"/>
                    <a:pt x="120" y="535"/>
                    <a:pt x="122" y="533"/>
                  </a:cubicBezTo>
                  <a:cubicBezTo>
                    <a:pt x="123" y="532"/>
                    <a:pt x="125" y="530"/>
                    <a:pt x="127" y="529"/>
                  </a:cubicBezTo>
                  <a:cubicBezTo>
                    <a:pt x="128" y="528"/>
                    <a:pt x="129" y="526"/>
                    <a:pt x="130" y="525"/>
                  </a:cubicBezTo>
                  <a:cubicBezTo>
                    <a:pt x="130" y="524"/>
                    <a:pt x="131" y="523"/>
                    <a:pt x="131" y="522"/>
                  </a:cubicBezTo>
                  <a:cubicBezTo>
                    <a:pt x="132" y="521"/>
                    <a:pt x="133" y="520"/>
                    <a:pt x="134" y="518"/>
                  </a:cubicBezTo>
                  <a:cubicBezTo>
                    <a:pt x="135" y="517"/>
                    <a:pt x="136" y="515"/>
                    <a:pt x="136" y="515"/>
                  </a:cubicBezTo>
                  <a:cubicBezTo>
                    <a:pt x="137" y="515"/>
                    <a:pt x="138" y="513"/>
                    <a:pt x="139" y="512"/>
                  </a:cubicBezTo>
                  <a:cubicBezTo>
                    <a:pt x="140" y="511"/>
                    <a:pt x="141" y="509"/>
                    <a:pt x="141" y="507"/>
                  </a:cubicBezTo>
                  <a:cubicBezTo>
                    <a:pt x="141" y="506"/>
                    <a:pt x="142" y="505"/>
                    <a:pt x="143" y="504"/>
                  </a:cubicBezTo>
                  <a:cubicBezTo>
                    <a:pt x="145" y="504"/>
                    <a:pt x="147" y="504"/>
                    <a:pt x="148" y="504"/>
                  </a:cubicBezTo>
                  <a:cubicBezTo>
                    <a:pt x="150" y="504"/>
                    <a:pt x="152" y="503"/>
                    <a:pt x="153" y="502"/>
                  </a:cubicBezTo>
                  <a:cubicBezTo>
                    <a:pt x="154" y="501"/>
                    <a:pt x="155" y="501"/>
                    <a:pt x="156" y="501"/>
                  </a:cubicBezTo>
                  <a:cubicBezTo>
                    <a:pt x="156" y="501"/>
                    <a:pt x="157" y="501"/>
                    <a:pt x="158" y="500"/>
                  </a:cubicBezTo>
                  <a:cubicBezTo>
                    <a:pt x="159" y="499"/>
                    <a:pt x="160" y="498"/>
                    <a:pt x="161" y="499"/>
                  </a:cubicBezTo>
                  <a:cubicBezTo>
                    <a:pt x="162" y="499"/>
                    <a:pt x="163" y="499"/>
                    <a:pt x="164" y="498"/>
                  </a:cubicBezTo>
                  <a:cubicBezTo>
                    <a:pt x="165" y="497"/>
                    <a:pt x="166" y="496"/>
                    <a:pt x="166" y="496"/>
                  </a:cubicBezTo>
                  <a:cubicBezTo>
                    <a:pt x="166" y="496"/>
                    <a:pt x="165" y="496"/>
                    <a:pt x="164" y="496"/>
                  </a:cubicBezTo>
                  <a:cubicBezTo>
                    <a:pt x="163" y="496"/>
                    <a:pt x="161" y="495"/>
                    <a:pt x="160" y="494"/>
                  </a:cubicBezTo>
                  <a:cubicBezTo>
                    <a:pt x="159" y="493"/>
                    <a:pt x="157" y="491"/>
                    <a:pt x="157" y="490"/>
                  </a:cubicBezTo>
                  <a:cubicBezTo>
                    <a:pt x="157" y="489"/>
                    <a:pt x="155" y="487"/>
                    <a:pt x="154" y="486"/>
                  </a:cubicBezTo>
                  <a:cubicBezTo>
                    <a:pt x="152" y="485"/>
                    <a:pt x="152" y="483"/>
                    <a:pt x="152" y="483"/>
                  </a:cubicBezTo>
                  <a:cubicBezTo>
                    <a:pt x="153" y="482"/>
                    <a:pt x="154" y="481"/>
                    <a:pt x="155" y="481"/>
                  </a:cubicBezTo>
                  <a:cubicBezTo>
                    <a:pt x="155" y="481"/>
                    <a:pt x="157" y="480"/>
                    <a:pt x="159" y="479"/>
                  </a:cubicBezTo>
                  <a:cubicBezTo>
                    <a:pt x="160" y="479"/>
                    <a:pt x="162" y="477"/>
                    <a:pt x="162" y="476"/>
                  </a:cubicBezTo>
                  <a:cubicBezTo>
                    <a:pt x="162" y="474"/>
                    <a:pt x="162" y="472"/>
                    <a:pt x="162" y="471"/>
                  </a:cubicBezTo>
                  <a:cubicBezTo>
                    <a:pt x="162" y="470"/>
                    <a:pt x="162" y="468"/>
                    <a:pt x="162" y="467"/>
                  </a:cubicBezTo>
                  <a:cubicBezTo>
                    <a:pt x="162" y="466"/>
                    <a:pt x="162" y="464"/>
                    <a:pt x="163" y="464"/>
                  </a:cubicBezTo>
                  <a:cubicBezTo>
                    <a:pt x="164" y="463"/>
                    <a:pt x="164" y="462"/>
                    <a:pt x="163" y="461"/>
                  </a:cubicBezTo>
                  <a:cubicBezTo>
                    <a:pt x="163" y="460"/>
                    <a:pt x="162" y="458"/>
                    <a:pt x="162" y="457"/>
                  </a:cubicBezTo>
                  <a:cubicBezTo>
                    <a:pt x="162" y="456"/>
                    <a:pt x="162" y="454"/>
                    <a:pt x="163" y="453"/>
                  </a:cubicBezTo>
                  <a:cubicBezTo>
                    <a:pt x="164" y="452"/>
                    <a:pt x="164" y="450"/>
                    <a:pt x="164" y="449"/>
                  </a:cubicBezTo>
                  <a:cubicBezTo>
                    <a:pt x="164" y="448"/>
                    <a:pt x="166" y="447"/>
                    <a:pt x="167" y="447"/>
                  </a:cubicBezTo>
                  <a:cubicBezTo>
                    <a:pt x="168" y="447"/>
                    <a:pt x="170" y="446"/>
                    <a:pt x="170" y="444"/>
                  </a:cubicBezTo>
                  <a:cubicBezTo>
                    <a:pt x="170" y="443"/>
                    <a:pt x="170" y="442"/>
                    <a:pt x="172" y="442"/>
                  </a:cubicBezTo>
                  <a:cubicBezTo>
                    <a:pt x="173" y="442"/>
                    <a:pt x="173" y="441"/>
                    <a:pt x="172" y="439"/>
                  </a:cubicBezTo>
                  <a:cubicBezTo>
                    <a:pt x="171" y="438"/>
                    <a:pt x="171" y="436"/>
                    <a:pt x="171" y="435"/>
                  </a:cubicBezTo>
                  <a:cubicBezTo>
                    <a:pt x="171" y="434"/>
                    <a:pt x="170" y="433"/>
                    <a:pt x="169" y="433"/>
                  </a:cubicBezTo>
                  <a:cubicBezTo>
                    <a:pt x="168" y="433"/>
                    <a:pt x="167" y="432"/>
                    <a:pt x="168" y="431"/>
                  </a:cubicBezTo>
                  <a:cubicBezTo>
                    <a:pt x="168" y="430"/>
                    <a:pt x="168" y="429"/>
                    <a:pt x="167" y="429"/>
                  </a:cubicBezTo>
                  <a:cubicBezTo>
                    <a:pt x="166" y="429"/>
                    <a:pt x="166" y="427"/>
                    <a:pt x="166" y="425"/>
                  </a:cubicBezTo>
                  <a:cubicBezTo>
                    <a:pt x="166" y="423"/>
                    <a:pt x="167" y="419"/>
                    <a:pt x="168" y="417"/>
                  </a:cubicBezTo>
                  <a:cubicBezTo>
                    <a:pt x="169" y="415"/>
                    <a:pt x="170" y="413"/>
                    <a:pt x="172" y="413"/>
                  </a:cubicBezTo>
                  <a:cubicBezTo>
                    <a:pt x="173" y="413"/>
                    <a:pt x="175" y="413"/>
                    <a:pt x="177" y="413"/>
                  </a:cubicBezTo>
                  <a:cubicBezTo>
                    <a:pt x="178" y="413"/>
                    <a:pt x="181" y="413"/>
                    <a:pt x="183" y="412"/>
                  </a:cubicBezTo>
                  <a:cubicBezTo>
                    <a:pt x="185" y="412"/>
                    <a:pt x="187" y="411"/>
                    <a:pt x="188" y="409"/>
                  </a:cubicBezTo>
                  <a:cubicBezTo>
                    <a:pt x="188" y="408"/>
                    <a:pt x="190" y="406"/>
                    <a:pt x="191" y="406"/>
                  </a:cubicBezTo>
                  <a:cubicBezTo>
                    <a:pt x="192" y="406"/>
                    <a:pt x="193" y="407"/>
                    <a:pt x="194" y="408"/>
                  </a:cubicBezTo>
                  <a:cubicBezTo>
                    <a:pt x="194" y="409"/>
                    <a:pt x="195" y="411"/>
                    <a:pt x="196" y="412"/>
                  </a:cubicBezTo>
                  <a:cubicBezTo>
                    <a:pt x="197" y="412"/>
                    <a:pt x="199" y="414"/>
                    <a:pt x="201" y="414"/>
                  </a:cubicBezTo>
                  <a:cubicBezTo>
                    <a:pt x="202" y="415"/>
                    <a:pt x="204" y="415"/>
                    <a:pt x="205" y="415"/>
                  </a:cubicBezTo>
                  <a:cubicBezTo>
                    <a:pt x="205" y="414"/>
                    <a:pt x="205" y="414"/>
                    <a:pt x="204" y="413"/>
                  </a:cubicBezTo>
                  <a:cubicBezTo>
                    <a:pt x="204" y="412"/>
                    <a:pt x="203" y="411"/>
                    <a:pt x="203" y="410"/>
                  </a:cubicBezTo>
                  <a:cubicBezTo>
                    <a:pt x="203" y="409"/>
                    <a:pt x="203" y="408"/>
                    <a:pt x="204" y="406"/>
                  </a:cubicBezTo>
                  <a:cubicBezTo>
                    <a:pt x="205" y="405"/>
                    <a:pt x="206" y="403"/>
                    <a:pt x="206" y="402"/>
                  </a:cubicBezTo>
                  <a:cubicBezTo>
                    <a:pt x="206" y="401"/>
                    <a:pt x="206" y="400"/>
                    <a:pt x="207" y="400"/>
                  </a:cubicBezTo>
                  <a:cubicBezTo>
                    <a:pt x="207" y="399"/>
                    <a:pt x="208" y="398"/>
                    <a:pt x="208" y="398"/>
                  </a:cubicBezTo>
                  <a:cubicBezTo>
                    <a:pt x="208" y="397"/>
                    <a:pt x="209" y="396"/>
                    <a:pt x="211" y="395"/>
                  </a:cubicBezTo>
                  <a:cubicBezTo>
                    <a:pt x="212" y="394"/>
                    <a:pt x="214" y="393"/>
                    <a:pt x="214" y="392"/>
                  </a:cubicBezTo>
                  <a:cubicBezTo>
                    <a:pt x="215" y="391"/>
                    <a:pt x="216" y="389"/>
                    <a:pt x="216" y="388"/>
                  </a:cubicBezTo>
                  <a:cubicBezTo>
                    <a:pt x="217" y="387"/>
                    <a:pt x="217" y="386"/>
                    <a:pt x="216" y="385"/>
                  </a:cubicBezTo>
                  <a:cubicBezTo>
                    <a:pt x="215" y="384"/>
                    <a:pt x="215" y="382"/>
                    <a:pt x="215" y="381"/>
                  </a:cubicBezTo>
                  <a:cubicBezTo>
                    <a:pt x="215" y="381"/>
                    <a:pt x="215" y="380"/>
                    <a:pt x="215" y="380"/>
                  </a:cubicBezTo>
                  <a:cubicBezTo>
                    <a:pt x="215" y="380"/>
                    <a:pt x="216" y="379"/>
                    <a:pt x="217" y="378"/>
                  </a:cubicBezTo>
                  <a:cubicBezTo>
                    <a:pt x="219" y="377"/>
                    <a:pt x="220" y="376"/>
                    <a:pt x="221" y="376"/>
                  </a:cubicBezTo>
                  <a:cubicBezTo>
                    <a:pt x="222" y="376"/>
                    <a:pt x="223" y="377"/>
                    <a:pt x="224" y="378"/>
                  </a:cubicBezTo>
                  <a:cubicBezTo>
                    <a:pt x="224" y="378"/>
                    <a:pt x="225" y="379"/>
                    <a:pt x="226" y="380"/>
                  </a:cubicBezTo>
                  <a:cubicBezTo>
                    <a:pt x="227" y="381"/>
                    <a:pt x="228" y="381"/>
                    <a:pt x="229" y="382"/>
                  </a:cubicBezTo>
                  <a:cubicBezTo>
                    <a:pt x="230" y="382"/>
                    <a:pt x="231" y="383"/>
                    <a:pt x="231" y="384"/>
                  </a:cubicBezTo>
                  <a:cubicBezTo>
                    <a:pt x="231" y="385"/>
                    <a:pt x="232" y="385"/>
                    <a:pt x="233" y="385"/>
                  </a:cubicBezTo>
                  <a:cubicBezTo>
                    <a:pt x="233" y="385"/>
                    <a:pt x="234" y="384"/>
                    <a:pt x="235" y="384"/>
                  </a:cubicBezTo>
                  <a:cubicBezTo>
                    <a:pt x="236" y="384"/>
                    <a:pt x="237" y="385"/>
                    <a:pt x="237" y="385"/>
                  </a:cubicBezTo>
                  <a:cubicBezTo>
                    <a:pt x="238" y="386"/>
                    <a:pt x="239" y="386"/>
                    <a:pt x="240" y="385"/>
                  </a:cubicBezTo>
                  <a:cubicBezTo>
                    <a:pt x="241" y="385"/>
                    <a:pt x="242" y="383"/>
                    <a:pt x="241" y="382"/>
                  </a:cubicBezTo>
                  <a:cubicBezTo>
                    <a:pt x="240" y="381"/>
                    <a:pt x="240" y="380"/>
                    <a:pt x="241" y="380"/>
                  </a:cubicBezTo>
                  <a:cubicBezTo>
                    <a:pt x="241" y="379"/>
                    <a:pt x="242" y="378"/>
                    <a:pt x="243" y="378"/>
                  </a:cubicBezTo>
                  <a:cubicBezTo>
                    <a:pt x="244" y="377"/>
                    <a:pt x="245" y="376"/>
                    <a:pt x="245" y="375"/>
                  </a:cubicBezTo>
                  <a:cubicBezTo>
                    <a:pt x="245" y="374"/>
                    <a:pt x="244" y="372"/>
                    <a:pt x="243" y="371"/>
                  </a:cubicBezTo>
                  <a:cubicBezTo>
                    <a:pt x="242" y="369"/>
                    <a:pt x="241" y="368"/>
                    <a:pt x="240" y="368"/>
                  </a:cubicBezTo>
                  <a:cubicBezTo>
                    <a:pt x="239" y="368"/>
                    <a:pt x="238" y="367"/>
                    <a:pt x="237" y="366"/>
                  </a:cubicBezTo>
                  <a:cubicBezTo>
                    <a:pt x="237" y="366"/>
                    <a:pt x="237" y="364"/>
                    <a:pt x="238" y="363"/>
                  </a:cubicBezTo>
                  <a:cubicBezTo>
                    <a:pt x="239" y="362"/>
                    <a:pt x="240" y="361"/>
                    <a:pt x="241" y="361"/>
                  </a:cubicBezTo>
                  <a:cubicBezTo>
                    <a:pt x="241" y="361"/>
                    <a:pt x="242" y="360"/>
                    <a:pt x="242" y="359"/>
                  </a:cubicBezTo>
                  <a:cubicBezTo>
                    <a:pt x="243" y="358"/>
                    <a:pt x="243" y="357"/>
                    <a:pt x="242" y="355"/>
                  </a:cubicBezTo>
                  <a:cubicBezTo>
                    <a:pt x="242" y="353"/>
                    <a:pt x="240" y="352"/>
                    <a:pt x="240" y="352"/>
                  </a:cubicBezTo>
                  <a:cubicBezTo>
                    <a:pt x="239" y="353"/>
                    <a:pt x="237" y="352"/>
                    <a:pt x="235" y="352"/>
                  </a:cubicBezTo>
                  <a:cubicBezTo>
                    <a:pt x="234" y="352"/>
                    <a:pt x="232" y="350"/>
                    <a:pt x="231" y="349"/>
                  </a:cubicBezTo>
                  <a:cubicBezTo>
                    <a:pt x="230" y="347"/>
                    <a:pt x="229" y="345"/>
                    <a:pt x="229" y="344"/>
                  </a:cubicBezTo>
                  <a:cubicBezTo>
                    <a:pt x="229" y="343"/>
                    <a:pt x="229" y="342"/>
                    <a:pt x="229" y="340"/>
                  </a:cubicBezTo>
                  <a:cubicBezTo>
                    <a:pt x="229" y="339"/>
                    <a:pt x="230" y="338"/>
                    <a:pt x="231" y="337"/>
                  </a:cubicBezTo>
                  <a:cubicBezTo>
                    <a:pt x="232" y="337"/>
                    <a:pt x="232" y="336"/>
                    <a:pt x="232" y="335"/>
                  </a:cubicBezTo>
                  <a:cubicBezTo>
                    <a:pt x="232" y="334"/>
                    <a:pt x="232" y="333"/>
                    <a:pt x="231" y="333"/>
                  </a:cubicBezTo>
                  <a:cubicBezTo>
                    <a:pt x="230" y="333"/>
                    <a:pt x="230" y="332"/>
                    <a:pt x="231" y="332"/>
                  </a:cubicBezTo>
                  <a:cubicBezTo>
                    <a:pt x="232" y="331"/>
                    <a:pt x="233" y="330"/>
                    <a:pt x="233" y="329"/>
                  </a:cubicBezTo>
                  <a:cubicBezTo>
                    <a:pt x="234" y="328"/>
                    <a:pt x="235" y="326"/>
                    <a:pt x="237" y="325"/>
                  </a:cubicBezTo>
                  <a:cubicBezTo>
                    <a:pt x="238" y="323"/>
                    <a:pt x="239" y="321"/>
                    <a:pt x="239" y="320"/>
                  </a:cubicBezTo>
                  <a:cubicBezTo>
                    <a:pt x="239" y="318"/>
                    <a:pt x="240" y="317"/>
                    <a:pt x="241" y="316"/>
                  </a:cubicBezTo>
                  <a:cubicBezTo>
                    <a:pt x="242" y="316"/>
                    <a:pt x="242" y="314"/>
                    <a:pt x="241" y="313"/>
                  </a:cubicBezTo>
                  <a:cubicBezTo>
                    <a:pt x="241" y="311"/>
                    <a:pt x="241" y="309"/>
                    <a:pt x="241" y="307"/>
                  </a:cubicBezTo>
                  <a:cubicBezTo>
                    <a:pt x="242" y="305"/>
                    <a:pt x="241" y="303"/>
                    <a:pt x="240" y="301"/>
                  </a:cubicBezTo>
                  <a:cubicBezTo>
                    <a:pt x="239" y="300"/>
                    <a:pt x="237" y="298"/>
                    <a:pt x="236" y="298"/>
                  </a:cubicBezTo>
                  <a:cubicBezTo>
                    <a:pt x="236" y="297"/>
                    <a:pt x="235" y="296"/>
                    <a:pt x="235" y="296"/>
                  </a:cubicBezTo>
                  <a:cubicBezTo>
                    <a:pt x="236" y="295"/>
                    <a:pt x="236" y="294"/>
                    <a:pt x="236" y="293"/>
                  </a:cubicBezTo>
                  <a:cubicBezTo>
                    <a:pt x="236" y="292"/>
                    <a:pt x="237" y="291"/>
                    <a:pt x="237" y="290"/>
                  </a:cubicBezTo>
                  <a:cubicBezTo>
                    <a:pt x="237" y="289"/>
                    <a:pt x="237" y="288"/>
                    <a:pt x="237" y="287"/>
                  </a:cubicBezTo>
                  <a:cubicBezTo>
                    <a:pt x="237" y="287"/>
                    <a:pt x="236" y="286"/>
                    <a:pt x="236" y="285"/>
                  </a:cubicBezTo>
                  <a:cubicBezTo>
                    <a:pt x="236" y="284"/>
                    <a:pt x="236" y="283"/>
                    <a:pt x="236" y="283"/>
                  </a:cubicBezTo>
                  <a:cubicBezTo>
                    <a:pt x="236" y="282"/>
                    <a:pt x="236" y="280"/>
                    <a:pt x="236" y="279"/>
                  </a:cubicBezTo>
                  <a:cubicBezTo>
                    <a:pt x="235" y="279"/>
                    <a:pt x="236" y="278"/>
                    <a:pt x="237" y="277"/>
                  </a:cubicBezTo>
                  <a:cubicBezTo>
                    <a:pt x="238" y="277"/>
                    <a:pt x="239" y="277"/>
                    <a:pt x="240" y="277"/>
                  </a:cubicBezTo>
                  <a:cubicBezTo>
                    <a:pt x="240" y="277"/>
                    <a:pt x="241" y="277"/>
                    <a:pt x="242" y="277"/>
                  </a:cubicBezTo>
                  <a:cubicBezTo>
                    <a:pt x="242" y="277"/>
                    <a:pt x="243" y="276"/>
                    <a:pt x="244" y="276"/>
                  </a:cubicBezTo>
                  <a:cubicBezTo>
                    <a:pt x="244" y="275"/>
                    <a:pt x="245" y="274"/>
                    <a:pt x="245" y="274"/>
                  </a:cubicBezTo>
                  <a:cubicBezTo>
                    <a:pt x="246" y="274"/>
                    <a:pt x="247" y="274"/>
                    <a:pt x="248" y="273"/>
                  </a:cubicBezTo>
                  <a:cubicBezTo>
                    <a:pt x="248" y="272"/>
                    <a:pt x="249" y="271"/>
                    <a:pt x="248" y="270"/>
                  </a:cubicBezTo>
                  <a:cubicBezTo>
                    <a:pt x="248" y="269"/>
                    <a:pt x="248" y="268"/>
                    <a:pt x="248" y="268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6" name="Freeform 51"/>
            <p:cNvSpPr>
              <a:spLocks/>
            </p:cNvSpPr>
            <p:nvPr/>
          </p:nvSpPr>
          <p:spPr bwMode="auto">
            <a:xfrm>
              <a:off x="2749500" y="2049875"/>
              <a:ext cx="3407" cy="2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7" name="Freeform 52"/>
            <p:cNvSpPr>
              <a:spLocks/>
            </p:cNvSpPr>
            <p:nvPr/>
          </p:nvSpPr>
          <p:spPr bwMode="auto">
            <a:xfrm>
              <a:off x="4077362" y="2989451"/>
              <a:ext cx="238538" cy="576705"/>
            </a:xfrm>
            <a:custGeom>
              <a:avLst/>
              <a:gdLst/>
              <a:ahLst/>
              <a:cxnLst>
                <a:cxn ang="0">
                  <a:pos x="76" y="113"/>
                </a:cxn>
                <a:cxn ang="0">
                  <a:pos x="76" y="103"/>
                </a:cxn>
                <a:cxn ang="0">
                  <a:pos x="76" y="96"/>
                </a:cxn>
                <a:cxn ang="0">
                  <a:pos x="81" y="56"/>
                </a:cxn>
                <a:cxn ang="0">
                  <a:pos x="81" y="46"/>
                </a:cxn>
                <a:cxn ang="0">
                  <a:pos x="72" y="35"/>
                </a:cxn>
                <a:cxn ang="0">
                  <a:pos x="69" y="29"/>
                </a:cxn>
                <a:cxn ang="0">
                  <a:pos x="66" y="14"/>
                </a:cxn>
                <a:cxn ang="0">
                  <a:pos x="64" y="12"/>
                </a:cxn>
                <a:cxn ang="0">
                  <a:pos x="56" y="8"/>
                </a:cxn>
                <a:cxn ang="0">
                  <a:pos x="51" y="4"/>
                </a:cxn>
                <a:cxn ang="0">
                  <a:pos x="44" y="1"/>
                </a:cxn>
                <a:cxn ang="0">
                  <a:pos x="38" y="9"/>
                </a:cxn>
                <a:cxn ang="0">
                  <a:pos x="39" y="16"/>
                </a:cxn>
                <a:cxn ang="0">
                  <a:pos x="46" y="17"/>
                </a:cxn>
                <a:cxn ang="0">
                  <a:pos x="52" y="20"/>
                </a:cxn>
                <a:cxn ang="0">
                  <a:pos x="48" y="28"/>
                </a:cxn>
                <a:cxn ang="0">
                  <a:pos x="46" y="33"/>
                </a:cxn>
                <a:cxn ang="0">
                  <a:pos x="44" y="43"/>
                </a:cxn>
                <a:cxn ang="0">
                  <a:pos x="38" y="47"/>
                </a:cxn>
                <a:cxn ang="0">
                  <a:pos x="32" y="48"/>
                </a:cxn>
                <a:cxn ang="0">
                  <a:pos x="23" y="48"/>
                </a:cxn>
                <a:cxn ang="0">
                  <a:pos x="18" y="54"/>
                </a:cxn>
                <a:cxn ang="0">
                  <a:pos x="19" y="64"/>
                </a:cxn>
                <a:cxn ang="0">
                  <a:pos x="16" y="100"/>
                </a:cxn>
                <a:cxn ang="0">
                  <a:pos x="20" y="114"/>
                </a:cxn>
                <a:cxn ang="0">
                  <a:pos x="21" y="125"/>
                </a:cxn>
                <a:cxn ang="0">
                  <a:pos x="13" y="131"/>
                </a:cxn>
                <a:cxn ang="0">
                  <a:pos x="4" y="132"/>
                </a:cxn>
                <a:cxn ang="0">
                  <a:pos x="6" y="150"/>
                </a:cxn>
                <a:cxn ang="0">
                  <a:pos x="18" y="161"/>
                </a:cxn>
                <a:cxn ang="0">
                  <a:pos x="27" y="175"/>
                </a:cxn>
                <a:cxn ang="0">
                  <a:pos x="25" y="190"/>
                </a:cxn>
                <a:cxn ang="0">
                  <a:pos x="27" y="190"/>
                </a:cxn>
                <a:cxn ang="0">
                  <a:pos x="32" y="181"/>
                </a:cxn>
                <a:cxn ang="0">
                  <a:pos x="32" y="172"/>
                </a:cxn>
                <a:cxn ang="0">
                  <a:pos x="37" y="165"/>
                </a:cxn>
                <a:cxn ang="0">
                  <a:pos x="43" y="168"/>
                </a:cxn>
                <a:cxn ang="0">
                  <a:pos x="50" y="168"/>
                </a:cxn>
                <a:cxn ang="0">
                  <a:pos x="54" y="167"/>
                </a:cxn>
                <a:cxn ang="0">
                  <a:pos x="63" y="159"/>
                </a:cxn>
                <a:cxn ang="0">
                  <a:pos x="65" y="150"/>
                </a:cxn>
                <a:cxn ang="0">
                  <a:pos x="70" y="138"/>
                </a:cxn>
                <a:cxn ang="0">
                  <a:pos x="72" y="130"/>
                </a:cxn>
              </a:cxnLst>
              <a:rect l="0" t="0" r="r" b="b"/>
              <a:pathLst>
                <a:path w="81" h="193">
                  <a:moveTo>
                    <a:pt x="78" y="117"/>
                  </a:moveTo>
                  <a:cubicBezTo>
                    <a:pt x="77" y="116"/>
                    <a:pt x="77" y="114"/>
                    <a:pt x="76" y="113"/>
                  </a:cubicBezTo>
                  <a:cubicBezTo>
                    <a:pt x="76" y="112"/>
                    <a:pt x="76" y="110"/>
                    <a:pt x="75" y="108"/>
                  </a:cubicBezTo>
                  <a:cubicBezTo>
                    <a:pt x="75" y="107"/>
                    <a:pt x="75" y="104"/>
                    <a:pt x="76" y="103"/>
                  </a:cubicBezTo>
                  <a:cubicBezTo>
                    <a:pt x="77" y="102"/>
                    <a:pt x="77" y="100"/>
                    <a:pt x="77" y="99"/>
                  </a:cubicBezTo>
                  <a:cubicBezTo>
                    <a:pt x="76" y="99"/>
                    <a:pt x="76" y="97"/>
                    <a:pt x="76" y="96"/>
                  </a:cubicBezTo>
                  <a:cubicBezTo>
                    <a:pt x="76" y="95"/>
                    <a:pt x="81" y="82"/>
                    <a:pt x="81" y="80"/>
                  </a:cubicBezTo>
                  <a:cubicBezTo>
                    <a:pt x="81" y="77"/>
                    <a:pt x="81" y="57"/>
                    <a:pt x="81" y="56"/>
                  </a:cubicBezTo>
                  <a:cubicBezTo>
                    <a:pt x="81" y="54"/>
                    <a:pt x="81" y="52"/>
                    <a:pt x="81" y="51"/>
                  </a:cubicBezTo>
                  <a:cubicBezTo>
                    <a:pt x="81" y="50"/>
                    <a:pt x="81" y="47"/>
                    <a:pt x="81" y="46"/>
                  </a:cubicBezTo>
                  <a:cubicBezTo>
                    <a:pt x="81" y="44"/>
                    <a:pt x="74" y="43"/>
                    <a:pt x="74" y="40"/>
                  </a:cubicBezTo>
                  <a:cubicBezTo>
                    <a:pt x="74" y="38"/>
                    <a:pt x="72" y="36"/>
                    <a:pt x="72" y="35"/>
                  </a:cubicBezTo>
                  <a:cubicBezTo>
                    <a:pt x="72" y="34"/>
                    <a:pt x="70" y="33"/>
                    <a:pt x="70" y="32"/>
                  </a:cubicBezTo>
                  <a:cubicBezTo>
                    <a:pt x="69" y="31"/>
                    <a:pt x="69" y="30"/>
                    <a:pt x="69" y="29"/>
                  </a:cubicBezTo>
                  <a:cubicBezTo>
                    <a:pt x="69" y="28"/>
                    <a:pt x="68" y="25"/>
                    <a:pt x="67" y="22"/>
                  </a:cubicBezTo>
                  <a:cubicBezTo>
                    <a:pt x="66" y="19"/>
                    <a:pt x="66" y="17"/>
                    <a:pt x="66" y="14"/>
                  </a:cubicBezTo>
                  <a:cubicBezTo>
                    <a:pt x="66" y="13"/>
                    <a:pt x="66" y="12"/>
                    <a:pt x="66" y="11"/>
                  </a:cubicBezTo>
                  <a:cubicBezTo>
                    <a:pt x="66" y="11"/>
                    <a:pt x="65" y="11"/>
                    <a:pt x="64" y="12"/>
                  </a:cubicBezTo>
                  <a:cubicBezTo>
                    <a:pt x="63" y="12"/>
                    <a:pt x="58" y="13"/>
                    <a:pt x="57" y="12"/>
                  </a:cubicBezTo>
                  <a:cubicBezTo>
                    <a:pt x="57" y="12"/>
                    <a:pt x="56" y="10"/>
                    <a:pt x="56" y="8"/>
                  </a:cubicBezTo>
                  <a:cubicBezTo>
                    <a:pt x="56" y="7"/>
                    <a:pt x="56" y="6"/>
                    <a:pt x="55" y="6"/>
                  </a:cubicBezTo>
                  <a:cubicBezTo>
                    <a:pt x="53" y="6"/>
                    <a:pt x="52" y="5"/>
                    <a:pt x="51" y="4"/>
                  </a:cubicBezTo>
                  <a:cubicBezTo>
                    <a:pt x="51" y="3"/>
                    <a:pt x="49" y="2"/>
                    <a:pt x="48" y="1"/>
                  </a:cubicBezTo>
                  <a:cubicBezTo>
                    <a:pt x="47" y="1"/>
                    <a:pt x="45" y="0"/>
                    <a:pt x="44" y="1"/>
                  </a:cubicBezTo>
                  <a:cubicBezTo>
                    <a:pt x="43" y="1"/>
                    <a:pt x="42" y="3"/>
                    <a:pt x="41" y="5"/>
                  </a:cubicBezTo>
                  <a:cubicBezTo>
                    <a:pt x="41" y="7"/>
                    <a:pt x="40" y="9"/>
                    <a:pt x="38" y="9"/>
                  </a:cubicBezTo>
                  <a:cubicBezTo>
                    <a:pt x="37" y="10"/>
                    <a:pt x="36" y="12"/>
                    <a:pt x="37" y="13"/>
                  </a:cubicBezTo>
                  <a:cubicBezTo>
                    <a:pt x="37" y="14"/>
                    <a:pt x="38" y="16"/>
                    <a:pt x="39" y="16"/>
                  </a:cubicBezTo>
                  <a:cubicBezTo>
                    <a:pt x="41" y="17"/>
                    <a:pt x="42" y="17"/>
                    <a:pt x="42" y="18"/>
                  </a:cubicBezTo>
                  <a:cubicBezTo>
                    <a:pt x="43" y="18"/>
                    <a:pt x="44" y="18"/>
                    <a:pt x="46" y="17"/>
                  </a:cubicBezTo>
                  <a:cubicBezTo>
                    <a:pt x="48" y="17"/>
                    <a:pt x="50" y="17"/>
                    <a:pt x="51" y="17"/>
                  </a:cubicBezTo>
                  <a:cubicBezTo>
                    <a:pt x="52" y="18"/>
                    <a:pt x="52" y="19"/>
                    <a:pt x="52" y="20"/>
                  </a:cubicBezTo>
                  <a:cubicBezTo>
                    <a:pt x="52" y="21"/>
                    <a:pt x="52" y="23"/>
                    <a:pt x="51" y="25"/>
                  </a:cubicBezTo>
                  <a:cubicBezTo>
                    <a:pt x="51" y="27"/>
                    <a:pt x="49" y="28"/>
                    <a:pt x="48" y="28"/>
                  </a:cubicBezTo>
                  <a:cubicBezTo>
                    <a:pt x="46" y="28"/>
                    <a:pt x="45" y="29"/>
                    <a:pt x="45" y="30"/>
                  </a:cubicBezTo>
                  <a:cubicBezTo>
                    <a:pt x="45" y="31"/>
                    <a:pt x="45" y="32"/>
                    <a:pt x="46" y="33"/>
                  </a:cubicBezTo>
                  <a:cubicBezTo>
                    <a:pt x="46" y="34"/>
                    <a:pt x="47" y="37"/>
                    <a:pt x="46" y="38"/>
                  </a:cubicBezTo>
                  <a:cubicBezTo>
                    <a:pt x="46" y="39"/>
                    <a:pt x="45" y="42"/>
                    <a:pt x="44" y="43"/>
                  </a:cubicBezTo>
                  <a:cubicBezTo>
                    <a:pt x="43" y="44"/>
                    <a:pt x="42" y="45"/>
                    <a:pt x="41" y="45"/>
                  </a:cubicBezTo>
                  <a:cubicBezTo>
                    <a:pt x="40" y="46"/>
                    <a:pt x="39" y="46"/>
                    <a:pt x="38" y="47"/>
                  </a:cubicBezTo>
                  <a:cubicBezTo>
                    <a:pt x="38" y="47"/>
                    <a:pt x="37" y="48"/>
                    <a:pt x="36" y="48"/>
                  </a:cubicBezTo>
                  <a:cubicBezTo>
                    <a:pt x="35" y="47"/>
                    <a:pt x="33" y="48"/>
                    <a:pt x="32" y="48"/>
                  </a:cubicBezTo>
                  <a:cubicBezTo>
                    <a:pt x="31" y="49"/>
                    <a:pt x="29" y="49"/>
                    <a:pt x="27" y="48"/>
                  </a:cubicBezTo>
                  <a:cubicBezTo>
                    <a:pt x="25" y="47"/>
                    <a:pt x="24" y="47"/>
                    <a:pt x="23" y="48"/>
                  </a:cubicBezTo>
                  <a:cubicBezTo>
                    <a:pt x="22" y="49"/>
                    <a:pt x="21" y="50"/>
                    <a:pt x="20" y="51"/>
                  </a:cubicBezTo>
                  <a:cubicBezTo>
                    <a:pt x="19" y="51"/>
                    <a:pt x="18" y="53"/>
                    <a:pt x="18" y="54"/>
                  </a:cubicBezTo>
                  <a:cubicBezTo>
                    <a:pt x="18" y="56"/>
                    <a:pt x="19" y="58"/>
                    <a:pt x="20" y="59"/>
                  </a:cubicBezTo>
                  <a:cubicBezTo>
                    <a:pt x="21" y="61"/>
                    <a:pt x="20" y="63"/>
                    <a:pt x="19" y="64"/>
                  </a:cubicBezTo>
                  <a:cubicBezTo>
                    <a:pt x="18" y="65"/>
                    <a:pt x="7" y="68"/>
                    <a:pt x="7" y="68"/>
                  </a:cubicBezTo>
                  <a:cubicBezTo>
                    <a:pt x="7" y="70"/>
                    <a:pt x="16" y="98"/>
                    <a:pt x="16" y="100"/>
                  </a:cubicBezTo>
                  <a:cubicBezTo>
                    <a:pt x="17" y="102"/>
                    <a:pt x="18" y="106"/>
                    <a:pt x="18" y="107"/>
                  </a:cubicBezTo>
                  <a:cubicBezTo>
                    <a:pt x="18" y="109"/>
                    <a:pt x="19" y="112"/>
                    <a:pt x="20" y="114"/>
                  </a:cubicBezTo>
                  <a:cubicBezTo>
                    <a:pt x="21" y="116"/>
                    <a:pt x="21" y="118"/>
                    <a:pt x="20" y="119"/>
                  </a:cubicBezTo>
                  <a:cubicBezTo>
                    <a:pt x="20" y="120"/>
                    <a:pt x="20" y="122"/>
                    <a:pt x="21" y="125"/>
                  </a:cubicBezTo>
                  <a:cubicBezTo>
                    <a:pt x="22" y="127"/>
                    <a:pt x="19" y="141"/>
                    <a:pt x="18" y="142"/>
                  </a:cubicBezTo>
                  <a:cubicBezTo>
                    <a:pt x="18" y="143"/>
                    <a:pt x="16" y="135"/>
                    <a:pt x="13" y="131"/>
                  </a:cubicBezTo>
                  <a:cubicBezTo>
                    <a:pt x="11" y="128"/>
                    <a:pt x="5" y="128"/>
                    <a:pt x="5" y="128"/>
                  </a:cubicBezTo>
                  <a:cubicBezTo>
                    <a:pt x="4" y="129"/>
                    <a:pt x="4" y="130"/>
                    <a:pt x="4" y="132"/>
                  </a:cubicBezTo>
                  <a:cubicBezTo>
                    <a:pt x="4" y="133"/>
                    <a:pt x="3" y="136"/>
                    <a:pt x="1" y="138"/>
                  </a:cubicBezTo>
                  <a:cubicBezTo>
                    <a:pt x="0" y="140"/>
                    <a:pt x="5" y="149"/>
                    <a:pt x="6" y="150"/>
                  </a:cubicBezTo>
                  <a:cubicBezTo>
                    <a:pt x="8" y="151"/>
                    <a:pt x="11" y="153"/>
                    <a:pt x="13" y="155"/>
                  </a:cubicBezTo>
                  <a:cubicBezTo>
                    <a:pt x="15" y="156"/>
                    <a:pt x="17" y="159"/>
                    <a:pt x="18" y="161"/>
                  </a:cubicBezTo>
                  <a:cubicBezTo>
                    <a:pt x="19" y="164"/>
                    <a:pt x="22" y="167"/>
                    <a:pt x="23" y="168"/>
                  </a:cubicBezTo>
                  <a:cubicBezTo>
                    <a:pt x="25" y="168"/>
                    <a:pt x="27" y="172"/>
                    <a:pt x="27" y="175"/>
                  </a:cubicBezTo>
                  <a:cubicBezTo>
                    <a:pt x="27" y="178"/>
                    <a:pt x="26" y="182"/>
                    <a:pt x="25" y="183"/>
                  </a:cubicBezTo>
                  <a:cubicBezTo>
                    <a:pt x="24" y="184"/>
                    <a:pt x="24" y="187"/>
                    <a:pt x="25" y="190"/>
                  </a:cubicBezTo>
                  <a:cubicBezTo>
                    <a:pt x="27" y="192"/>
                    <a:pt x="28" y="193"/>
                    <a:pt x="28" y="193"/>
                  </a:cubicBezTo>
                  <a:cubicBezTo>
                    <a:pt x="28" y="193"/>
                    <a:pt x="27" y="192"/>
                    <a:pt x="27" y="190"/>
                  </a:cubicBezTo>
                  <a:cubicBezTo>
                    <a:pt x="27" y="188"/>
                    <a:pt x="27" y="186"/>
                    <a:pt x="29" y="185"/>
                  </a:cubicBezTo>
                  <a:cubicBezTo>
                    <a:pt x="30" y="184"/>
                    <a:pt x="32" y="182"/>
                    <a:pt x="32" y="181"/>
                  </a:cubicBezTo>
                  <a:cubicBezTo>
                    <a:pt x="32" y="180"/>
                    <a:pt x="32" y="178"/>
                    <a:pt x="32" y="176"/>
                  </a:cubicBezTo>
                  <a:cubicBezTo>
                    <a:pt x="32" y="175"/>
                    <a:pt x="32" y="173"/>
                    <a:pt x="32" y="172"/>
                  </a:cubicBezTo>
                  <a:cubicBezTo>
                    <a:pt x="32" y="171"/>
                    <a:pt x="32" y="169"/>
                    <a:pt x="33" y="168"/>
                  </a:cubicBezTo>
                  <a:cubicBezTo>
                    <a:pt x="33" y="167"/>
                    <a:pt x="35" y="166"/>
                    <a:pt x="37" y="165"/>
                  </a:cubicBezTo>
                  <a:cubicBezTo>
                    <a:pt x="39" y="164"/>
                    <a:pt x="41" y="164"/>
                    <a:pt x="41" y="166"/>
                  </a:cubicBezTo>
                  <a:cubicBezTo>
                    <a:pt x="41" y="167"/>
                    <a:pt x="42" y="168"/>
                    <a:pt x="43" y="168"/>
                  </a:cubicBezTo>
                  <a:cubicBezTo>
                    <a:pt x="45" y="168"/>
                    <a:pt x="46" y="168"/>
                    <a:pt x="47" y="168"/>
                  </a:cubicBezTo>
                  <a:cubicBezTo>
                    <a:pt x="48" y="168"/>
                    <a:pt x="49" y="168"/>
                    <a:pt x="50" y="168"/>
                  </a:cubicBezTo>
                  <a:cubicBezTo>
                    <a:pt x="50" y="168"/>
                    <a:pt x="51" y="168"/>
                    <a:pt x="52" y="167"/>
                  </a:cubicBezTo>
                  <a:cubicBezTo>
                    <a:pt x="52" y="167"/>
                    <a:pt x="54" y="167"/>
                    <a:pt x="54" y="167"/>
                  </a:cubicBezTo>
                  <a:cubicBezTo>
                    <a:pt x="55" y="167"/>
                    <a:pt x="57" y="165"/>
                    <a:pt x="58" y="164"/>
                  </a:cubicBezTo>
                  <a:cubicBezTo>
                    <a:pt x="60" y="162"/>
                    <a:pt x="62" y="160"/>
                    <a:pt x="63" y="159"/>
                  </a:cubicBezTo>
                  <a:cubicBezTo>
                    <a:pt x="64" y="157"/>
                    <a:pt x="65" y="155"/>
                    <a:pt x="65" y="154"/>
                  </a:cubicBezTo>
                  <a:cubicBezTo>
                    <a:pt x="64" y="152"/>
                    <a:pt x="65" y="150"/>
                    <a:pt x="65" y="150"/>
                  </a:cubicBezTo>
                  <a:cubicBezTo>
                    <a:pt x="66" y="149"/>
                    <a:pt x="67" y="146"/>
                    <a:pt x="68" y="144"/>
                  </a:cubicBezTo>
                  <a:cubicBezTo>
                    <a:pt x="68" y="142"/>
                    <a:pt x="69" y="139"/>
                    <a:pt x="70" y="138"/>
                  </a:cubicBezTo>
                  <a:cubicBezTo>
                    <a:pt x="71" y="136"/>
                    <a:pt x="71" y="134"/>
                    <a:pt x="71" y="133"/>
                  </a:cubicBezTo>
                  <a:cubicBezTo>
                    <a:pt x="71" y="132"/>
                    <a:pt x="72" y="131"/>
                    <a:pt x="72" y="130"/>
                  </a:cubicBezTo>
                  <a:cubicBezTo>
                    <a:pt x="73" y="129"/>
                    <a:pt x="79" y="119"/>
                    <a:pt x="78" y="117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8" name="Freeform 53"/>
            <p:cNvSpPr>
              <a:spLocks/>
            </p:cNvSpPr>
            <p:nvPr/>
          </p:nvSpPr>
          <p:spPr bwMode="auto">
            <a:xfrm>
              <a:off x="3651401" y="2229151"/>
              <a:ext cx="617927" cy="1033534"/>
            </a:xfrm>
            <a:custGeom>
              <a:avLst/>
              <a:gdLst/>
              <a:ahLst/>
              <a:cxnLst>
                <a:cxn ang="0">
                  <a:pos x="173" y="304"/>
                </a:cxn>
                <a:cxn ang="0">
                  <a:pos x="190" y="299"/>
                </a:cxn>
                <a:cxn ang="0">
                  <a:pos x="197" y="281"/>
                </a:cxn>
                <a:cxn ang="0">
                  <a:pos x="185" y="272"/>
                </a:cxn>
                <a:cxn ang="0">
                  <a:pos x="194" y="257"/>
                </a:cxn>
                <a:cxn ang="0">
                  <a:pos x="210" y="268"/>
                </a:cxn>
                <a:cxn ang="0">
                  <a:pos x="206" y="240"/>
                </a:cxn>
                <a:cxn ang="0">
                  <a:pos x="185" y="211"/>
                </a:cxn>
                <a:cxn ang="0">
                  <a:pos x="176" y="193"/>
                </a:cxn>
                <a:cxn ang="0">
                  <a:pos x="161" y="176"/>
                </a:cxn>
                <a:cxn ang="0">
                  <a:pos x="152" y="166"/>
                </a:cxn>
                <a:cxn ang="0">
                  <a:pos x="136" y="171"/>
                </a:cxn>
                <a:cxn ang="0">
                  <a:pos x="123" y="173"/>
                </a:cxn>
                <a:cxn ang="0">
                  <a:pos x="123" y="189"/>
                </a:cxn>
                <a:cxn ang="0">
                  <a:pos x="118" y="190"/>
                </a:cxn>
                <a:cxn ang="0">
                  <a:pos x="112" y="191"/>
                </a:cxn>
                <a:cxn ang="0">
                  <a:pos x="106" y="184"/>
                </a:cxn>
                <a:cxn ang="0">
                  <a:pos x="106" y="194"/>
                </a:cxn>
                <a:cxn ang="0">
                  <a:pos x="92" y="175"/>
                </a:cxn>
                <a:cxn ang="0">
                  <a:pos x="74" y="182"/>
                </a:cxn>
                <a:cxn ang="0">
                  <a:pos x="75" y="167"/>
                </a:cxn>
                <a:cxn ang="0">
                  <a:pos x="79" y="139"/>
                </a:cxn>
                <a:cxn ang="0">
                  <a:pos x="84" y="121"/>
                </a:cxn>
                <a:cxn ang="0">
                  <a:pos x="86" y="104"/>
                </a:cxn>
                <a:cxn ang="0">
                  <a:pos x="78" y="73"/>
                </a:cxn>
                <a:cxn ang="0">
                  <a:pos x="95" y="53"/>
                </a:cxn>
                <a:cxn ang="0">
                  <a:pos x="110" y="41"/>
                </a:cxn>
                <a:cxn ang="0">
                  <a:pos x="105" y="22"/>
                </a:cxn>
                <a:cxn ang="0">
                  <a:pos x="85" y="26"/>
                </a:cxn>
                <a:cxn ang="0">
                  <a:pos x="83" y="7"/>
                </a:cxn>
                <a:cxn ang="0">
                  <a:pos x="54" y="6"/>
                </a:cxn>
                <a:cxn ang="0">
                  <a:pos x="47" y="17"/>
                </a:cxn>
                <a:cxn ang="0">
                  <a:pos x="32" y="27"/>
                </a:cxn>
                <a:cxn ang="0">
                  <a:pos x="19" y="33"/>
                </a:cxn>
                <a:cxn ang="0">
                  <a:pos x="23" y="50"/>
                </a:cxn>
                <a:cxn ang="0">
                  <a:pos x="25" y="68"/>
                </a:cxn>
                <a:cxn ang="0">
                  <a:pos x="35" y="86"/>
                </a:cxn>
                <a:cxn ang="0">
                  <a:pos x="22" y="103"/>
                </a:cxn>
                <a:cxn ang="0">
                  <a:pos x="7" y="120"/>
                </a:cxn>
                <a:cxn ang="0">
                  <a:pos x="1" y="133"/>
                </a:cxn>
                <a:cxn ang="0">
                  <a:pos x="1" y="153"/>
                </a:cxn>
                <a:cxn ang="0">
                  <a:pos x="7" y="169"/>
                </a:cxn>
                <a:cxn ang="0">
                  <a:pos x="16" y="184"/>
                </a:cxn>
                <a:cxn ang="0">
                  <a:pos x="27" y="194"/>
                </a:cxn>
                <a:cxn ang="0">
                  <a:pos x="39" y="187"/>
                </a:cxn>
                <a:cxn ang="0">
                  <a:pos x="42" y="198"/>
                </a:cxn>
                <a:cxn ang="0">
                  <a:pos x="38" y="214"/>
                </a:cxn>
                <a:cxn ang="0">
                  <a:pos x="43" y="226"/>
                </a:cxn>
                <a:cxn ang="0">
                  <a:pos x="60" y="231"/>
                </a:cxn>
                <a:cxn ang="0">
                  <a:pos x="72" y="215"/>
                </a:cxn>
                <a:cxn ang="0">
                  <a:pos x="92" y="213"/>
                </a:cxn>
                <a:cxn ang="0">
                  <a:pos x="83" y="229"/>
                </a:cxn>
                <a:cxn ang="0">
                  <a:pos x="82" y="245"/>
                </a:cxn>
                <a:cxn ang="0">
                  <a:pos x="75" y="270"/>
                </a:cxn>
                <a:cxn ang="0">
                  <a:pos x="90" y="284"/>
                </a:cxn>
                <a:cxn ang="0">
                  <a:pos x="101" y="299"/>
                </a:cxn>
                <a:cxn ang="0">
                  <a:pos x="102" y="328"/>
                </a:cxn>
                <a:cxn ang="0">
                  <a:pos x="125" y="341"/>
                </a:cxn>
                <a:cxn ang="0">
                  <a:pos x="139" y="324"/>
                </a:cxn>
                <a:cxn ang="0">
                  <a:pos x="154" y="311"/>
                </a:cxn>
                <a:cxn ang="0">
                  <a:pos x="165" y="320"/>
                </a:cxn>
              </a:cxnLst>
              <a:rect l="0" t="0" r="r" b="b"/>
              <a:pathLst>
                <a:path w="212" h="347">
                  <a:moveTo>
                    <a:pt x="166" y="315"/>
                  </a:moveTo>
                  <a:cubicBezTo>
                    <a:pt x="165" y="314"/>
                    <a:pt x="164" y="312"/>
                    <a:pt x="164" y="310"/>
                  </a:cubicBezTo>
                  <a:cubicBezTo>
                    <a:pt x="164" y="309"/>
                    <a:pt x="165" y="307"/>
                    <a:pt x="166" y="307"/>
                  </a:cubicBezTo>
                  <a:cubicBezTo>
                    <a:pt x="167" y="306"/>
                    <a:pt x="168" y="305"/>
                    <a:pt x="169" y="304"/>
                  </a:cubicBezTo>
                  <a:cubicBezTo>
                    <a:pt x="170" y="303"/>
                    <a:pt x="171" y="303"/>
                    <a:pt x="173" y="304"/>
                  </a:cubicBezTo>
                  <a:cubicBezTo>
                    <a:pt x="175" y="305"/>
                    <a:pt x="177" y="305"/>
                    <a:pt x="178" y="304"/>
                  </a:cubicBezTo>
                  <a:cubicBezTo>
                    <a:pt x="179" y="304"/>
                    <a:pt x="181" y="303"/>
                    <a:pt x="182" y="304"/>
                  </a:cubicBezTo>
                  <a:cubicBezTo>
                    <a:pt x="183" y="304"/>
                    <a:pt x="184" y="303"/>
                    <a:pt x="184" y="303"/>
                  </a:cubicBezTo>
                  <a:cubicBezTo>
                    <a:pt x="185" y="302"/>
                    <a:pt x="186" y="302"/>
                    <a:pt x="187" y="301"/>
                  </a:cubicBezTo>
                  <a:cubicBezTo>
                    <a:pt x="188" y="301"/>
                    <a:pt x="189" y="300"/>
                    <a:pt x="190" y="299"/>
                  </a:cubicBezTo>
                  <a:cubicBezTo>
                    <a:pt x="191" y="298"/>
                    <a:pt x="192" y="295"/>
                    <a:pt x="192" y="294"/>
                  </a:cubicBezTo>
                  <a:cubicBezTo>
                    <a:pt x="193" y="293"/>
                    <a:pt x="192" y="290"/>
                    <a:pt x="192" y="289"/>
                  </a:cubicBezTo>
                  <a:cubicBezTo>
                    <a:pt x="191" y="288"/>
                    <a:pt x="191" y="287"/>
                    <a:pt x="191" y="286"/>
                  </a:cubicBezTo>
                  <a:cubicBezTo>
                    <a:pt x="191" y="285"/>
                    <a:pt x="192" y="284"/>
                    <a:pt x="194" y="284"/>
                  </a:cubicBezTo>
                  <a:cubicBezTo>
                    <a:pt x="195" y="284"/>
                    <a:pt x="197" y="283"/>
                    <a:pt x="197" y="281"/>
                  </a:cubicBezTo>
                  <a:cubicBezTo>
                    <a:pt x="198" y="279"/>
                    <a:pt x="198" y="277"/>
                    <a:pt x="198" y="276"/>
                  </a:cubicBezTo>
                  <a:cubicBezTo>
                    <a:pt x="198" y="275"/>
                    <a:pt x="198" y="274"/>
                    <a:pt x="197" y="273"/>
                  </a:cubicBezTo>
                  <a:cubicBezTo>
                    <a:pt x="196" y="273"/>
                    <a:pt x="194" y="273"/>
                    <a:pt x="192" y="273"/>
                  </a:cubicBezTo>
                  <a:cubicBezTo>
                    <a:pt x="190" y="274"/>
                    <a:pt x="189" y="274"/>
                    <a:pt x="188" y="274"/>
                  </a:cubicBezTo>
                  <a:cubicBezTo>
                    <a:pt x="188" y="273"/>
                    <a:pt x="187" y="273"/>
                    <a:pt x="185" y="272"/>
                  </a:cubicBezTo>
                  <a:cubicBezTo>
                    <a:pt x="184" y="272"/>
                    <a:pt x="183" y="270"/>
                    <a:pt x="183" y="269"/>
                  </a:cubicBezTo>
                  <a:cubicBezTo>
                    <a:pt x="182" y="268"/>
                    <a:pt x="183" y="266"/>
                    <a:pt x="184" y="265"/>
                  </a:cubicBezTo>
                  <a:cubicBezTo>
                    <a:pt x="186" y="265"/>
                    <a:pt x="187" y="263"/>
                    <a:pt x="187" y="261"/>
                  </a:cubicBezTo>
                  <a:cubicBezTo>
                    <a:pt x="188" y="259"/>
                    <a:pt x="189" y="257"/>
                    <a:pt x="190" y="257"/>
                  </a:cubicBezTo>
                  <a:cubicBezTo>
                    <a:pt x="191" y="256"/>
                    <a:pt x="193" y="257"/>
                    <a:pt x="194" y="257"/>
                  </a:cubicBezTo>
                  <a:cubicBezTo>
                    <a:pt x="195" y="258"/>
                    <a:pt x="197" y="259"/>
                    <a:pt x="197" y="260"/>
                  </a:cubicBezTo>
                  <a:cubicBezTo>
                    <a:pt x="198" y="261"/>
                    <a:pt x="199" y="262"/>
                    <a:pt x="201" y="262"/>
                  </a:cubicBezTo>
                  <a:cubicBezTo>
                    <a:pt x="202" y="262"/>
                    <a:pt x="202" y="263"/>
                    <a:pt x="202" y="264"/>
                  </a:cubicBezTo>
                  <a:cubicBezTo>
                    <a:pt x="202" y="266"/>
                    <a:pt x="203" y="268"/>
                    <a:pt x="203" y="268"/>
                  </a:cubicBezTo>
                  <a:cubicBezTo>
                    <a:pt x="204" y="269"/>
                    <a:pt x="209" y="268"/>
                    <a:pt x="210" y="268"/>
                  </a:cubicBezTo>
                  <a:cubicBezTo>
                    <a:pt x="211" y="267"/>
                    <a:pt x="212" y="267"/>
                    <a:pt x="212" y="267"/>
                  </a:cubicBezTo>
                  <a:cubicBezTo>
                    <a:pt x="212" y="265"/>
                    <a:pt x="211" y="263"/>
                    <a:pt x="211" y="261"/>
                  </a:cubicBezTo>
                  <a:cubicBezTo>
                    <a:pt x="210" y="259"/>
                    <a:pt x="210" y="255"/>
                    <a:pt x="210" y="253"/>
                  </a:cubicBezTo>
                  <a:cubicBezTo>
                    <a:pt x="210" y="251"/>
                    <a:pt x="211" y="248"/>
                    <a:pt x="211" y="246"/>
                  </a:cubicBezTo>
                  <a:cubicBezTo>
                    <a:pt x="211" y="244"/>
                    <a:pt x="207" y="242"/>
                    <a:pt x="206" y="240"/>
                  </a:cubicBezTo>
                  <a:cubicBezTo>
                    <a:pt x="205" y="238"/>
                    <a:pt x="203" y="236"/>
                    <a:pt x="203" y="234"/>
                  </a:cubicBezTo>
                  <a:cubicBezTo>
                    <a:pt x="202" y="233"/>
                    <a:pt x="201" y="229"/>
                    <a:pt x="200" y="227"/>
                  </a:cubicBezTo>
                  <a:cubicBezTo>
                    <a:pt x="198" y="225"/>
                    <a:pt x="196" y="222"/>
                    <a:pt x="195" y="221"/>
                  </a:cubicBezTo>
                  <a:cubicBezTo>
                    <a:pt x="194" y="220"/>
                    <a:pt x="192" y="218"/>
                    <a:pt x="191" y="217"/>
                  </a:cubicBezTo>
                  <a:cubicBezTo>
                    <a:pt x="190" y="216"/>
                    <a:pt x="187" y="213"/>
                    <a:pt x="185" y="211"/>
                  </a:cubicBezTo>
                  <a:cubicBezTo>
                    <a:pt x="182" y="209"/>
                    <a:pt x="180" y="206"/>
                    <a:pt x="179" y="204"/>
                  </a:cubicBezTo>
                  <a:cubicBezTo>
                    <a:pt x="178" y="203"/>
                    <a:pt x="178" y="201"/>
                    <a:pt x="178" y="201"/>
                  </a:cubicBezTo>
                  <a:cubicBezTo>
                    <a:pt x="178" y="200"/>
                    <a:pt x="177" y="199"/>
                    <a:pt x="175" y="197"/>
                  </a:cubicBezTo>
                  <a:cubicBezTo>
                    <a:pt x="174" y="196"/>
                    <a:pt x="177" y="198"/>
                    <a:pt x="177" y="197"/>
                  </a:cubicBezTo>
                  <a:cubicBezTo>
                    <a:pt x="177" y="196"/>
                    <a:pt x="177" y="194"/>
                    <a:pt x="176" y="193"/>
                  </a:cubicBezTo>
                  <a:cubicBezTo>
                    <a:pt x="175" y="192"/>
                    <a:pt x="175" y="190"/>
                    <a:pt x="175" y="188"/>
                  </a:cubicBezTo>
                  <a:cubicBezTo>
                    <a:pt x="175" y="187"/>
                    <a:pt x="175" y="185"/>
                    <a:pt x="175" y="184"/>
                  </a:cubicBezTo>
                  <a:cubicBezTo>
                    <a:pt x="175" y="183"/>
                    <a:pt x="171" y="184"/>
                    <a:pt x="171" y="184"/>
                  </a:cubicBezTo>
                  <a:cubicBezTo>
                    <a:pt x="170" y="183"/>
                    <a:pt x="170" y="182"/>
                    <a:pt x="169" y="181"/>
                  </a:cubicBezTo>
                  <a:cubicBezTo>
                    <a:pt x="169" y="180"/>
                    <a:pt x="161" y="176"/>
                    <a:pt x="161" y="176"/>
                  </a:cubicBezTo>
                  <a:cubicBezTo>
                    <a:pt x="161" y="176"/>
                    <a:pt x="159" y="176"/>
                    <a:pt x="159" y="176"/>
                  </a:cubicBezTo>
                  <a:cubicBezTo>
                    <a:pt x="158" y="176"/>
                    <a:pt x="157" y="176"/>
                    <a:pt x="157" y="176"/>
                  </a:cubicBezTo>
                  <a:cubicBezTo>
                    <a:pt x="157" y="176"/>
                    <a:pt x="158" y="176"/>
                    <a:pt x="159" y="175"/>
                  </a:cubicBezTo>
                  <a:cubicBezTo>
                    <a:pt x="160" y="175"/>
                    <a:pt x="161" y="173"/>
                    <a:pt x="161" y="172"/>
                  </a:cubicBezTo>
                  <a:cubicBezTo>
                    <a:pt x="161" y="171"/>
                    <a:pt x="152" y="167"/>
                    <a:pt x="152" y="166"/>
                  </a:cubicBezTo>
                  <a:cubicBezTo>
                    <a:pt x="151" y="166"/>
                    <a:pt x="150" y="166"/>
                    <a:pt x="149" y="166"/>
                  </a:cubicBezTo>
                  <a:cubicBezTo>
                    <a:pt x="149" y="166"/>
                    <a:pt x="147" y="166"/>
                    <a:pt x="145" y="166"/>
                  </a:cubicBezTo>
                  <a:cubicBezTo>
                    <a:pt x="143" y="166"/>
                    <a:pt x="144" y="169"/>
                    <a:pt x="144" y="169"/>
                  </a:cubicBezTo>
                  <a:cubicBezTo>
                    <a:pt x="143" y="169"/>
                    <a:pt x="142" y="172"/>
                    <a:pt x="140" y="172"/>
                  </a:cubicBezTo>
                  <a:cubicBezTo>
                    <a:pt x="139" y="172"/>
                    <a:pt x="137" y="171"/>
                    <a:pt x="136" y="171"/>
                  </a:cubicBezTo>
                  <a:cubicBezTo>
                    <a:pt x="135" y="170"/>
                    <a:pt x="139" y="167"/>
                    <a:pt x="137" y="167"/>
                  </a:cubicBezTo>
                  <a:cubicBezTo>
                    <a:pt x="136" y="167"/>
                    <a:pt x="134" y="167"/>
                    <a:pt x="133" y="166"/>
                  </a:cubicBezTo>
                  <a:cubicBezTo>
                    <a:pt x="132" y="166"/>
                    <a:pt x="130" y="167"/>
                    <a:pt x="129" y="168"/>
                  </a:cubicBezTo>
                  <a:cubicBezTo>
                    <a:pt x="128" y="169"/>
                    <a:pt x="127" y="171"/>
                    <a:pt x="127" y="171"/>
                  </a:cubicBezTo>
                  <a:cubicBezTo>
                    <a:pt x="126" y="172"/>
                    <a:pt x="125" y="173"/>
                    <a:pt x="123" y="173"/>
                  </a:cubicBezTo>
                  <a:cubicBezTo>
                    <a:pt x="122" y="173"/>
                    <a:pt x="121" y="174"/>
                    <a:pt x="121" y="175"/>
                  </a:cubicBezTo>
                  <a:cubicBezTo>
                    <a:pt x="122" y="175"/>
                    <a:pt x="118" y="178"/>
                    <a:pt x="119" y="178"/>
                  </a:cubicBezTo>
                  <a:cubicBezTo>
                    <a:pt x="120" y="179"/>
                    <a:pt x="121" y="180"/>
                    <a:pt x="122" y="181"/>
                  </a:cubicBezTo>
                  <a:cubicBezTo>
                    <a:pt x="122" y="183"/>
                    <a:pt x="123" y="185"/>
                    <a:pt x="123" y="186"/>
                  </a:cubicBezTo>
                  <a:cubicBezTo>
                    <a:pt x="124" y="188"/>
                    <a:pt x="123" y="189"/>
                    <a:pt x="123" y="189"/>
                  </a:cubicBezTo>
                  <a:cubicBezTo>
                    <a:pt x="122" y="190"/>
                    <a:pt x="121" y="189"/>
                    <a:pt x="121" y="187"/>
                  </a:cubicBezTo>
                  <a:cubicBezTo>
                    <a:pt x="122" y="186"/>
                    <a:pt x="121" y="184"/>
                    <a:pt x="120" y="183"/>
                  </a:cubicBezTo>
                  <a:cubicBezTo>
                    <a:pt x="120" y="181"/>
                    <a:pt x="119" y="181"/>
                    <a:pt x="119" y="182"/>
                  </a:cubicBezTo>
                  <a:cubicBezTo>
                    <a:pt x="118" y="183"/>
                    <a:pt x="119" y="185"/>
                    <a:pt x="119" y="186"/>
                  </a:cubicBezTo>
                  <a:cubicBezTo>
                    <a:pt x="119" y="187"/>
                    <a:pt x="119" y="189"/>
                    <a:pt x="118" y="190"/>
                  </a:cubicBezTo>
                  <a:cubicBezTo>
                    <a:pt x="118" y="191"/>
                    <a:pt x="117" y="193"/>
                    <a:pt x="116" y="194"/>
                  </a:cubicBezTo>
                  <a:cubicBezTo>
                    <a:pt x="116" y="194"/>
                    <a:pt x="111" y="192"/>
                    <a:pt x="110" y="192"/>
                  </a:cubicBezTo>
                  <a:cubicBezTo>
                    <a:pt x="110" y="192"/>
                    <a:pt x="109" y="193"/>
                    <a:pt x="108" y="193"/>
                  </a:cubicBezTo>
                  <a:cubicBezTo>
                    <a:pt x="108" y="193"/>
                    <a:pt x="112" y="196"/>
                    <a:pt x="112" y="195"/>
                  </a:cubicBezTo>
                  <a:cubicBezTo>
                    <a:pt x="112" y="194"/>
                    <a:pt x="112" y="192"/>
                    <a:pt x="112" y="191"/>
                  </a:cubicBezTo>
                  <a:cubicBezTo>
                    <a:pt x="112" y="190"/>
                    <a:pt x="112" y="189"/>
                    <a:pt x="112" y="188"/>
                  </a:cubicBezTo>
                  <a:cubicBezTo>
                    <a:pt x="112" y="187"/>
                    <a:pt x="111" y="187"/>
                    <a:pt x="110" y="187"/>
                  </a:cubicBezTo>
                  <a:cubicBezTo>
                    <a:pt x="109" y="188"/>
                    <a:pt x="108" y="188"/>
                    <a:pt x="107" y="188"/>
                  </a:cubicBezTo>
                  <a:cubicBezTo>
                    <a:pt x="106" y="187"/>
                    <a:pt x="106" y="186"/>
                    <a:pt x="106" y="185"/>
                  </a:cubicBezTo>
                  <a:cubicBezTo>
                    <a:pt x="106" y="185"/>
                    <a:pt x="106" y="184"/>
                    <a:pt x="106" y="184"/>
                  </a:cubicBezTo>
                  <a:cubicBezTo>
                    <a:pt x="106" y="184"/>
                    <a:pt x="101" y="180"/>
                    <a:pt x="100" y="181"/>
                  </a:cubicBezTo>
                  <a:cubicBezTo>
                    <a:pt x="99" y="182"/>
                    <a:pt x="99" y="184"/>
                    <a:pt x="99" y="185"/>
                  </a:cubicBezTo>
                  <a:cubicBezTo>
                    <a:pt x="99" y="186"/>
                    <a:pt x="104" y="190"/>
                    <a:pt x="104" y="190"/>
                  </a:cubicBezTo>
                  <a:cubicBezTo>
                    <a:pt x="105" y="190"/>
                    <a:pt x="106" y="191"/>
                    <a:pt x="106" y="192"/>
                  </a:cubicBezTo>
                  <a:cubicBezTo>
                    <a:pt x="107" y="193"/>
                    <a:pt x="106" y="194"/>
                    <a:pt x="106" y="194"/>
                  </a:cubicBezTo>
                  <a:cubicBezTo>
                    <a:pt x="105" y="195"/>
                    <a:pt x="101" y="192"/>
                    <a:pt x="100" y="193"/>
                  </a:cubicBezTo>
                  <a:cubicBezTo>
                    <a:pt x="100" y="193"/>
                    <a:pt x="99" y="193"/>
                    <a:pt x="98" y="193"/>
                  </a:cubicBezTo>
                  <a:cubicBezTo>
                    <a:pt x="98" y="192"/>
                    <a:pt x="97" y="191"/>
                    <a:pt x="97" y="189"/>
                  </a:cubicBezTo>
                  <a:cubicBezTo>
                    <a:pt x="96" y="188"/>
                    <a:pt x="95" y="186"/>
                    <a:pt x="94" y="185"/>
                  </a:cubicBezTo>
                  <a:cubicBezTo>
                    <a:pt x="93" y="184"/>
                    <a:pt x="93" y="176"/>
                    <a:pt x="92" y="175"/>
                  </a:cubicBezTo>
                  <a:cubicBezTo>
                    <a:pt x="91" y="174"/>
                    <a:pt x="89" y="174"/>
                    <a:pt x="88" y="175"/>
                  </a:cubicBezTo>
                  <a:cubicBezTo>
                    <a:pt x="88" y="176"/>
                    <a:pt x="86" y="177"/>
                    <a:pt x="85" y="177"/>
                  </a:cubicBezTo>
                  <a:cubicBezTo>
                    <a:pt x="84" y="178"/>
                    <a:pt x="83" y="179"/>
                    <a:pt x="83" y="179"/>
                  </a:cubicBezTo>
                  <a:cubicBezTo>
                    <a:pt x="82" y="180"/>
                    <a:pt x="81" y="181"/>
                    <a:pt x="79" y="181"/>
                  </a:cubicBezTo>
                  <a:cubicBezTo>
                    <a:pt x="77" y="181"/>
                    <a:pt x="75" y="182"/>
                    <a:pt x="74" y="182"/>
                  </a:cubicBezTo>
                  <a:cubicBezTo>
                    <a:pt x="74" y="183"/>
                    <a:pt x="73" y="182"/>
                    <a:pt x="72" y="181"/>
                  </a:cubicBezTo>
                  <a:cubicBezTo>
                    <a:pt x="72" y="180"/>
                    <a:pt x="72" y="178"/>
                    <a:pt x="72" y="177"/>
                  </a:cubicBezTo>
                  <a:cubicBezTo>
                    <a:pt x="72" y="175"/>
                    <a:pt x="73" y="173"/>
                    <a:pt x="73" y="172"/>
                  </a:cubicBezTo>
                  <a:cubicBezTo>
                    <a:pt x="73" y="172"/>
                    <a:pt x="74" y="171"/>
                    <a:pt x="74" y="170"/>
                  </a:cubicBezTo>
                  <a:cubicBezTo>
                    <a:pt x="74" y="169"/>
                    <a:pt x="74" y="168"/>
                    <a:pt x="75" y="167"/>
                  </a:cubicBezTo>
                  <a:cubicBezTo>
                    <a:pt x="75" y="167"/>
                    <a:pt x="75" y="165"/>
                    <a:pt x="75" y="164"/>
                  </a:cubicBezTo>
                  <a:cubicBezTo>
                    <a:pt x="75" y="163"/>
                    <a:pt x="75" y="161"/>
                    <a:pt x="76" y="160"/>
                  </a:cubicBezTo>
                  <a:cubicBezTo>
                    <a:pt x="76" y="159"/>
                    <a:pt x="77" y="155"/>
                    <a:pt x="77" y="152"/>
                  </a:cubicBezTo>
                  <a:cubicBezTo>
                    <a:pt x="78" y="148"/>
                    <a:pt x="78" y="145"/>
                    <a:pt x="79" y="144"/>
                  </a:cubicBezTo>
                  <a:cubicBezTo>
                    <a:pt x="79" y="144"/>
                    <a:pt x="79" y="141"/>
                    <a:pt x="79" y="139"/>
                  </a:cubicBezTo>
                  <a:cubicBezTo>
                    <a:pt x="79" y="137"/>
                    <a:pt x="79" y="134"/>
                    <a:pt x="78" y="133"/>
                  </a:cubicBezTo>
                  <a:cubicBezTo>
                    <a:pt x="78" y="132"/>
                    <a:pt x="78" y="130"/>
                    <a:pt x="78" y="129"/>
                  </a:cubicBezTo>
                  <a:cubicBezTo>
                    <a:pt x="78" y="128"/>
                    <a:pt x="77" y="126"/>
                    <a:pt x="77" y="124"/>
                  </a:cubicBezTo>
                  <a:cubicBezTo>
                    <a:pt x="77" y="123"/>
                    <a:pt x="77" y="121"/>
                    <a:pt x="77" y="120"/>
                  </a:cubicBezTo>
                  <a:cubicBezTo>
                    <a:pt x="77" y="120"/>
                    <a:pt x="84" y="121"/>
                    <a:pt x="84" y="121"/>
                  </a:cubicBezTo>
                  <a:cubicBezTo>
                    <a:pt x="84" y="120"/>
                    <a:pt x="84" y="118"/>
                    <a:pt x="85" y="118"/>
                  </a:cubicBezTo>
                  <a:cubicBezTo>
                    <a:pt x="86" y="117"/>
                    <a:pt x="86" y="115"/>
                    <a:pt x="86" y="115"/>
                  </a:cubicBezTo>
                  <a:cubicBezTo>
                    <a:pt x="86" y="114"/>
                    <a:pt x="86" y="113"/>
                    <a:pt x="86" y="112"/>
                  </a:cubicBezTo>
                  <a:cubicBezTo>
                    <a:pt x="86" y="111"/>
                    <a:pt x="86" y="109"/>
                    <a:pt x="86" y="108"/>
                  </a:cubicBezTo>
                  <a:cubicBezTo>
                    <a:pt x="86" y="107"/>
                    <a:pt x="86" y="105"/>
                    <a:pt x="86" y="104"/>
                  </a:cubicBezTo>
                  <a:cubicBezTo>
                    <a:pt x="87" y="102"/>
                    <a:pt x="86" y="100"/>
                    <a:pt x="86" y="99"/>
                  </a:cubicBezTo>
                  <a:cubicBezTo>
                    <a:pt x="85" y="97"/>
                    <a:pt x="84" y="94"/>
                    <a:pt x="84" y="93"/>
                  </a:cubicBezTo>
                  <a:cubicBezTo>
                    <a:pt x="83" y="91"/>
                    <a:pt x="84" y="88"/>
                    <a:pt x="84" y="87"/>
                  </a:cubicBezTo>
                  <a:cubicBezTo>
                    <a:pt x="85" y="85"/>
                    <a:pt x="85" y="83"/>
                    <a:pt x="85" y="82"/>
                  </a:cubicBezTo>
                  <a:cubicBezTo>
                    <a:pt x="85" y="81"/>
                    <a:pt x="78" y="75"/>
                    <a:pt x="78" y="73"/>
                  </a:cubicBezTo>
                  <a:cubicBezTo>
                    <a:pt x="77" y="71"/>
                    <a:pt x="77" y="68"/>
                    <a:pt x="78" y="66"/>
                  </a:cubicBezTo>
                  <a:cubicBezTo>
                    <a:pt x="78" y="64"/>
                    <a:pt x="78" y="61"/>
                    <a:pt x="79" y="60"/>
                  </a:cubicBezTo>
                  <a:cubicBezTo>
                    <a:pt x="79" y="59"/>
                    <a:pt x="84" y="63"/>
                    <a:pt x="85" y="61"/>
                  </a:cubicBezTo>
                  <a:cubicBezTo>
                    <a:pt x="86" y="60"/>
                    <a:pt x="88" y="58"/>
                    <a:pt x="89" y="57"/>
                  </a:cubicBezTo>
                  <a:cubicBezTo>
                    <a:pt x="91" y="56"/>
                    <a:pt x="93" y="54"/>
                    <a:pt x="95" y="53"/>
                  </a:cubicBezTo>
                  <a:cubicBezTo>
                    <a:pt x="97" y="51"/>
                    <a:pt x="99" y="49"/>
                    <a:pt x="100" y="48"/>
                  </a:cubicBezTo>
                  <a:cubicBezTo>
                    <a:pt x="101" y="47"/>
                    <a:pt x="102" y="45"/>
                    <a:pt x="103" y="45"/>
                  </a:cubicBezTo>
                  <a:cubicBezTo>
                    <a:pt x="103" y="44"/>
                    <a:pt x="105" y="44"/>
                    <a:pt x="105" y="45"/>
                  </a:cubicBezTo>
                  <a:cubicBezTo>
                    <a:pt x="106" y="45"/>
                    <a:pt x="108" y="45"/>
                    <a:pt x="109" y="44"/>
                  </a:cubicBezTo>
                  <a:cubicBezTo>
                    <a:pt x="110" y="43"/>
                    <a:pt x="111" y="42"/>
                    <a:pt x="110" y="41"/>
                  </a:cubicBezTo>
                  <a:cubicBezTo>
                    <a:pt x="109" y="41"/>
                    <a:pt x="109" y="39"/>
                    <a:pt x="109" y="39"/>
                  </a:cubicBezTo>
                  <a:cubicBezTo>
                    <a:pt x="109" y="38"/>
                    <a:pt x="110" y="37"/>
                    <a:pt x="111" y="36"/>
                  </a:cubicBezTo>
                  <a:cubicBezTo>
                    <a:pt x="113" y="36"/>
                    <a:pt x="119" y="41"/>
                    <a:pt x="120" y="40"/>
                  </a:cubicBezTo>
                  <a:cubicBezTo>
                    <a:pt x="120" y="40"/>
                    <a:pt x="110" y="27"/>
                    <a:pt x="109" y="26"/>
                  </a:cubicBezTo>
                  <a:cubicBezTo>
                    <a:pt x="107" y="24"/>
                    <a:pt x="106" y="23"/>
                    <a:pt x="105" y="22"/>
                  </a:cubicBezTo>
                  <a:cubicBezTo>
                    <a:pt x="104" y="22"/>
                    <a:pt x="103" y="22"/>
                    <a:pt x="102" y="22"/>
                  </a:cubicBezTo>
                  <a:cubicBezTo>
                    <a:pt x="101" y="23"/>
                    <a:pt x="99" y="23"/>
                    <a:pt x="98" y="22"/>
                  </a:cubicBezTo>
                  <a:cubicBezTo>
                    <a:pt x="97" y="22"/>
                    <a:pt x="95" y="22"/>
                    <a:pt x="94" y="22"/>
                  </a:cubicBezTo>
                  <a:cubicBezTo>
                    <a:pt x="93" y="22"/>
                    <a:pt x="91" y="23"/>
                    <a:pt x="89" y="25"/>
                  </a:cubicBezTo>
                  <a:cubicBezTo>
                    <a:pt x="88" y="26"/>
                    <a:pt x="86" y="26"/>
                    <a:pt x="85" y="26"/>
                  </a:cubicBezTo>
                  <a:cubicBezTo>
                    <a:pt x="84" y="26"/>
                    <a:pt x="84" y="24"/>
                    <a:pt x="83" y="22"/>
                  </a:cubicBezTo>
                  <a:cubicBezTo>
                    <a:pt x="83" y="20"/>
                    <a:pt x="84" y="17"/>
                    <a:pt x="84" y="16"/>
                  </a:cubicBezTo>
                  <a:cubicBezTo>
                    <a:pt x="85" y="15"/>
                    <a:pt x="85" y="14"/>
                    <a:pt x="84" y="13"/>
                  </a:cubicBezTo>
                  <a:cubicBezTo>
                    <a:pt x="83" y="12"/>
                    <a:pt x="83" y="11"/>
                    <a:pt x="83" y="10"/>
                  </a:cubicBezTo>
                  <a:cubicBezTo>
                    <a:pt x="84" y="10"/>
                    <a:pt x="84" y="8"/>
                    <a:pt x="83" y="7"/>
                  </a:cubicBezTo>
                  <a:cubicBezTo>
                    <a:pt x="81" y="6"/>
                    <a:pt x="78" y="4"/>
                    <a:pt x="76" y="3"/>
                  </a:cubicBezTo>
                  <a:cubicBezTo>
                    <a:pt x="73" y="1"/>
                    <a:pt x="69" y="0"/>
                    <a:pt x="67" y="0"/>
                  </a:cubicBezTo>
                  <a:cubicBezTo>
                    <a:pt x="64" y="0"/>
                    <a:pt x="61" y="1"/>
                    <a:pt x="60" y="3"/>
                  </a:cubicBezTo>
                  <a:cubicBezTo>
                    <a:pt x="59" y="4"/>
                    <a:pt x="57" y="6"/>
                    <a:pt x="56" y="6"/>
                  </a:cubicBezTo>
                  <a:cubicBezTo>
                    <a:pt x="55" y="6"/>
                    <a:pt x="54" y="6"/>
                    <a:pt x="54" y="6"/>
                  </a:cubicBezTo>
                  <a:cubicBezTo>
                    <a:pt x="54" y="6"/>
                    <a:pt x="54" y="8"/>
                    <a:pt x="54" y="10"/>
                  </a:cubicBezTo>
                  <a:cubicBezTo>
                    <a:pt x="55" y="12"/>
                    <a:pt x="55" y="15"/>
                    <a:pt x="54" y="15"/>
                  </a:cubicBezTo>
                  <a:cubicBezTo>
                    <a:pt x="53" y="15"/>
                    <a:pt x="52" y="16"/>
                    <a:pt x="51" y="16"/>
                  </a:cubicBezTo>
                  <a:cubicBezTo>
                    <a:pt x="50" y="16"/>
                    <a:pt x="49" y="16"/>
                    <a:pt x="49" y="17"/>
                  </a:cubicBezTo>
                  <a:cubicBezTo>
                    <a:pt x="49" y="18"/>
                    <a:pt x="48" y="18"/>
                    <a:pt x="47" y="17"/>
                  </a:cubicBezTo>
                  <a:cubicBezTo>
                    <a:pt x="47" y="17"/>
                    <a:pt x="45" y="17"/>
                    <a:pt x="44" y="17"/>
                  </a:cubicBezTo>
                  <a:cubicBezTo>
                    <a:pt x="44" y="18"/>
                    <a:pt x="42" y="20"/>
                    <a:pt x="42" y="21"/>
                  </a:cubicBezTo>
                  <a:cubicBezTo>
                    <a:pt x="41" y="23"/>
                    <a:pt x="40" y="24"/>
                    <a:pt x="39" y="25"/>
                  </a:cubicBezTo>
                  <a:cubicBezTo>
                    <a:pt x="38" y="25"/>
                    <a:pt x="36" y="25"/>
                    <a:pt x="35" y="25"/>
                  </a:cubicBezTo>
                  <a:cubicBezTo>
                    <a:pt x="35" y="25"/>
                    <a:pt x="33" y="26"/>
                    <a:pt x="32" y="27"/>
                  </a:cubicBezTo>
                  <a:cubicBezTo>
                    <a:pt x="31" y="27"/>
                    <a:pt x="29" y="27"/>
                    <a:pt x="27" y="26"/>
                  </a:cubicBezTo>
                  <a:cubicBezTo>
                    <a:pt x="25" y="25"/>
                    <a:pt x="23" y="25"/>
                    <a:pt x="21" y="25"/>
                  </a:cubicBezTo>
                  <a:cubicBezTo>
                    <a:pt x="19" y="26"/>
                    <a:pt x="18" y="26"/>
                    <a:pt x="18" y="27"/>
                  </a:cubicBezTo>
                  <a:cubicBezTo>
                    <a:pt x="18" y="28"/>
                    <a:pt x="18" y="29"/>
                    <a:pt x="18" y="29"/>
                  </a:cubicBezTo>
                  <a:cubicBezTo>
                    <a:pt x="18" y="30"/>
                    <a:pt x="18" y="31"/>
                    <a:pt x="19" y="33"/>
                  </a:cubicBezTo>
                  <a:cubicBezTo>
                    <a:pt x="20" y="34"/>
                    <a:pt x="21" y="36"/>
                    <a:pt x="21" y="37"/>
                  </a:cubicBezTo>
                  <a:cubicBezTo>
                    <a:pt x="20" y="38"/>
                    <a:pt x="21" y="39"/>
                    <a:pt x="22" y="40"/>
                  </a:cubicBezTo>
                  <a:cubicBezTo>
                    <a:pt x="22" y="41"/>
                    <a:pt x="23" y="42"/>
                    <a:pt x="23" y="43"/>
                  </a:cubicBezTo>
                  <a:cubicBezTo>
                    <a:pt x="23" y="44"/>
                    <a:pt x="23" y="46"/>
                    <a:pt x="23" y="47"/>
                  </a:cubicBezTo>
                  <a:cubicBezTo>
                    <a:pt x="24" y="48"/>
                    <a:pt x="23" y="49"/>
                    <a:pt x="23" y="50"/>
                  </a:cubicBezTo>
                  <a:cubicBezTo>
                    <a:pt x="22" y="51"/>
                    <a:pt x="22" y="53"/>
                    <a:pt x="21" y="55"/>
                  </a:cubicBezTo>
                  <a:cubicBezTo>
                    <a:pt x="20" y="56"/>
                    <a:pt x="20" y="58"/>
                    <a:pt x="20" y="58"/>
                  </a:cubicBezTo>
                  <a:cubicBezTo>
                    <a:pt x="21" y="59"/>
                    <a:pt x="20" y="60"/>
                    <a:pt x="20" y="61"/>
                  </a:cubicBezTo>
                  <a:cubicBezTo>
                    <a:pt x="19" y="62"/>
                    <a:pt x="20" y="64"/>
                    <a:pt x="21" y="65"/>
                  </a:cubicBezTo>
                  <a:cubicBezTo>
                    <a:pt x="21" y="66"/>
                    <a:pt x="23" y="68"/>
                    <a:pt x="25" y="68"/>
                  </a:cubicBezTo>
                  <a:cubicBezTo>
                    <a:pt x="26" y="69"/>
                    <a:pt x="28" y="71"/>
                    <a:pt x="28" y="71"/>
                  </a:cubicBezTo>
                  <a:cubicBezTo>
                    <a:pt x="28" y="72"/>
                    <a:pt x="28" y="73"/>
                    <a:pt x="29" y="74"/>
                  </a:cubicBezTo>
                  <a:cubicBezTo>
                    <a:pt x="29" y="74"/>
                    <a:pt x="30" y="75"/>
                    <a:pt x="30" y="77"/>
                  </a:cubicBezTo>
                  <a:cubicBezTo>
                    <a:pt x="31" y="78"/>
                    <a:pt x="33" y="80"/>
                    <a:pt x="34" y="82"/>
                  </a:cubicBezTo>
                  <a:cubicBezTo>
                    <a:pt x="36" y="84"/>
                    <a:pt x="36" y="85"/>
                    <a:pt x="35" y="86"/>
                  </a:cubicBezTo>
                  <a:cubicBezTo>
                    <a:pt x="34" y="86"/>
                    <a:pt x="33" y="88"/>
                    <a:pt x="32" y="91"/>
                  </a:cubicBezTo>
                  <a:cubicBezTo>
                    <a:pt x="32" y="93"/>
                    <a:pt x="32" y="96"/>
                    <a:pt x="31" y="97"/>
                  </a:cubicBezTo>
                  <a:cubicBezTo>
                    <a:pt x="31" y="98"/>
                    <a:pt x="28" y="100"/>
                    <a:pt x="26" y="102"/>
                  </a:cubicBezTo>
                  <a:cubicBezTo>
                    <a:pt x="26" y="102"/>
                    <a:pt x="26" y="102"/>
                    <a:pt x="24" y="102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0" y="102"/>
                    <a:pt x="19" y="103"/>
                    <a:pt x="19" y="105"/>
                  </a:cubicBezTo>
                  <a:cubicBezTo>
                    <a:pt x="19" y="107"/>
                    <a:pt x="20" y="110"/>
                    <a:pt x="20" y="112"/>
                  </a:cubicBezTo>
                  <a:cubicBezTo>
                    <a:pt x="20" y="113"/>
                    <a:pt x="18" y="115"/>
                    <a:pt x="16" y="116"/>
                  </a:cubicBezTo>
                  <a:cubicBezTo>
                    <a:pt x="14" y="117"/>
                    <a:pt x="11" y="118"/>
                    <a:pt x="10" y="118"/>
                  </a:cubicBezTo>
                  <a:cubicBezTo>
                    <a:pt x="9" y="118"/>
                    <a:pt x="7" y="119"/>
                    <a:pt x="7" y="120"/>
                  </a:cubicBezTo>
                  <a:cubicBezTo>
                    <a:pt x="6" y="120"/>
                    <a:pt x="5" y="121"/>
                    <a:pt x="4" y="121"/>
                  </a:cubicBezTo>
                  <a:cubicBezTo>
                    <a:pt x="3" y="122"/>
                    <a:pt x="1" y="123"/>
                    <a:pt x="1" y="124"/>
                  </a:cubicBezTo>
                  <a:cubicBezTo>
                    <a:pt x="1" y="126"/>
                    <a:pt x="0" y="127"/>
                    <a:pt x="1" y="128"/>
                  </a:cubicBezTo>
                  <a:cubicBezTo>
                    <a:pt x="1" y="129"/>
                    <a:pt x="1" y="130"/>
                    <a:pt x="0" y="131"/>
                  </a:cubicBezTo>
                  <a:cubicBezTo>
                    <a:pt x="0" y="131"/>
                    <a:pt x="0" y="132"/>
                    <a:pt x="1" y="133"/>
                  </a:cubicBezTo>
                  <a:cubicBezTo>
                    <a:pt x="1" y="134"/>
                    <a:pt x="1" y="136"/>
                    <a:pt x="1" y="138"/>
                  </a:cubicBezTo>
                  <a:cubicBezTo>
                    <a:pt x="1" y="139"/>
                    <a:pt x="2" y="141"/>
                    <a:pt x="2" y="143"/>
                  </a:cubicBezTo>
                  <a:cubicBezTo>
                    <a:pt x="3" y="144"/>
                    <a:pt x="3" y="146"/>
                    <a:pt x="3" y="147"/>
                  </a:cubicBezTo>
                  <a:cubicBezTo>
                    <a:pt x="3" y="149"/>
                    <a:pt x="2" y="150"/>
                    <a:pt x="1" y="150"/>
                  </a:cubicBezTo>
                  <a:cubicBezTo>
                    <a:pt x="0" y="151"/>
                    <a:pt x="0" y="152"/>
                    <a:pt x="1" y="153"/>
                  </a:cubicBezTo>
                  <a:cubicBezTo>
                    <a:pt x="2" y="154"/>
                    <a:pt x="4" y="155"/>
                    <a:pt x="6" y="155"/>
                  </a:cubicBezTo>
                  <a:cubicBezTo>
                    <a:pt x="7" y="155"/>
                    <a:pt x="8" y="156"/>
                    <a:pt x="8" y="157"/>
                  </a:cubicBezTo>
                  <a:cubicBezTo>
                    <a:pt x="8" y="158"/>
                    <a:pt x="9" y="160"/>
                    <a:pt x="9" y="162"/>
                  </a:cubicBezTo>
                  <a:cubicBezTo>
                    <a:pt x="9" y="163"/>
                    <a:pt x="9" y="165"/>
                    <a:pt x="8" y="166"/>
                  </a:cubicBezTo>
                  <a:cubicBezTo>
                    <a:pt x="7" y="167"/>
                    <a:pt x="6" y="168"/>
                    <a:pt x="7" y="169"/>
                  </a:cubicBezTo>
                  <a:cubicBezTo>
                    <a:pt x="8" y="169"/>
                    <a:pt x="9" y="170"/>
                    <a:pt x="11" y="170"/>
                  </a:cubicBezTo>
                  <a:cubicBezTo>
                    <a:pt x="12" y="171"/>
                    <a:pt x="14" y="171"/>
                    <a:pt x="16" y="172"/>
                  </a:cubicBezTo>
                  <a:cubicBezTo>
                    <a:pt x="17" y="172"/>
                    <a:pt x="19" y="174"/>
                    <a:pt x="19" y="175"/>
                  </a:cubicBezTo>
                  <a:cubicBezTo>
                    <a:pt x="19" y="176"/>
                    <a:pt x="19" y="178"/>
                    <a:pt x="17" y="179"/>
                  </a:cubicBezTo>
                  <a:cubicBezTo>
                    <a:pt x="16" y="181"/>
                    <a:pt x="16" y="183"/>
                    <a:pt x="16" y="184"/>
                  </a:cubicBezTo>
                  <a:cubicBezTo>
                    <a:pt x="16" y="184"/>
                    <a:pt x="17" y="186"/>
                    <a:pt x="17" y="188"/>
                  </a:cubicBezTo>
                  <a:cubicBezTo>
                    <a:pt x="18" y="190"/>
                    <a:pt x="19" y="192"/>
                    <a:pt x="19" y="193"/>
                  </a:cubicBezTo>
                  <a:cubicBezTo>
                    <a:pt x="20" y="194"/>
                    <a:pt x="21" y="195"/>
                    <a:pt x="21" y="195"/>
                  </a:cubicBezTo>
                  <a:cubicBezTo>
                    <a:pt x="21" y="195"/>
                    <a:pt x="22" y="195"/>
                    <a:pt x="23" y="195"/>
                  </a:cubicBezTo>
                  <a:cubicBezTo>
                    <a:pt x="24" y="195"/>
                    <a:pt x="26" y="195"/>
                    <a:pt x="27" y="194"/>
                  </a:cubicBezTo>
                  <a:cubicBezTo>
                    <a:pt x="28" y="193"/>
                    <a:pt x="29" y="192"/>
                    <a:pt x="30" y="192"/>
                  </a:cubicBezTo>
                  <a:cubicBezTo>
                    <a:pt x="30" y="192"/>
                    <a:pt x="32" y="191"/>
                    <a:pt x="32" y="190"/>
                  </a:cubicBezTo>
                  <a:cubicBezTo>
                    <a:pt x="33" y="190"/>
                    <a:pt x="34" y="188"/>
                    <a:pt x="35" y="188"/>
                  </a:cubicBezTo>
                  <a:cubicBezTo>
                    <a:pt x="35" y="187"/>
                    <a:pt x="36" y="186"/>
                    <a:pt x="37" y="186"/>
                  </a:cubicBezTo>
                  <a:cubicBezTo>
                    <a:pt x="37" y="186"/>
                    <a:pt x="38" y="186"/>
                    <a:pt x="39" y="187"/>
                  </a:cubicBezTo>
                  <a:cubicBezTo>
                    <a:pt x="40" y="187"/>
                    <a:pt x="41" y="188"/>
                    <a:pt x="42" y="188"/>
                  </a:cubicBezTo>
                  <a:cubicBezTo>
                    <a:pt x="43" y="189"/>
                    <a:pt x="44" y="189"/>
                    <a:pt x="44" y="190"/>
                  </a:cubicBezTo>
                  <a:cubicBezTo>
                    <a:pt x="44" y="191"/>
                    <a:pt x="44" y="192"/>
                    <a:pt x="43" y="193"/>
                  </a:cubicBezTo>
                  <a:cubicBezTo>
                    <a:pt x="43" y="193"/>
                    <a:pt x="43" y="194"/>
                    <a:pt x="43" y="195"/>
                  </a:cubicBezTo>
                  <a:cubicBezTo>
                    <a:pt x="44" y="196"/>
                    <a:pt x="43" y="197"/>
                    <a:pt x="42" y="198"/>
                  </a:cubicBezTo>
                  <a:cubicBezTo>
                    <a:pt x="41" y="199"/>
                    <a:pt x="41" y="201"/>
                    <a:pt x="41" y="201"/>
                  </a:cubicBezTo>
                  <a:cubicBezTo>
                    <a:pt x="42" y="201"/>
                    <a:pt x="42" y="202"/>
                    <a:pt x="41" y="203"/>
                  </a:cubicBezTo>
                  <a:cubicBezTo>
                    <a:pt x="40" y="203"/>
                    <a:pt x="40" y="205"/>
                    <a:pt x="40" y="205"/>
                  </a:cubicBezTo>
                  <a:cubicBezTo>
                    <a:pt x="40" y="206"/>
                    <a:pt x="39" y="208"/>
                    <a:pt x="38" y="209"/>
                  </a:cubicBezTo>
                  <a:cubicBezTo>
                    <a:pt x="38" y="210"/>
                    <a:pt x="38" y="212"/>
                    <a:pt x="38" y="214"/>
                  </a:cubicBezTo>
                  <a:cubicBezTo>
                    <a:pt x="39" y="216"/>
                    <a:pt x="39" y="219"/>
                    <a:pt x="38" y="219"/>
                  </a:cubicBezTo>
                  <a:cubicBezTo>
                    <a:pt x="37" y="220"/>
                    <a:pt x="36" y="221"/>
                    <a:pt x="36" y="222"/>
                  </a:cubicBezTo>
                  <a:cubicBezTo>
                    <a:pt x="36" y="223"/>
                    <a:pt x="36" y="224"/>
                    <a:pt x="37" y="225"/>
                  </a:cubicBezTo>
                  <a:cubicBezTo>
                    <a:pt x="38" y="226"/>
                    <a:pt x="39" y="227"/>
                    <a:pt x="40" y="227"/>
                  </a:cubicBezTo>
                  <a:cubicBezTo>
                    <a:pt x="41" y="226"/>
                    <a:pt x="42" y="226"/>
                    <a:pt x="43" y="226"/>
                  </a:cubicBezTo>
                  <a:cubicBezTo>
                    <a:pt x="44" y="226"/>
                    <a:pt x="45" y="226"/>
                    <a:pt x="46" y="225"/>
                  </a:cubicBezTo>
                  <a:cubicBezTo>
                    <a:pt x="47" y="225"/>
                    <a:pt x="49" y="224"/>
                    <a:pt x="49" y="225"/>
                  </a:cubicBezTo>
                  <a:cubicBezTo>
                    <a:pt x="50" y="225"/>
                    <a:pt x="52" y="227"/>
                    <a:pt x="53" y="229"/>
                  </a:cubicBezTo>
                  <a:cubicBezTo>
                    <a:pt x="55" y="231"/>
                    <a:pt x="57" y="232"/>
                    <a:pt x="58" y="231"/>
                  </a:cubicBezTo>
                  <a:cubicBezTo>
                    <a:pt x="59" y="231"/>
                    <a:pt x="60" y="230"/>
                    <a:pt x="60" y="231"/>
                  </a:cubicBezTo>
                  <a:cubicBezTo>
                    <a:pt x="60" y="231"/>
                    <a:pt x="61" y="230"/>
                    <a:pt x="63" y="229"/>
                  </a:cubicBezTo>
                  <a:cubicBezTo>
                    <a:pt x="64" y="228"/>
                    <a:pt x="65" y="226"/>
                    <a:pt x="67" y="225"/>
                  </a:cubicBezTo>
                  <a:cubicBezTo>
                    <a:pt x="68" y="225"/>
                    <a:pt x="70" y="223"/>
                    <a:pt x="71" y="222"/>
                  </a:cubicBezTo>
                  <a:cubicBezTo>
                    <a:pt x="72" y="221"/>
                    <a:pt x="72" y="220"/>
                    <a:pt x="72" y="219"/>
                  </a:cubicBezTo>
                  <a:cubicBezTo>
                    <a:pt x="72" y="218"/>
                    <a:pt x="72" y="216"/>
                    <a:pt x="72" y="215"/>
                  </a:cubicBezTo>
                  <a:cubicBezTo>
                    <a:pt x="73" y="214"/>
                    <a:pt x="75" y="213"/>
                    <a:pt x="76" y="213"/>
                  </a:cubicBezTo>
                  <a:cubicBezTo>
                    <a:pt x="78" y="213"/>
                    <a:pt x="80" y="211"/>
                    <a:pt x="81" y="209"/>
                  </a:cubicBezTo>
                  <a:cubicBezTo>
                    <a:pt x="82" y="207"/>
                    <a:pt x="84" y="205"/>
                    <a:pt x="85" y="205"/>
                  </a:cubicBezTo>
                  <a:cubicBezTo>
                    <a:pt x="87" y="206"/>
                    <a:pt x="88" y="207"/>
                    <a:pt x="89" y="207"/>
                  </a:cubicBezTo>
                  <a:cubicBezTo>
                    <a:pt x="90" y="208"/>
                    <a:pt x="92" y="211"/>
                    <a:pt x="92" y="213"/>
                  </a:cubicBezTo>
                  <a:cubicBezTo>
                    <a:pt x="92" y="215"/>
                    <a:pt x="94" y="218"/>
                    <a:pt x="95" y="218"/>
                  </a:cubicBezTo>
                  <a:cubicBezTo>
                    <a:pt x="96" y="218"/>
                    <a:pt x="97" y="220"/>
                    <a:pt x="97" y="221"/>
                  </a:cubicBezTo>
                  <a:cubicBezTo>
                    <a:pt x="97" y="223"/>
                    <a:pt x="95" y="224"/>
                    <a:pt x="94" y="225"/>
                  </a:cubicBezTo>
                  <a:cubicBezTo>
                    <a:pt x="92" y="226"/>
                    <a:pt x="89" y="227"/>
                    <a:pt x="88" y="227"/>
                  </a:cubicBezTo>
                  <a:cubicBezTo>
                    <a:pt x="86" y="228"/>
                    <a:pt x="84" y="229"/>
                    <a:pt x="83" y="229"/>
                  </a:cubicBezTo>
                  <a:cubicBezTo>
                    <a:pt x="82" y="229"/>
                    <a:pt x="82" y="230"/>
                    <a:pt x="82" y="231"/>
                  </a:cubicBezTo>
                  <a:cubicBezTo>
                    <a:pt x="83" y="232"/>
                    <a:pt x="84" y="233"/>
                    <a:pt x="85" y="234"/>
                  </a:cubicBezTo>
                  <a:cubicBezTo>
                    <a:pt x="86" y="234"/>
                    <a:pt x="86" y="235"/>
                    <a:pt x="86" y="236"/>
                  </a:cubicBezTo>
                  <a:cubicBezTo>
                    <a:pt x="85" y="237"/>
                    <a:pt x="84" y="239"/>
                    <a:pt x="84" y="240"/>
                  </a:cubicBezTo>
                  <a:cubicBezTo>
                    <a:pt x="83" y="241"/>
                    <a:pt x="82" y="243"/>
                    <a:pt x="82" y="245"/>
                  </a:cubicBezTo>
                  <a:cubicBezTo>
                    <a:pt x="81" y="247"/>
                    <a:pt x="80" y="250"/>
                    <a:pt x="79" y="251"/>
                  </a:cubicBezTo>
                  <a:cubicBezTo>
                    <a:pt x="78" y="252"/>
                    <a:pt x="77" y="254"/>
                    <a:pt x="76" y="255"/>
                  </a:cubicBezTo>
                  <a:cubicBezTo>
                    <a:pt x="75" y="257"/>
                    <a:pt x="74" y="259"/>
                    <a:pt x="75" y="260"/>
                  </a:cubicBezTo>
                  <a:cubicBezTo>
                    <a:pt x="76" y="262"/>
                    <a:pt x="76" y="264"/>
                    <a:pt x="76" y="265"/>
                  </a:cubicBezTo>
                  <a:cubicBezTo>
                    <a:pt x="75" y="267"/>
                    <a:pt x="75" y="269"/>
                    <a:pt x="75" y="270"/>
                  </a:cubicBezTo>
                  <a:cubicBezTo>
                    <a:pt x="75" y="272"/>
                    <a:pt x="75" y="274"/>
                    <a:pt x="75" y="275"/>
                  </a:cubicBezTo>
                  <a:cubicBezTo>
                    <a:pt x="75" y="276"/>
                    <a:pt x="75" y="278"/>
                    <a:pt x="76" y="279"/>
                  </a:cubicBezTo>
                  <a:cubicBezTo>
                    <a:pt x="77" y="279"/>
                    <a:pt x="78" y="280"/>
                    <a:pt x="79" y="281"/>
                  </a:cubicBezTo>
                  <a:cubicBezTo>
                    <a:pt x="81" y="282"/>
                    <a:pt x="83" y="282"/>
                    <a:pt x="85" y="282"/>
                  </a:cubicBezTo>
                  <a:cubicBezTo>
                    <a:pt x="87" y="282"/>
                    <a:pt x="89" y="283"/>
                    <a:pt x="90" y="284"/>
                  </a:cubicBezTo>
                  <a:cubicBezTo>
                    <a:pt x="91" y="285"/>
                    <a:pt x="93" y="286"/>
                    <a:pt x="94" y="287"/>
                  </a:cubicBezTo>
                  <a:cubicBezTo>
                    <a:pt x="95" y="287"/>
                    <a:pt x="96" y="289"/>
                    <a:pt x="96" y="290"/>
                  </a:cubicBezTo>
                  <a:cubicBezTo>
                    <a:pt x="97" y="291"/>
                    <a:pt x="98" y="292"/>
                    <a:pt x="99" y="292"/>
                  </a:cubicBezTo>
                  <a:cubicBezTo>
                    <a:pt x="100" y="293"/>
                    <a:pt x="101" y="294"/>
                    <a:pt x="101" y="296"/>
                  </a:cubicBezTo>
                  <a:cubicBezTo>
                    <a:pt x="101" y="298"/>
                    <a:pt x="101" y="299"/>
                    <a:pt x="101" y="299"/>
                  </a:cubicBezTo>
                  <a:cubicBezTo>
                    <a:pt x="101" y="299"/>
                    <a:pt x="100" y="300"/>
                    <a:pt x="100" y="300"/>
                  </a:cubicBezTo>
                  <a:cubicBezTo>
                    <a:pt x="100" y="301"/>
                    <a:pt x="99" y="303"/>
                    <a:pt x="100" y="304"/>
                  </a:cubicBezTo>
                  <a:cubicBezTo>
                    <a:pt x="100" y="305"/>
                    <a:pt x="99" y="308"/>
                    <a:pt x="98" y="309"/>
                  </a:cubicBezTo>
                  <a:cubicBezTo>
                    <a:pt x="96" y="311"/>
                    <a:pt x="91" y="330"/>
                    <a:pt x="91" y="330"/>
                  </a:cubicBezTo>
                  <a:cubicBezTo>
                    <a:pt x="92" y="330"/>
                    <a:pt x="102" y="328"/>
                    <a:pt x="102" y="328"/>
                  </a:cubicBezTo>
                  <a:cubicBezTo>
                    <a:pt x="104" y="330"/>
                    <a:pt x="103" y="336"/>
                    <a:pt x="105" y="337"/>
                  </a:cubicBezTo>
                  <a:cubicBezTo>
                    <a:pt x="106" y="337"/>
                    <a:pt x="107" y="339"/>
                    <a:pt x="108" y="341"/>
                  </a:cubicBezTo>
                  <a:cubicBezTo>
                    <a:pt x="108" y="343"/>
                    <a:pt x="111" y="345"/>
                    <a:pt x="113" y="346"/>
                  </a:cubicBezTo>
                  <a:cubicBezTo>
                    <a:pt x="116" y="347"/>
                    <a:pt x="119" y="346"/>
                    <a:pt x="120" y="345"/>
                  </a:cubicBezTo>
                  <a:cubicBezTo>
                    <a:pt x="121" y="343"/>
                    <a:pt x="124" y="342"/>
                    <a:pt x="125" y="341"/>
                  </a:cubicBezTo>
                  <a:cubicBezTo>
                    <a:pt x="127" y="341"/>
                    <a:pt x="130" y="339"/>
                    <a:pt x="132" y="338"/>
                  </a:cubicBezTo>
                  <a:cubicBezTo>
                    <a:pt x="133" y="337"/>
                    <a:pt x="135" y="336"/>
                    <a:pt x="135" y="336"/>
                  </a:cubicBezTo>
                  <a:cubicBezTo>
                    <a:pt x="135" y="336"/>
                    <a:pt x="135" y="335"/>
                    <a:pt x="134" y="334"/>
                  </a:cubicBezTo>
                  <a:cubicBezTo>
                    <a:pt x="134" y="332"/>
                    <a:pt x="134" y="330"/>
                    <a:pt x="135" y="328"/>
                  </a:cubicBezTo>
                  <a:cubicBezTo>
                    <a:pt x="136" y="326"/>
                    <a:pt x="138" y="324"/>
                    <a:pt x="139" y="324"/>
                  </a:cubicBezTo>
                  <a:cubicBezTo>
                    <a:pt x="140" y="323"/>
                    <a:pt x="141" y="321"/>
                    <a:pt x="142" y="319"/>
                  </a:cubicBezTo>
                  <a:cubicBezTo>
                    <a:pt x="142" y="316"/>
                    <a:pt x="144" y="314"/>
                    <a:pt x="145" y="312"/>
                  </a:cubicBezTo>
                  <a:cubicBezTo>
                    <a:pt x="146" y="311"/>
                    <a:pt x="148" y="309"/>
                    <a:pt x="150" y="308"/>
                  </a:cubicBezTo>
                  <a:cubicBezTo>
                    <a:pt x="152" y="307"/>
                    <a:pt x="153" y="306"/>
                    <a:pt x="153" y="306"/>
                  </a:cubicBezTo>
                  <a:cubicBezTo>
                    <a:pt x="153" y="306"/>
                    <a:pt x="154" y="308"/>
                    <a:pt x="154" y="311"/>
                  </a:cubicBezTo>
                  <a:cubicBezTo>
                    <a:pt x="155" y="313"/>
                    <a:pt x="153" y="315"/>
                    <a:pt x="154" y="316"/>
                  </a:cubicBezTo>
                  <a:cubicBezTo>
                    <a:pt x="155" y="317"/>
                    <a:pt x="153" y="323"/>
                    <a:pt x="153" y="324"/>
                  </a:cubicBezTo>
                  <a:cubicBezTo>
                    <a:pt x="153" y="326"/>
                    <a:pt x="157" y="324"/>
                    <a:pt x="158" y="323"/>
                  </a:cubicBezTo>
                  <a:cubicBezTo>
                    <a:pt x="160" y="323"/>
                    <a:pt x="163" y="321"/>
                    <a:pt x="163" y="321"/>
                  </a:cubicBezTo>
                  <a:cubicBezTo>
                    <a:pt x="163" y="321"/>
                    <a:pt x="164" y="321"/>
                    <a:pt x="165" y="320"/>
                  </a:cubicBezTo>
                  <a:cubicBezTo>
                    <a:pt x="166" y="319"/>
                    <a:pt x="167" y="317"/>
                    <a:pt x="166" y="315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9" name="Freeform 54"/>
            <p:cNvSpPr>
              <a:spLocks/>
            </p:cNvSpPr>
            <p:nvPr/>
          </p:nvSpPr>
          <p:spPr bwMode="auto">
            <a:xfrm>
              <a:off x="2201998" y="1704284"/>
              <a:ext cx="12494" cy="1080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4" y="2"/>
                </a:cxn>
                <a:cxn ang="0">
                  <a:pos x="1" y="0"/>
                </a:cxn>
                <a:cxn ang="0">
                  <a:pos x="2" y="2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3"/>
                    <a:pt x="4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0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0" name="Freeform 55"/>
            <p:cNvSpPr>
              <a:spLocks/>
            </p:cNvSpPr>
            <p:nvPr/>
          </p:nvSpPr>
          <p:spPr bwMode="auto">
            <a:xfrm>
              <a:off x="2251978" y="1617886"/>
              <a:ext cx="14766" cy="9720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5" y="1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4" y="3"/>
                </a:cxn>
              </a:cxnLst>
              <a:rect l="0" t="0" r="r" b="b"/>
              <a:pathLst>
                <a:path w="5" h="3">
                  <a:moveTo>
                    <a:pt x="4" y="3"/>
                  </a:move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2" y="3"/>
                    <a:pt x="3" y="3"/>
                    <a:pt x="4" y="3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1" name="Freeform 56"/>
            <p:cNvSpPr>
              <a:spLocks/>
            </p:cNvSpPr>
            <p:nvPr/>
          </p:nvSpPr>
          <p:spPr bwMode="auto">
            <a:xfrm>
              <a:off x="2407595" y="1644886"/>
              <a:ext cx="54523" cy="70198"/>
            </a:xfrm>
            <a:custGeom>
              <a:avLst/>
              <a:gdLst/>
              <a:ahLst/>
              <a:cxnLst>
                <a:cxn ang="0">
                  <a:pos x="2" y="18"/>
                </a:cxn>
                <a:cxn ang="0">
                  <a:pos x="4" y="19"/>
                </a:cxn>
                <a:cxn ang="0">
                  <a:pos x="5" y="22"/>
                </a:cxn>
                <a:cxn ang="0">
                  <a:pos x="9" y="22"/>
                </a:cxn>
                <a:cxn ang="0">
                  <a:pos x="13" y="20"/>
                </a:cxn>
                <a:cxn ang="0">
                  <a:pos x="16" y="19"/>
                </a:cxn>
                <a:cxn ang="0">
                  <a:pos x="19" y="17"/>
                </a:cxn>
                <a:cxn ang="0">
                  <a:pos x="18" y="14"/>
                </a:cxn>
                <a:cxn ang="0">
                  <a:pos x="19" y="11"/>
                </a:cxn>
                <a:cxn ang="0">
                  <a:pos x="18" y="8"/>
                </a:cxn>
                <a:cxn ang="0">
                  <a:pos x="14" y="3"/>
                </a:cxn>
                <a:cxn ang="0">
                  <a:pos x="11" y="1"/>
                </a:cxn>
                <a:cxn ang="0">
                  <a:pos x="10" y="2"/>
                </a:cxn>
                <a:cxn ang="0">
                  <a:pos x="9" y="4"/>
                </a:cxn>
                <a:cxn ang="0">
                  <a:pos x="6" y="5"/>
                </a:cxn>
                <a:cxn ang="0">
                  <a:pos x="4" y="8"/>
                </a:cxn>
                <a:cxn ang="0">
                  <a:pos x="4" y="10"/>
                </a:cxn>
                <a:cxn ang="0">
                  <a:pos x="5" y="12"/>
                </a:cxn>
                <a:cxn ang="0">
                  <a:pos x="3" y="15"/>
                </a:cxn>
                <a:cxn ang="0">
                  <a:pos x="3" y="16"/>
                </a:cxn>
                <a:cxn ang="0">
                  <a:pos x="2" y="17"/>
                </a:cxn>
                <a:cxn ang="0">
                  <a:pos x="0" y="18"/>
                </a:cxn>
                <a:cxn ang="0">
                  <a:pos x="2" y="18"/>
                </a:cxn>
              </a:cxnLst>
              <a:rect l="0" t="0" r="r" b="b"/>
              <a:pathLst>
                <a:path w="19" h="23">
                  <a:moveTo>
                    <a:pt x="2" y="18"/>
                  </a:moveTo>
                  <a:cubicBezTo>
                    <a:pt x="4" y="18"/>
                    <a:pt x="4" y="19"/>
                    <a:pt x="4" y="19"/>
                  </a:cubicBezTo>
                  <a:cubicBezTo>
                    <a:pt x="3" y="20"/>
                    <a:pt x="4" y="21"/>
                    <a:pt x="5" y="22"/>
                  </a:cubicBezTo>
                  <a:cubicBezTo>
                    <a:pt x="7" y="22"/>
                    <a:pt x="8" y="23"/>
                    <a:pt x="9" y="22"/>
                  </a:cubicBezTo>
                  <a:cubicBezTo>
                    <a:pt x="10" y="21"/>
                    <a:pt x="12" y="20"/>
                    <a:pt x="13" y="20"/>
                  </a:cubicBezTo>
                  <a:cubicBezTo>
                    <a:pt x="13" y="20"/>
                    <a:pt x="15" y="19"/>
                    <a:pt x="16" y="19"/>
                  </a:cubicBezTo>
                  <a:cubicBezTo>
                    <a:pt x="18" y="19"/>
                    <a:pt x="19" y="18"/>
                    <a:pt x="19" y="17"/>
                  </a:cubicBezTo>
                  <a:cubicBezTo>
                    <a:pt x="18" y="16"/>
                    <a:pt x="18" y="14"/>
                    <a:pt x="18" y="14"/>
                  </a:cubicBezTo>
                  <a:cubicBezTo>
                    <a:pt x="18" y="13"/>
                    <a:pt x="18" y="12"/>
                    <a:pt x="19" y="11"/>
                  </a:cubicBezTo>
                  <a:cubicBezTo>
                    <a:pt x="19" y="10"/>
                    <a:pt x="19" y="9"/>
                    <a:pt x="18" y="8"/>
                  </a:cubicBezTo>
                  <a:cubicBezTo>
                    <a:pt x="17" y="7"/>
                    <a:pt x="15" y="5"/>
                    <a:pt x="14" y="3"/>
                  </a:cubicBezTo>
                  <a:cubicBezTo>
                    <a:pt x="13" y="2"/>
                    <a:pt x="12" y="0"/>
                    <a:pt x="11" y="1"/>
                  </a:cubicBezTo>
                  <a:cubicBezTo>
                    <a:pt x="11" y="1"/>
                    <a:pt x="10" y="1"/>
                    <a:pt x="10" y="2"/>
                  </a:cubicBezTo>
                  <a:cubicBezTo>
                    <a:pt x="10" y="3"/>
                    <a:pt x="9" y="4"/>
                    <a:pt x="9" y="4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5" y="6"/>
                    <a:pt x="4" y="7"/>
                    <a:pt x="4" y="8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5" y="10"/>
                    <a:pt x="5" y="11"/>
                    <a:pt x="5" y="12"/>
                  </a:cubicBezTo>
                  <a:cubicBezTo>
                    <a:pt x="4" y="14"/>
                    <a:pt x="4" y="15"/>
                    <a:pt x="3" y="15"/>
                  </a:cubicBezTo>
                  <a:cubicBezTo>
                    <a:pt x="3" y="15"/>
                    <a:pt x="3" y="15"/>
                    <a:pt x="3" y="16"/>
                  </a:cubicBezTo>
                  <a:cubicBezTo>
                    <a:pt x="3" y="16"/>
                    <a:pt x="3" y="17"/>
                    <a:pt x="2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0" y="18"/>
                    <a:pt x="1" y="19"/>
                    <a:pt x="2" y="18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2" name="Freeform 57"/>
            <p:cNvSpPr>
              <a:spLocks/>
            </p:cNvSpPr>
            <p:nvPr/>
          </p:nvSpPr>
          <p:spPr bwMode="auto">
            <a:xfrm>
              <a:off x="2411003" y="1718324"/>
              <a:ext cx="30669" cy="25919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6" y="7"/>
                </a:cxn>
                <a:cxn ang="0">
                  <a:pos x="9" y="6"/>
                </a:cxn>
                <a:cxn ang="0">
                  <a:pos x="11" y="3"/>
                </a:cxn>
                <a:cxn ang="0">
                  <a:pos x="8" y="1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1" y="3"/>
                </a:cxn>
                <a:cxn ang="0">
                  <a:pos x="2" y="5"/>
                </a:cxn>
              </a:cxnLst>
              <a:rect l="0" t="0" r="r" b="b"/>
              <a:pathLst>
                <a:path w="11" h="8">
                  <a:moveTo>
                    <a:pt x="2" y="5"/>
                  </a:moveTo>
                  <a:cubicBezTo>
                    <a:pt x="3" y="6"/>
                    <a:pt x="5" y="7"/>
                    <a:pt x="6" y="7"/>
                  </a:cubicBezTo>
                  <a:cubicBezTo>
                    <a:pt x="7" y="8"/>
                    <a:pt x="8" y="7"/>
                    <a:pt x="9" y="6"/>
                  </a:cubicBezTo>
                  <a:cubicBezTo>
                    <a:pt x="10" y="5"/>
                    <a:pt x="11" y="4"/>
                    <a:pt x="11" y="3"/>
                  </a:cubicBezTo>
                  <a:cubicBezTo>
                    <a:pt x="10" y="3"/>
                    <a:pt x="9" y="2"/>
                    <a:pt x="8" y="1"/>
                  </a:cubicBezTo>
                  <a:cubicBezTo>
                    <a:pt x="7" y="1"/>
                    <a:pt x="5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0" y="4"/>
                    <a:pt x="1" y="5"/>
                    <a:pt x="2" y="5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3" name="Freeform 58"/>
            <p:cNvSpPr>
              <a:spLocks/>
            </p:cNvSpPr>
            <p:nvPr/>
          </p:nvSpPr>
          <p:spPr bwMode="auto">
            <a:xfrm>
              <a:off x="2440537" y="1709684"/>
              <a:ext cx="88600" cy="91797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6" y="5"/>
                </a:cxn>
                <a:cxn ang="0">
                  <a:pos x="5" y="8"/>
                </a:cxn>
                <a:cxn ang="0">
                  <a:pos x="4" y="10"/>
                </a:cxn>
                <a:cxn ang="0">
                  <a:pos x="2" y="12"/>
                </a:cxn>
                <a:cxn ang="0">
                  <a:pos x="0" y="16"/>
                </a:cxn>
                <a:cxn ang="0">
                  <a:pos x="1" y="16"/>
                </a:cxn>
                <a:cxn ang="0">
                  <a:pos x="3" y="16"/>
                </a:cxn>
                <a:cxn ang="0">
                  <a:pos x="5" y="17"/>
                </a:cxn>
                <a:cxn ang="0">
                  <a:pos x="6" y="19"/>
                </a:cxn>
                <a:cxn ang="0">
                  <a:pos x="6" y="22"/>
                </a:cxn>
                <a:cxn ang="0">
                  <a:pos x="8" y="24"/>
                </a:cxn>
                <a:cxn ang="0">
                  <a:pos x="10" y="26"/>
                </a:cxn>
                <a:cxn ang="0">
                  <a:pos x="13" y="26"/>
                </a:cxn>
                <a:cxn ang="0">
                  <a:pos x="15" y="27"/>
                </a:cxn>
                <a:cxn ang="0">
                  <a:pos x="19" y="29"/>
                </a:cxn>
                <a:cxn ang="0">
                  <a:pos x="24" y="30"/>
                </a:cxn>
                <a:cxn ang="0">
                  <a:pos x="28" y="29"/>
                </a:cxn>
                <a:cxn ang="0">
                  <a:pos x="31" y="26"/>
                </a:cxn>
                <a:cxn ang="0">
                  <a:pos x="30" y="22"/>
                </a:cxn>
                <a:cxn ang="0">
                  <a:pos x="28" y="20"/>
                </a:cxn>
                <a:cxn ang="0">
                  <a:pos x="28" y="19"/>
                </a:cxn>
                <a:cxn ang="0">
                  <a:pos x="29" y="16"/>
                </a:cxn>
                <a:cxn ang="0">
                  <a:pos x="30" y="10"/>
                </a:cxn>
                <a:cxn ang="0">
                  <a:pos x="27" y="4"/>
                </a:cxn>
                <a:cxn ang="0">
                  <a:pos x="23" y="3"/>
                </a:cxn>
                <a:cxn ang="0">
                  <a:pos x="22" y="5"/>
                </a:cxn>
                <a:cxn ang="0">
                  <a:pos x="20" y="8"/>
                </a:cxn>
                <a:cxn ang="0">
                  <a:pos x="18" y="8"/>
                </a:cxn>
                <a:cxn ang="0">
                  <a:pos x="19" y="5"/>
                </a:cxn>
                <a:cxn ang="0">
                  <a:pos x="19" y="2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8" y="2"/>
                </a:cxn>
              </a:cxnLst>
              <a:rect l="0" t="0" r="r" b="b"/>
              <a:pathLst>
                <a:path w="31" h="30">
                  <a:moveTo>
                    <a:pt x="8" y="2"/>
                  </a:moveTo>
                  <a:cubicBezTo>
                    <a:pt x="7" y="2"/>
                    <a:pt x="6" y="3"/>
                    <a:pt x="6" y="5"/>
                  </a:cubicBezTo>
                  <a:cubicBezTo>
                    <a:pt x="5" y="6"/>
                    <a:pt x="5" y="7"/>
                    <a:pt x="5" y="8"/>
                  </a:cubicBezTo>
                  <a:cubicBezTo>
                    <a:pt x="5" y="9"/>
                    <a:pt x="5" y="10"/>
                    <a:pt x="4" y="10"/>
                  </a:cubicBezTo>
                  <a:cubicBezTo>
                    <a:pt x="4" y="10"/>
                    <a:pt x="3" y="12"/>
                    <a:pt x="2" y="12"/>
                  </a:cubicBezTo>
                  <a:cubicBezTo>
                    <a:pt x="1" y="13"/>
                    <a:pt x="1" y="15"/>
                    <a:pt x="0" y="16"/>
                  </a:cubicBezTo>
                  <a:cubicBezTo>
                    <a:pt x="0" y="16"/>
                    <a:pt x="1" y="17"/>
                    <a:pt x="1" y="16"/>
                  </a:cubicBezTo>
                  <a:cubicBezTo>
                    <a:pt x="2" y="15"/>
                    <a:pt x="3" y="15"/>
                    <a:pt x="3" y="16"/>
                  </a:cubicBezTo>
                  <a:cubicBezTo>
                    <a:pt x="3" y="17"/>
                    <a:pt x="4" y="17"/>
                    <a:pt x="5" y="17"/>
                  </a:cubicBezTo>
                  <a:cubicBezTo>
                    <a:pt x="5" y="17"/>
                    <a:pt x="5" y="18"/>
                    <a:pt x="6" y="19"/>
                  </a:cubicBezTo>
                  <a:cubicBezTo>
                    <a:pt x="6" y="20"/>
                    <a:pt x="6" y="21"/>
                    <a:pt x="6" y="22"/>
                  </a:cubicBezTo>
                  <a:cubicBezTo>
                    <a:pt x="6" y="22"/>
                    <a:pt x="7" y="24"/>
                    <a:pt x="8" y="24"/>
                  </a:cubicBezTo>
                  <a:cubicBezTo>
                    <a:pt x="8" y="25"/>
                    <a:pt x="10" y="26"/>
                    <a:pt x="10" y="26"/>
                  </a:cubicBezTo>
                  <a:cubicBezTo>
                    <a:pt x="11" y="26"/>
                    <a:pt x="12" y="26"/>
                    <a:pt x="13" y="26"/>
                  </a:cubicBezTo>
                  <a:cubicBezTo>
                    <a:pt x="13" y="27"/>
                    <a:pt x="14" y="27"/>
                    <a:pt x="15" y="27"/>
                  </a:cubicBezTo>
                  <a:cubicBezTo>
                    <a:pt x="17" y="27"/>
                    <a:pt x="18" y="28"/>
                    <a:pt x="19" y="29"/>
                  </a:cubicBezTo>
                  <a:cubicBezTo>
                    <a:pt x="20" y="30"/>
                    <a:pt x="22" y="30"/>
                    <a:pt x="24" y="30"/>
                  </a:cubicBezTo>
                  <a:cubicBezTo>
                    <a:pt x="25" y="30"/>
                    <a:pt x="27" y="30"/>
                    <a:pt x="28" y="29"/>
                  </a:cubicBezTo>
                  <a:cubicBezTo>
                    <a:pt x="30" y="29"/>
                    <a:pt x="31" y="28"/>
                    <a:pt x="31" y="26"/>
                  </a:cubicBezTo>
                  <a:cubicBezTo>
                    <a:pt x="31" y="25"/>
                    <a:pt x="31" y="23"/>
                    <a:pt x="30" y="22"/>
                  </a:cubicBezTo>
                  <a:cubicBezTo>
                    <a:pt x="29" y="22"/>
                    <a:pt x="28" y="21"/>
                    <a:pt x="28" y="20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9" y="19"/>
                    <a:pt x="29" y="18"/>
                    <a:pt x="29" y="16"/>
                  </a:cubicBezTo>
                  <a:cubicBezTo>
                    <a:pt x="30" y="14"/>
                    <a:pt x="30" y="11"/>
                    <a:pt x="30" y="10"/>
                  </a:cubicBezTo>
                  <a:cubicBezTo>
                    <a:pt x="30" y="8"/>
                    <a:pt x="29" y="6"/>
                    <a:pt x="27" y="4"/>
                  </a:cubicBezTo>
                  <a:cubicBezTo>
                    <a:pt x="26" y="3"/>
                    <a:pt x="24" y="2"/>
                    <a:pt x="23" y="3"/>
                  </a:cubicBezTo>
                  <a:cubicBezTo>
                    <a:pt x="23" y="3"/>
                    <a:pt x="22" y="4"/>
                    <a:pt x="22" y="5"/>
                  </a:cubicBezTo>
                  <a:cubicBezTo>
                    <a:pt x="21" y="5"/>
                    <a:pt x="21" y="7"/>
                    <a:pt x="20" y="8"/>
                  </a:cubicBezTo>
                  <a:cubicBezTo>
                    <a:pt x="19" y="9"/>
                    <a:pt x="18" y="9"/>
                    <a:pt x="18" y="8"/>
                  </a:cubicBezTo>
                  <a:cubicBezTo>
                    <a:pt x="19" y="7"/>
                    <a:pt x="19" y="6"/>
                    <a:pt x="19" y="5"/>
                  </a:cubicBezTo>
                  <a:cubicBezTo>
                    <a:pt x="19" y="4"/>
                    <a:pt x="20" y="3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4" y="1"/>
                    <a:pt x="13" y="1"/>
                  </a:cubicBezTo>
                  <a:cubicBezTo>
                    <a:pt x="12" y="1"/>
                    <a:pt x="10" y="1"/>
                    <a:pt x="8" y="2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4" name="Freeform 59"/>
            <p:cNvSpPr>
              <a:spLocks/>
            </p:cNvSpPr>
            <p:nvPr/>
          </p:nvSpPr>
          <p:spPr bwMode="auto">
            <a:xfrm>
              <a:off x="2431449" y="1953758"/>
              <a:ext cx="12494" cy="11879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4" y="1"/>
                </a:cxn>
                <a:cxn ang="0">
                  <a:pos x="1" y="1"/>
                </a:cxn>
                <a:cxn ang="0">
                  <a:pos x="1" y="3"/>
                </a:cxn>
                <a:cxn ang="0">
                  <a:pos x="4" y="3"/>
                </a:cxn>
              </a:cxnLst>
              <a:rect l="0" t="0" r="r" b="b"/>
              <a:pathLst>
                <a:path w="5" h="4">
                  <a:moveTo>
                    <a:pt x="4" y="3"/>
                  </a:moveTo>
                  <a:cubicBezTo>
                    <a:pt x="5" y="2"/>
                    <a:pt x="5" y="1"/>
                    <a:pt x="4" y="1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4"/>
                    <a:pt x="3" y="3"/>
                    <a:pt x="4" y="3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5" name="Freeform 60"/>
            <p:cNvSpPr>
              <a:spLocks/>
            </p:cNvSpPr>
            <p:nvPr/>
          </p:nvSpPr>
          <p:spPr bwMode="auto">
            <a:xfrm>
              <a:off x="2597290" y="1779882"/>
              <a:ext cx="11359" cy="8640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1" y="2"/>
                </a:cxn>
              </a:cxnLst>
              <a:rect l="0" t="0" r="r" b="b"/>
              <a:pathLst>
                <a:path w="2" h="3">
                  <a:moveTo>
                    <a:pt x="1" y="2"/>
                  </a:moveTo>
                  <a:cubicBezTo>
                    <a:pt x="2" y="1"/>
                    <a:pt x="1" y="0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6" name="Freeform 61"/>
            <p:cNvSpPr>
              <a:spLocks/>
            </p:cNvSpPr>
            <p:nvPr/>
          </p:nvSpPr>
          <p:spPr bwMode="auto">
            <a:xfrm>
              <a:off x="2612056" y="1788522"/>
              <a:ext cx="11359" cy="6480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1" y="2"/>
                </a:cxn>
              </a:cxnLst>
              <a:rect l="0" t="0" r="r" b="b"/>
              <a:pathLst>
                <a:path w="4" h="2">
                  <a:moveTo>
                    <a:pt x="1" y="2"/>
                  </a:moveTo>
                  <a:cubicBezTo>
                    <a:pt x="1" y="2"/>
                    <a:pt x="3" y="2"/>
                    <a:pt x="3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1" y="0"/>
                    <a:pt x="1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7" name="Freeform 62"/>
            <p:cNvSpPr>
              <a:spLocks/>
            </p:cNvSpPr>
            <p:nvPr/>
          </p:nvSpPr>
          <p:spPr bwMode="auto">
            <a:xfrm>
              <a:off x="2716559" y="1865200"/>
              <a:ext cx="6815" cy="9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6" y="7"/>
                </a:cxn>
                <a:cxn ang="0">
                  <a:pos x="2" y="0"/>
                </a:cxn>
              </a:cxnLst>
              <a:rect l="0" t="0" r="r" b="b"/>
              <a:pathLst>
                <a:path w="6" h="7">
                  <a:moveTo>
                    <a:pt x="2" y="0"/>
                  </a:moveTo>
                  <a:lnTo>
                    <a:pt x="0" y="0"/>
                  </a:lnTo>
                  <a:lnTo>
                    <a:pt x="6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8" name="Freeform 63"/>
            <p:cNvSpPr>
              <a:spLocks/>
            </p:cNvSpPr>
            <p:nvPr/>
          </p:nvSpPr>
          <p:spPr bwMode="auto">
            <a:xfrm>
              <a:off x="3929695" y="2720538"/>
              <a:ext cx="21582" cy="2267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1" y="8"/>
                </a:cxn>
                <a:cxn ang="0">
                  <a:pos x="5" y="8"/>
                </a:cxn>
                <a:cxn ang="0">
                  <a:pos x="8" y="5"/>
                </a:cxn>
                <a:cxn ang="0">
                  <a:pos x="6" y="1"/>
                </a:cxn>
                <a:cxn ang="0">
                  <a:pos x="2" y="0"/>
                </a:cxn>
              </a:cxnLst>
              <a:rect l="0" t="0" r="r" b="b"/>
              <a:pathLst>
                <a:path w="8" h="8">
                  <a:moveTo>
                    <a:pt x="2" y="0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2" y="8"/>
                    <a:pt x="4" y="8"/>
                    <a:pt x="5" y="8"/>
                  </a:cubicBezTo>
                  <a:cubicBezTo>
                    <a:pt x="7" y="8"/>
                    <a:pt x="8" y="7"/>
                    <a:pt x="8" y="5"/>
                  </a:cubicBezTo>
                  <a:cubicBezTo>
                    <a:pt x="7" y="3"/>
                    <a:pt x="7" y="1"/>
                    <a:pt x="6" y="1"/>
                  </a:cubicBezTo>
                  <a:cubicBezTo>
                    <a:pt x="5" y="0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9" name="Freeform 64"/>
            <p:cNvSpPr>
              <a:spLocks/>
            </p:cNvSpPr>
            <p:nvPr/>
          </p:nvSpPr>
          <p:spPr bwMode="auto">
            <a:xfrm>
              <a:off x="3910386" y="2738897"/>
              <a:ext cx="9087" cy="15120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3" y="2"/>
                </a:cxn>
                <a:cxn ang="0">
                  <a:pos x="1" y="1"/>
                </a:cxn>
              </a:cxnLst>
              <a:rect l="0" t="0" r="r" b="b"/>
              <a:pathLst>
                <a:path w="3" h="5">
                  <a:moveTo>
                    <a:pt x="1" y="1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2" y="4"/>
                  </a:cubicBezTo>
                  <a:cubicBezTo>
                    <a:pt x="3" y="4"/>
                    <a:pt x="3" y="3"/>
                    <a:pt x="3" y="2"/>
                  </a:cubicBezTo>
                  <a:cubicBezTo>
                    <a:pt x="3" y="1"/>
                    <a:pt x="2" y="0"/>
                    <a:pt x="1" y="1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0" name="Freeform 92"/>
            <p:cNvSpPr>
              <a:spLocks/>
            </p:cNvSpPr>
            <p:nvPr/>
          </p:nvSpPr>
          <p:spPr bwMode="auto">
            <a:xfrm>
              <a:off x="3695701" y="1377053"/>
              <a:ext cx="539551" cy="967655"/>
            </a:xfrm>
            <a:custGeom>
              <a:avLst/>
              <a:gdLst/>
              <a:ahLst/>
              <a:cxnLst>
                <a:cxn ang="0">
                  <a:pos x="14" y="8"/>
                </a:cxn>
                <a:cxn ang="0">
                  <a:pos x="4" y="28"/>
                </a:cxn>
                <a:cxn ang="0">
                  <a:pos x="17" y="36"/>
                </a:cxn>
                <a:cxn ang="0">
                  <a:pos x="30" y="50"/>
                </a:cxn>
                <a:cxn ang="0">
                  <a:pos x="10" y="58"/>
                </a:cxn>
                <a:cxn ang="0">
                  <a:pos x="3" y="69"/>
                </a:cxn>
                <a:cxn ang="0">
                  <a:pos x="17" y="88"/>
                </a:cxn>
                <a:cxn ang="0">
                  <a:pos x="29" y="96"/>
                </a:cxn>
                <a:cxn ang="0">
                  <a:pos x="22" y="113"/>
                </a:cxn>
                <a:cxn ang="0">
                  <a:pos x="21" y="130"/>
                </a:cxn>
                <a:cxn ang="0">
                  <a:pos x="28" y="138"/>
                </a:cxn>
                <a:cxn ang="0">
                  <a:pos x="43" y="140"/>
                </a:cxn>
                <a:cxn ang="0">
                  <a:pos x="51" y="151"/>
                </a:cxn>
                <a:cxn ang="0">
                  <a:pos x="44" y="159"/>
                </a:cxn>
                <a:cxn ang="0">
                  <a:pos x="34" y="171"/>
                </a:cxn>
                <a:cxn ang="0">
                  <a:pos x="36" y="180"/>
                </a:cxn>
                <a:cxn ang="0">
                  <a:pos x="38" y="190"/>
                </a:cxn>
                <a:cxn ang="0">
                  <a:pos x="48" y="207"/>
                </a:cxn>
                <a:cxn ang="0">
                  <a:pos x="43" y="220"/>
                </a:cxn>
                <a:cxn ang="0">
                  <a:pos x="33" y="225"/>
                </a:cxn>
                <a:cxn ang="0">
                  <a:pos x="24" y="237"/>
                </a:cxn>
                <a:cxn ang="0">
                  <a:pos x="23" y="248"/>
                </a:cxn>
                <a:cxn ang="0">
                  <a:pos x="18" y="264"/>
                </a:cxn>
                <a:cxn ang="0">
                  <a:pos x="27" y="276"/>
                </a:cxn>
                <a:cxn ang="0">
                  <a:pos x="38" y="290"/>
                </a:cxn>
                <a:cxn ang="0">
                  <a:pos x="51" y="286"/>
                </a:cxn>
                <a:cxn ang="0">
                  <a:pos x="68" y="299"/>
                </a:cxn>
                <a:cxn ang="0">
                  <a:pos x="73" y="311"/>
                </a:cxn>
                <a:cxn ang="0">
                  <a:pos x="89" y="308"/>
                </a:cxn>
                <a:cxn ang="0">
                  <a:pos x="108" y="324"/>
                </a:cxn>
                <a:cxn ang="0">
                  <a:pos x="117" y="316"/>
                </a:cxn>
                <a:cxn ang="0">
                  <a:pos x="114" y="311"/>
                </a:cxn>
                <a:cxn ang="0">
                  <a:pos x="122" y="299"/>
                </a:cxn>
                <a:cxn ang="0">
                  <a:pos x="135" y="292"/>
                </a:cxn>
                <a:cxn ang="0">
                  <a:pos x="139" y="295"/>
                </a:cxn>
                <a:cxn ang="0">
                  <a:pos x="141" y="301"/>
                </a:cxn>
                <a:cxn ang="0">
                  <a:pos x="146" y="291"/>
                </a:cxn>
                <a:cxn ang="0">
                  <a:pos x="150" y="283"/>
                </a:cxn>
                <a:cxn ang="0">
                  <a:pos x="155" y="277"/>
                </a:cxn>
                <a:cxn ang="0">
                  <a:pos x="160" y="269"/>
                </a:cxn>
                <a:cxn ang="0">
                  <a:pos x="156" y="265"/>
                </a:cxn>
                <a:cxn ang="0">
                  <a:pos x="150" y="269"/>
                </a:cxn>
                <a:cxn ang="0">
                  <a:pos x="141" y="255"/>
                </a:cxn>
                <a:cxn ang="0">
                  <a:pos x="128" y="221"/>
                </a:cxn>
                <a:cxn ang="0">
                  <a:pos x="135" y="207"/>
                </a:cxn>
                <a:cxn ang="0">
                  <a:pos x="141" y="198"/>
                </a:cxn>
                <a:cxn ang="0">
                  <a:pos x="149" y="202"/>
                </a:cxn>
                <a:cxn ang="0">
                  <a:pos x="157" y="205"/>
                </a:cxn>
                <a:cxn ang="0">
                  <a:pos x="164" y="203"/>
                </a:cxn>
                <a:cxn ang="0">
                  <a:pos x="161" y="189"/>
                </a:cxn>
                <a:cxn ang="0">
                  <a:pos x="144" y="174"/>
                </a:cxn>
                <a:cxn ang="0">
                  <a:pos x="138" y="168"/>
                </a:cxn>
                <a:cxn ang="0">
                  <a:pos x="128" y="153"/>
                </a:cxn>
                <a:cxn ang="0">
                  <a:pos x="119" y="142"/>
                </a:cxn>
                <a:cxn ang="0">
                  <a:pos x="108" y="133"/>
                </a:cxn>
                <a:cxn ang="0">
                  <a:pos x="100" y="128"/>
                </a:cxn>
                <a:cxn ang="0">
                  <a:pos x="108" y="116"/>
                </a:cxn>
                <a:cxn ang="0">
                  <a:pos x="117" y="106"/>
                </a:cxn>
                <a:cxn ang="0">
                  <a:pos x="130" y="95"/>
                </a:cxn>
                <a:cxn ang="0">
                  <a:pos x="147" y="90"/>
                </a:cxn>
                <a:cxn ang="0">
                  <a:pos x="158" y="102"/>
                </a:cxn>
                <a:cxn ang="0">
                  <a:pos x="177" y="95"/>
                </a:cxn>
                <a:cxn ang="0">
                  <a:pos x="182" y="81"/>
                </a:cxn>
              </a:cxnLst>
              <a:rect l="0" t="0" r="r" b="b"/>
              <a:pathLst>
                <a:path w="184" h="326">
                  <a:moveTo>
                    <a:pt x="14" y="0"/>
                  </a:moveTo>
                  <a:cubicBezTo>
                    <a:pt x="14" y="0"/>
                    <a:pt x="16" y="1"/>
                    <a:pt x="16" y="2"/>
                  </a:cubicBezTo>
                  <a:cubicBezTo>
                    <a:pt x="15" y="2"/>
                    <a:pt x="15" y="3"/>
                    <a:pt x="15" y="4"/>
                  </a:cubicBezTo>
                  <a:cubicBezTo>
                    <a:pt x="15" y="5"/>
                    <a:pt x="14" y="7"/>
                    <a:pt x="14" y="8"/>
                  </a:cubicBezTo>
                  <a:cubicBezTo>
                    <a:pt x="13" y="9"/>
                    <a:pt x="11" y="14"/>
                    <a:pt x="12" y="15"/>
                  </a:cubicBezTo>
                  <a:cubicBezTo>
                    <a:pt x="13" y="16"/>
                    <a:pt x="12" y="17"/>
                    <a:pt x="11" y="17"/>
                  </a:cubicBezTo>
                  <a:cubicBezTo>
                    <a:pt x="9" y="17"/>
                    <a:pt x="10" y="20"/>
                    <a:pt x="9" y="21"/>
                  </a:cubicBezTo>
                  <a:cubicBezTo>
                    <a:pt x="8" y="23"/>
                    <a:pt x="6" y="26"/>
                    <a:pt x="4" y="28"/>
                  </a:cubicBezTo>
                  <a:cubicBezTo>
                    <a:pt x="3" y="30"/>
                    <a:pt x="0" y="31"/>
                    <a:pt x="1" y="31"/>
                  </a:cubicBezTo>
                  <a:cubicBezTo>
                    <a:pt x="3" y="32"/>
                    <a:pt x="4" y="33"/>
                    <a:pt x="5" y="34"/>
                  </a:cubicBezTo>
                  <a:cubicBezTo>
                    <a:pt x="6" y="35"/>
                    <a:pt x="8" y="36"/>
                    <a:pt x="10" y="35"/>
                  </a:cubicBezTo>
                  <a:cubicBezTo>
                    <a:pt x="12" y="35"/>
                    <a:pt x="15" y="35"/>
                    <a:pt x="17" y="36"/>
                  </a:cubicBezTo>
                  <a:cubicBezTo>
                    <a:pt x="19" y="36"/>
                    <a:pt x="21" y="37"/>
                    <a:pt x="21" y="38"/>
                  </a:cubicBezTo>
                  <a:cubicBezTo>
                    <a:pt x="22" y="38"/>
                    <a:pt x="28" y="38"/>
                    <a:pt x="29" y="39"/>
                  </a:cubicBezTo>
                  <a:cubicBezTo>
                    <a:pt x="30" y="39"/>
                    <a:pt x="30" y="40"/>
                    <a:pt x="30" y="4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1" y="52"/>
                    <a:pt x="26" y="54"/>
                    <a:pt x="25" y="54"/>
                  </a:cubicBezTo>
                  <a:cubicBezTo>
                    <a:pt x="24" y="55"/>
                    <a:pt x="20" y="54"/>
                    <a:pt x="19" y="55"/>
                  </a:cubicBezTo>
                  <a:cubicBezTo>
                    <a:pt x="18" y="56"/>
                    <a:pt x="17" y="59"/>
                    <a:pt x="16" y="60"/>
                  </a:cubicBezTo>
                  <a:cubicBezTo>
                    <a:pt x="15" y="62"/>
                    <a:pt x="11" y="58"/>
                    <a:pt x="10" y="58"/>
                  </a:cubicBezTo>
                  <a:cubicBezTo>
                    <a:pt x="8" y="58"/>
                    <a:pt x="7" y="60"/>
                    <a:pt x="7" y="61"/>
                  </a:cubicBezTo>
                  <a:cubicBezTo>
                    <a:pt x="7" y="62"/>
                    <a:pt x="6" y="64"/>
                    <a:pt x="6" y="64"/>
                  </a:cubicBezTo>
                  <a:cubicBezTo>
                    <a:pt x="5" y="64"/>
                    <a:pt x="4" y="65"/>
                    <a:pt x="4" y="66"/>
                  </a:cubicBezTo>
                  <a:cubicBezTo>
                    <a:pt x="4" y="67"/>
                    <a:pt x="3" y="68"/>
                    <a:pt x="3" y="69"/>
                  </a:cubicBezTo>
                  <a:cubicBezTo>
                    <a:pt x="2" y="69"/>
                    <a:pt x="2" y="70"/>
                    <a:pt x="2" y="70"/>
                  </a:cubicBezTo>
                  <a:cubicBezTo>
                    <a:pt x="2" y="70"/>
                    <a:pt x="3" y="71"/>
                    <a:pt x="5" y="72"/>
                  </a:cubicBezTo>
                  <a:cubicBezTo>
                    <a:pt x="6" y="72"/>
                    <a:pt x="9" y="73"/>
                    <a:pt x="11" y="73"/>
                  </a:cubicBezTo>
                  <a:cubicBezTo>
                    <a:pt x="13" y="73"/>
                    <a:pt x="17" y="87"/>
                    <a:pt x="17" y="88"/>
                  </a:cubicBezTo>
                  <a:cubicBezTo>
                    <a:pt x="17" y="89"/>
                    <a:pt x="18" y="90"/>
                    <a:pt x="19" y="90"/>
                  </a:cubicBezTo>
                  <a:cubicBezTo>
                    <a:pt x="21" y="90"/>
                    <a:pt x="22" y="90"/>
                    <a:pt x="23" y="91"/>
                  </a:cubicBezTo>
                  <a:cubicBezTo>
                    <a:pt x="23" y="92"/>
                    <a:pt x="24" y="92"/>
                    <a:pt x="25" y="93"/>
                  </a:cubicBezTo>
                  <a:cubicBezTo>
                    <a:pt x="26" y="93"/>
                    <a:pt x="28" y="94"/>
                    <a:pt x="29" y="96"/>
                  </a:cubicBezTo>
                  <a:cubicBezTo>
                    <a:pt x="30" y="97"/>
                    <a:pt x="30" y="99"/>
                    <a:pt x="29" y="100"/>
                  </a:cubicBezTo>
                  <a:cubicBezTo>
                    <a:pt x="28" y="101"/>
                    <a:pt x="27" y="102"/>
                    <a:pt x="26" y="103"/>
                  </a:cubicBezTo>
                  <a:cubicBezTo>
                    <a:pt x="25" y="104"/>
                    <a:pt x="24" y="106"/>
                    <a:pt x="24" y="108"/>
                  </a:cubicBezTo>
                  <a:cubicBezTo>
                    <a:pt x="24" y="110"/>
                    <a:pt x="23" y="112"/>
                    <a:pt x="22" y="113"/>
                  </a:cubicBezTo>
                  <a:cubicBezTo>
                    <a:pt x="21" y="115"/>
                    <a:pt x="19" y="118"/>
                    <a:pt x="18" y="120"/>
                  </a:cubicBezTo>
                  <a:cubicBezTo>
                    <a:pt x="18" y="122"/>
                    <a:pt x="17" y="125"/>
                    <a:pt x="17" y="126"/>
                  </a:cubicBezTo>
                  <a:cubicBezTo>
                    <a:pt x="16" y="127"/>
                    <a:pt x="17" y="129"/>
                    <a:pt x="18" y="129"/>
                  </a:cubicBezTo>
                  <a:cubicBezTo>
                    <a:pt x="19" y="130"/>
                    <a:pt x="21" y="130"/>
                    <a:pt x="21" y="130"/>
                  </a:cubicBezTo>
                  <a:cubicBezTo>
                    <a:pt x="22" y="130"/>
                    <a:pt x="22" y="131"/>
                    <a:pt x="22" y="132"/>
                  </a:cubicBezTo>
                  <a:cubicBezTo>
                    <a:pt x="22" y="133"/>
                    <a:pt x="23" y="134"/>
                    <a:pt x="23" y="135"/>
                  </a:cubicBezTo>
                  <a:cubicBezTo>
                    <a:pt x="24" y="136"/>
                    <a:pt x="25" y="137"/>
                    <a:pt x="26" y="137"/>
                  </a:cubicBezTo>
                  <a:cubicBezTo>
                    <a:pt x="26" y="138"/>
                    <a:pt x="28" y="138"/>
                    <a:pt x="28" y="138"/>
                  </a:cubicBezTo>
                  <a:cubicBezTo>
                    <a:pt x="29" y="139"/>
                    <a:pt x="31" y="139"/>
                    <a:pt x="33" y="138"/>
                  </a:cubicBezTo>
                  <a:cubicBezTo>
                    <a:pt x="34" y="137"/>
                    <a:pt x="36" y="137"/>
                    <a:pt x="37" y="137"/>
                  </a:cubicBezTo>
                  <a:cubicBezTo>
                    <a:pt x="38" y="137"/>
                    <a:pt x="40" y="137"/>
                    <a:pt x="41" y="137"/>
                  </a:cubicBezTo>
                  <a:cubicBezTo>
                    <a:pt x="41" y="138"/>
                    <a:pt x="42" y="139"/>
                    <a:pt x="43" y="140"/>
                  </a:cubicBezTo>
                  <a:cubicBezTo>
                    <a:pt x="43" y="141"/>
                    <a:pt x="45" y="143"/>
                    <a:pt x="47" y="144"/>
                  </a:cubicBezTo>
                  <a:cubicBezTo>
                    <a:pt x="48" y="145"/>
                    <a:pt x="49" y="146"/>
                    <a:pt x="49" y="146"/>
                  </a:cubicBezTo>
                  <a:cubicBezTo>
                    <a:pt x="49" y="146"/>
                    <a:pt x="50" y="147"/>
                    <a:pt x="51" y="148"/>
                  </a:cubicBezTo>
                  <a:cubicBezTo>
                    <a:pt x="52" y="149"/>
                    <a:pt x="52" y="150"/>
                    <a:pt x="51" y="151"/>
                  </a:cubicBezTo>
                  <a:cubicBezTo>
                    <a:pt x="50" y="152"/>
                    <a:pt x="50" y="154"/>
                    <a:pt x="50" y="155"/>
                  </a:cubicBezTo>
                  <a:cubicBezTo>
                    <a:pt x="51" y="157"/>
                    <a:pt x="51" y="159"/>
                    <a:pt x="50" y="159"/>
                  </a:cubicBezTo>
                  <a:cubicBezTo>
                    <a:pt x="49" y="160"/>
                    <a:pt x="48" y="160"/>
                    <a:pt x="47" y="160"/>
                  </a:cubicBezTo>
                  <a:cubicBezTo>
                    <a:pt x="47" y="159"/>
                    <a:pt x="45" y="159"/>
                    <a:pt x="44" y="159"/>
                  </a:cubicBezTo>
                  <a:cubicBezTo>
                    <a:pt x="44" y="160"/>
                    <a:pt x="43" y="161"/>
                    <a:pt x="43" y="162"/>
                  </a:cubicBezTo>
                  <a:cubicBezTo>
                    <a:pt x="43" y="163"/>
                    <a:pt x="42" y="164"/>
                    <a:pt x="41" y="165"/>
                  </a:cubicBezTo>
                  <a:cubicBezTo>
                    <a:pt x="40" y="165"/>
                    <a:pt x="38" y="167"/>
                    <a:pt x="37" y="168"/>
                  </a:cubicBezTo>
                  <a:cubicBezTo>
                    <a:pt x="36" y="169"/>
                    <a:pt x="35" y="170"/>
                    <a:pt x="34" y="171"/>
                  </a:cubicBezTo>
                  <a:cubicBezTo>
                    <a:pt x="33" y="171"/>
                    <a:pt x="32" y="172"/>
                    <a:pt x="32" y="172"/>
                  </a:cubicBezTo>
                  <a:cubicBezTo>
                    <a:pt x="31" y="173"/>
                    <a:pt x="31" y="174"/>
                    <a:pt x="31" y="175"/>
                  </a:cubicBezTo>
                  <a:cubicBezTo>
                    <a:pt x="32" y="176"/>
                    <a:pt x="33" y="178"/>
                    <a:pt x="34" y="178"/>
                  </a:cubicBezTo>
                  <a:cubicBezTo>
                    <a:pt x="35" y="179"/>
                    <a:pt x="36" y="180"/>
                    <a:pt x="36" y="180"/>
                  </a:cubicBezTo>
                  <a:cubicBezTo>
                    <a:pt x="36" y="181"/>
                    <a:pt x="35" y="181"/>
                    <a:pt x="35" y="182"/>
                  </a:cubicBezTo>
                  <a:cubicBezTo>
                    <a:pt x="34" y="182"/>
                    <a:pt x="33" y="183"/>
                    <a:pt x="32" y="184"/>
                  </a:cubicBezTo>
                  <a:cubicBezTo>
                    <a:pt x="32" y="184"/>
                    <a:pt x="32" y="186"/>
                    <a:pt x="33" y="187"/>
                  </a:cubicBezTo>
                  <a:cubicBezTo>
                    <a:pt x="34" y="188"/>
                    <a:pt x="36" y="189"/>
                    <a:pt x="38" y="190"/>
                  </a:cubicBezTo>
                  <a:cubicBezTo>
                    <a:pt x="39" y="191"/>
                    <a:pt x="40" y="193"/>
                    <a:pt x="40" y="194"/>
                  </a:cubicBezTo>
                  <a:cubicBezTo>
                    <a:pt x="39" y="196"/>
                    <a:pt x="40" y="199"/>
                    <a:pt x="41" y="200"/>
                  </a:cubicBezTo>
                  <a:cubicBezTo>
                    <a:pt x="42" y="202"/>
                    <a:pt x="44" y="204"/>
                    <a:pt x="45" y="204"/>
                  </a:cubicBezTo>
                  <a:cubicBezTo>
                    <a:pt x="46" y="204"/>
                    <a:pt x="47" y="206"/>
                    <a:pt x="48" y="207"/>
                  </a:cubicBezTo>
                  <a:cubicBezTo>
                    <a:pt x="48" y="208"/>
                    <a:pt x="48" y="210"/>
                    <a:pt x="49" y="210"/>
                  </a:cubicBezTo>
                  <a:cubicBezTo>
                    <a:pt x="49" y="211"/>
                    <a:pt x="49" y="212"/>
                    <a:pt x="47" y="213"/>
                  </a:cubicBezTo>
                  <a:cubicBezTo>
                    <a:pt x="46" y="213"/>
                    <a:pt x="45" y="215"/>
                    <a:pt x="45" y="216"/>
                  </a:cubicBezTo>
                  <a:cubicBezTo>
                    <a:pt x="44" y="217"/>
                    <a:pt x="44" y="219"/>
                    <a:pt x="43" y="220"/>
                  </a:cubicBezTo>
                  <a:cubicBezTo>
                    <a:pt x="43" y="222"/>
                    <a:pt x="42" y="223"/>
                    <a:pt x="42" y="224"/>
                  </a:cubicBezTo>
                  <a:cubicBezTo>
                    <a:pt x="43" y="225"/>
                    <a:pt x="42" y="226"/>
                    <a:pt x="41" y="226"/>
                  </a:cubicBezTo>
                  <a:cubicBezTo>
                    <a:pt x="39" y="227"/>
                    <a:pt x="37" y="227"/>
                    <a:pt x="36" y="226"/>
                  </a:cubicBezTo>
                  <a:cubicBezTo>
                    <a:pt x="35" y="226"/>
                    <a:pt x="33" y="225"/>
                    <a:pt x="33" y="225"/>
                  </a:cubicBezTo>
                  <a:cubicBezTo>
                    <a:pt x="32" y="225"/>
                    <a:pt x="31" y="226"/>
                    <a:pt x="31" y="227"/>
                  </a:cubicBezTo>
                  <a:cubicBezTo>
                    <a:pt x="31" y="229"/>
                    <a:pt x="30" y="231"/>
                    <a:pt x="29" y="233"/>
                  </a:cubicBezTo>
                  <a:cubicBezTo>
                    <a:pt x="28" y="234"/>
                    <a:pt x="26" y="236"/>
                    <a:pt x="26" y="236"/>
                  </a:cubicBezTo>
                  <a:cubicBezTo>
                    <a:pt x="25" y="236"/>
                    <a:pt x="24" y="236"/>
                    <a:pt x="24" y="237"/>
                  </a:cubicBezTo>
                  <a:cubicBezTo>
                    <a:pt x="24" y="238"/>
                    <a:pt x="25" y="239"/>
                    <a:pt x="27" y="240"/>
                  </a:cubicBezTo>
                  <a:cubicBezTo>
                    <a:pt x="28" y="240"/>
                    <a:pt x="30" y="242"/>
                    <a:pt x="30" y="244"/>
                  </a:cubicBezTo>
                  <a:cubicBezTo>
                    <a:pt x="31" y="245"/>
                    <a:pt x="29" y="247"/>
                    <a:pt x="27" y="247"/>
                  </a:cubicBezTo>
                  <a:cubicBezTo>
                    <a:pt x="25" y="247"/>
                    <a:pt x="24" y="247"/>
                    <a:pt x="23" y="248"/>
                  </a:cubicBezTo>
                  <a:cubicBezTo>
                    <a:pt x="23" y="249"/>
                    <a:pt x="21" y="250"/>
                    <a:pt x="20" y="251"/>
                  </a:cubicBezTo>
                  <a:cubicBezTo>
                    <a:pt x="18" y="252"/>
                    <a:pt x="17" y="254"/>
                    <a:pt x="18" y="255"/>
                  </a:cubicBezTo>
                  <a:cubicBezTo>
                    <a:pt x="18" y="257"/>
                    <a:pt x="18" y="259"/>
                    <a:pt x="18" y="260"/>
                  </a:cubicBezTo>
                  <a:cubicBezTo>
                    <a:pt x="17" y="261"/>
                    <a:pt x="17" y="263"/>
                    <a:pt x="18" y="264"/>
                  </a:cubicBezTo>
                  <a:cubicBezTo>
                    <a:pt x="19" y="265"/>
                    <a:pt x="20" y="266"/>
                    <a:pt x="20" y="267"/>
                  </a:cubicBezTo>
                  <a:cubicBezTo>
                    <a:pt x="20" y="268"/>
                    <a:pt x="21" y="270"/>
                    <a:pt x="22" y="270"/>
                  </a:cubicBezTo>
                  <a:cubicBezTo>
                    <a:pt x="22" y="271"/>
                    <a:pt x="23" y="272"/>
                    <a:pt x="23" y="272"/>
                  </a:cubicBezTo>
                  <a:cubicBezTo>
                    <a:pt x="24" y="273"/>
                    <a:pt x="26" y="274"/>
                    <a:pt x="27" y="276"/>
                  </a:cubicBezTo>
                  <a:cubicBezTo>
                    <a:pt x="29" y="277"/>
                    <a:pt x="31" y="279"/>
                    <a:pt x="32" y="280"/>
                  </a:cubicBezTo>
                  <a:cubicBezTo>
                    <a:pt x="33" y="280"/>
                    <a:pt x="34" y="282"/>
                    <a:pt x="34" y="283"/>
                  </a:cubicBezTo>
                  <a:cubicBezTo>
                    <a:pt x="34" y="283"/>
                    <a:pt x="34" y="285"/>
                    <a:pt x="35" y="286"/>
                  </a:cubicBezTo>
                  <a:cubicBezTo>
                    <a:pt x="37" y="286"/>
                    <a:pt x="37" y="288"/>
                    <a:pt x="38" y="290"/>
                  </a:cubicBezTo>
                  <a:cubicBezTo>
                    <a:pt x="38" y="291"/>
                    <a:pt x="38" y="292"/>
                    <a:pt x="38" y="292"/>
                  </a:cubicBezTo>
                  <a:cubicBezTo>
                    <a:pt x="38" y="292"/>
                    <a:pt x="39" y="292"/>
                    <a:pt x="40" y="292"/>
                  </a:cubicBezTo>
                  <a:cubicBezTo>
                    <a:pt x="41" y="292"/>
                    <a:pt x="43" y="290"/>
                    <a:pt x="44" y="289"/>
                  </a:cubicBezTo>
                  <a:cubicBezTo>
                    <a:pt x="45" y="287"/>
                    <a:pt x="48" y="286"/>
                    <a:pt x="51" y="286"/>
                  </a:cubicBezTo>
                  <a:cubicBezTo>
                    <a:pt x="53" y="286"/>
                    <a:pt x="57" y="287"/>
                    <a:pt x="60" y="289"/>
                  </a:cubicBezTo>
                  <a:cubicBezTo>
                    <a:pt x="62" y="290"/>
                    <a:pt x="65" y="292"/>
                    <a:pt x="67" y="293"/>
                  </a:cubicBezTo>
                  <a:cubicBezTo>
                    <a:pt x="68" y="294"/>
                    <a:pt x="68" y="296"/>
                    <a:pt x="67" y="296"/>
                  </a:cubicBezTo>
                  <a:cubicBezTo>
                    <a:pt x="67" y="297"/>
                    <a:pt x="67" y="298"/>
                    <a:pt x="68" y="299"/>
                  </a:cubicBezTo>
                  <a:cubicBezTo>
                    <a:pt x="69" y="300"/>
                    <a:pt x="69" y="301"/>
                    <a:pt x="68" y="302"/>
                  </a:cubicBezTo>
                  <a:cubicBezTo>
                    <a:pt x="68" y="303"/>
                    <a:pt x="67" y="306"/>
                    <a:pt x="67" y="308"/>
                  </a:cubicBezTo>
                  <a:cubicBezTo>
                    <a:pt x="68" y="310"/>
                    <a:pt x="68" y="312"/>
                    <a:pt x="69" y="312"/>
                  </a:cubicBezTo>
                  <a:cubicBezTo>
                    <a:pt x="70" y="312"/>
                    <a:pt x="72" y="312"/>
                    <a:pt x="73" y="311"/>
                  </a:cubicBezTo>
                  <a:cubicBezTo>
                    <a:pt x="75" y="309"/>
                    <a:pt x="77" y="308"/>
                    <a:pt x="78" y="308"/>
                  </a:cubicBezTo>
                  <a:cubicBezTo>
                    <a:pt x="79" y="308"/>
                    <a:pt x="81" y="308"/>
                    <a:pt x="82" y="308"/>
                  </a:cubicBezTo>
                  <a:cubicBezTo>
                    <a:pt x="83" y="309"/>
                    <a:pt x="85" y="309"/>
                    <a:pt x="86" y="308"/>
                  </a:cubicBezTo>
                  <a:cubicBezTo>
                    <a:pt x="87" y="308"/>
                    <a:pt x="88" y="308"/>
                    <a:pt x="89" y="308"/>
                  </a:cubicBezTo>
                  <a:cubicBezTo>
                    <a:pt x="90" y="309"/>
                    <a:pt x="91" y="310"/>
                    <a:pt x="93" y="312"/>
                  </a:cubicBezTo>
                  <a:cubicBezTo>
                    <a:pt x="94" y="313"/>
                    <a:pt x="104" y="326"/>
                    <a:pt x="104" y="326"/>
                  </a:cubicBezTo>
                  <a:cubicBezTo>
                    <a:pt x="104" y="326"/>
                    <a:pt x="105" y="325"/>
                    <a:pt x="106" y="325"/>
                  </a:cubicBezTo>
                  <a:cubicBezTo>
                    <a:pt x="106" y="325"/>
                    <a:pt x="107" y="324"/>
                    <a:pt x="108" y="324"/>
                  </a:cubicBezTo>
                  <a:cubicBezTo>
                    <a:pt x="109" y="323"/>
                    <a:pt x="109" y="322"/>
                    <a:pt x="109" y="321"/>
                  </a:cubicBezTo>
                  <a:cubicBezTo>
                    <a:pt x="108" y="320"/>
                    <a:pt x="109" y="319"/>
                    <a:pt x="110" y="319"/>
                  </a:cubicBezTo>
                  <a:cubicBezTo>
                    <a:pt x="111" y="318"/>
                    <a:pt x="112" y="317"/>
                    <a:pt x="113" y="317"/>
                  </a:cubicBezTo>
                  <a:cubicBezTo>
                    <a:pt x="114" y="317"/>
                    <a:pt x="116" y="316"/>
                    <a:pt x="117" y="316"/>
                  </a:cubicBezTo>
                  <a:cubicBezTo>
                    <a:pt x="118" y="315"/>
                    <a:pt x="118" y="314"/>
                    <a:pt x="118" y="314"/>
                  </a:cubicBezTo>
                  <a:cubicBezTo>
                    <a:pt x="117" y="313"/>
                    <a:pt x="117" y="313"/>
                    <a:pt x="116" y="313"/>
                  </a:cubicBezTo>
                  <a:cubicBezTo>
                    <a:pt x="115" y="314"/>
                    <a:pt x="114" y="313"/>
                    <a:pt x="114" y="312"/>
                  </a:cubicBezTo>
                  <a:cubicBezTo>
                    <a:pt x="113" y="311"/>
                    <a:pt x="113" y="311"/>
                    <a:pt x="114" y="311"/>
                  </a:cubicBezTo>
                  <a:cubicBezTo>
                    <a:pt x="115" y="311"/>
                    <a:pt x="115" y="310"/>
                    <a:pt x="114" y="309"/>
                  </a:cubicBezTo>
                  <a:cubicBezTo>
                    <a:pt x="114" y="308"/>
                    <a:pt x="113" y="306"/>
                    <a:pt x="113" y="305"/>
                  </a:cubicBezTo>
                  <a:cubicBezTo>
                    <a:pt x="114" y="304"/>
                    <a:pt x="115" y="302"/>
                    <a:pt x="117" y="301"/>
                  </a:cubicBezTo>
                  <a:cubicBezTo>
                    <a:pt x="119" y="300"/>
                    <a:pt x="121" y="299"/>
                    <a:pt x="122" y="299"/>
                  </a:cubicBezTo>
                  <a:cubicBezTo>
                    <a:pt x="123" y="298"/>
                    <a:pt x="125" y="297"/>
                    <a:pt x="126" y="296"/>
                  </a:cubicBezTo>
                  <a:cubicBezTo>
                    <a:pt x="126" y="296"/>
                    <a:pt x="128" y="294"/>
                    <a:pt x="129" y="292"/>
                  </a:cubicBezTo>
                  <a:cubicBezTo>
                    <a:pt x="129" y="291"/>
                    <a:pt x="131" y="290"/>
                    <a:pt x="132" y="290"/>
                  </a:cubicBezTo>
                  <a:cubicBezTo>
                    <a:pt x="133" y="290"/>
                    <a:pt x="135" y="291"/>
                    <a:pt x="135" y="292"/>
                  </a:cubicBezTo>
                  <a:cubicBezTo>
                    <a:pt x="136" y="292"/>
                    <a:pt x="137" y="292"/>
                    <a:pt x="138" y="291"/>
                  </a:cubicBezTo>
                  <a:cubicBezTo>
                    <a:pt x="139" y="289"/>
                    <a:pt x="141" y="289"/>
                    <a:pt x="141" y="289"/>
                  </a:cubicBezTo>
                  <a:cubicBezTo>
                    <a:pt x="142" y="289"/>
                    <a:pt x="142" y="290"/>
                    <a:pt x="142" y="292"/>
                  </a:cubicBezTo>
                  <a:cubicBezTo>
                    <a:pt x="141" y="293"/>
                    <a:pt x="140" y="294"/>
                    <a:pt x="139" y="295"/>
                  </a:cubicBezTo>
                  <a:cubicBezTo>
                    <a:pt x="138" y="295"/>
                    <a:pt x="137" y="296"/>
                    <a:pt x="137" y="297"/>
                  </a:cubicBezTo>
                  <a:cubicBezTo>
                    <a:pt x="137" y="297"/>
                    <a:pt x="137" y="298"/>
                    <a:pt x="136" y="299"/>
                  </a:cubicBezTo>
                  <a:cubicBezTo>
                    <a:pt x="136" y="299"/>
                    <a:pt x="137" y="300"/>
                    <a:pt x="137" y="300"/>
                  </a:cubicBezTo>
                  <a:cubicBezTo>
                    <a:pt x="138" y="300"/>
                    <a:pt x="140" y="301"/>
                    <a:pt x="141" y="301"/>
                  </a:cubicBezTo>
                  <a:cubicBezTo>
                    <a:pt x="142" y="301"/>
                    <a:pt x="143" y="301"/>
                    <a:pt x="143" y="300"/>
                  </a:cubicBezTo>
                  <a:cubicBezTo>
                    <a:pt x="143" y="299"/>
                    <a:pt x="144" y="297"/>
                    <a:pt x="145" y="296"/>
                  </a:cubicBezTo>
                  <a:cubicBezTo>
                    <a:pt x="145" y="295"/>
                    <a:pt x="146" y="293"/>
                    <a:pt x="146" y="293"/>
                  </a:cubicBezTo>
                  <a:cubicBezTo>
                    <a:pt x="145" y="292"/>
                    <a:pt x="145" y="292"/>
                    <a:pt x="146" y="291"/>
                  </a:cubicBezTo>
                  <a:cubicBezTo>
                    <a:pt x="146" y="291"/>
                    <a:pt x="147" y="290"/>
                    <a:pt x="147" y="290"/>
                  </a:cubicBezTo>
                  <a:cubicBezTo>
                    <a:pt x="148" y="290"/>
                    <a:pt x="149" y="289"/>
                    <a:pt x="150" y="289"/>
                  </a:cubicBezTo>
                  <a:cubicBezTo>
                    <a:pt x="150" y="288"/>
                    <a:pt x="150" y="287"/>
                    <a:pt x="150" y="286"/>
                  </a:cubicBezTo>
                  <a:cubicBezTo>
                    <a:pt x="150" y="285"/>
                    <a:pt x="150" y="284"/>
                    <a:pt x="150" y="283"/>
                  </a:cubicBezTo>
                  <a:cubicBezTo>
                    <a:pt x="151" y="283"/>
                    <a:pt x="151" y="281"/>
                    <a:pt x="150" y="280"/>
                  </a:cubicBezTo>
                  <a:cubicBezTo>
                    <a:pt x="150" y="279"/>
                    <a:pt x="150" y="278"/>
                    <a:pt x="150" y="278"/>
                  </a:cubicBezTo>
                  <a:cubicBezTo>
                    <a:pt x="151" y="277"/>
                    <a:pt x="152" y="277"/>
                    <a:pt x="153" y="277"/>
                  </a:cubicBezTo>
                  <a:cubicBezTo>
                    <a:pt x="153" y="277"/>
                    <a:pt x="154" y="277"/>
                    <a:pt x="155" y="277"/>
                  </a:cubicBezTo>
                  <a:cubicBezTo>
                    <a:pt x="155" y="277"/>
                    <a:pt x="156" y="277"/>
                    <a:pt x="157" y="276"/>
                  </a:cubicBezTo>
                  <a:cubicBezTo>
                    <a:pt x="157" y="276"/>
                    <a:pt x="157" y="275"/>
                    <a:pt x="157" y="274"/>
                  </a:cubicBezTo>
                  <a:cubicBezTo>
                    <a:pt x="156" y="274"/>
                    <a:pt x="157" y="272"/>
                    <a:pt x="157" y="271"/>
                  </a:cubicBezTo>
                  <a:cubicBezTo>
                    <a:pt x="158" y="271"/>
                    <a:pt x="159" y="269"/>
                    <a:pt x="160" y="269"/>
                  </a:cubicBezTo>
                  <a:cubicBezTo>
                    <a:pt x="160" y="269"/>
                    <a:pt x="161" y="268"/>
                    <a:pt x="161" y="267"/>
                  </a:cubicBezTo>
                  <a:cubicBezTo>
                    <a:pt x="162" y="266"/>
                    <a:pt x="162" y="265"/>
                    <a:pt x="161" y="265"/>
                  </a:cubicBezTo>
                  <a:cubicBezTo>
                    <a:pt x="161" y="264"/>
                    <a:pt x="159" y="264"/>
                    <a:pt x="158" y="264"/>
                  </a:cubicBezTo>
                  <a:cubicBezTo>
                    <a:pt x="157" y="264"/>
                    <a:pt x="156" y="264"/>
                    <a:pt x="156" y="265"/>
                  </a:cubicBezTo>
                  <a:cubicBezTo>
                    <a:pt x="156" y="266"/>
                    <a:pt x="155" y="266"/>
                    <a:pt x="154" y="266"/>
                  </a:cubicBezTo>
                  <a:cubicBezTo>
                    <a:pt x="153" y="266"/>
                    <a:pt x="153" y="267"/>
                    <a:pt x="153" y="267"/>
                  </a:cubicBezTo>
                  <a:cubicBezTo>
                    <a:pt x="154" y="268"/>
                    <a:pt x="154" y="269"/>
                    <a:pt x="153" y="269"/>
                  </a:cubicBezTo>
                  <a:cubicBezTo>
                    <a:pt x="152" y="270"/>
                    <a:pt x="150" y="269"/>
                    <a:pt x="150" y="269"/>
                  </a:cubicBezTo>
                  <a:cubicBezTo>
                    <a:pt x="149" y="268"/>
                    <a:pt x="147" y="267"/>
                    <a:pt x="146" y="266"/>
                  </a:cubicBezTo>
                  <a:cubicBezTo>
                    <a:pt x="145" y="266"/>
                    <a:pt x="144" y="265"/>
                    <a:pt x="145" y="264"/>
                  </a:cubicBezTo>
                  <a:cubicBezTo>
                    <a:pt x="145" y="264"/>
                    <a:pt x="145" y="262"/>
                    <a:pt x="144" y="261"/>
                  </a:cubicBezTo>
                  <a:cubicBezTo>
                    <a:pt x="143" y="259"/>
                    <a:pt x="142" y="257"/>
                    <a:pt x="141" y="255"/>
                  </a:cubicBezTo>
                  <a:cubicBezTo>
                    <a:pt x="141" y="254"/>
                    <a:pt x="135" y="254"/>
                    <a:pt x="135" y="252"/>
                  </a:cubicBezTo>
                  <a:cubicBezTo>
                    <a:pt x="134" y="250"/>
                    <a:pt x="134" y="248"/>
                    <a:pt x="135" y="247"/>
                  </a:cubicBezTo>
                  <a:cubicBezTo>
                    <a:pt x="135" y="246"/>
                    <a:pt x="130" y="226"/>
                    <a:pt x="130" y="225"/>
                  </a:cubicBezTo>
                  <a:cubicBezTo>
                    <a:pt x="129" y="224"/>
                    <a:pt x="129" y="223"/>
                    <a:pt x="128" y="221"/>
                  </a:cubicBezTo>
                  <a:cubicBezTo>
                    <a:pt x="128" y="220"/>
                    <a:pt x="129" y="217"/>
                    <a:pt x="130" y="216"/>
                  </a:cubicBezTo>
                  <a:cubicBezTo>
                    <a:pt x="132" y="214"/>
                    <a:pt x="133" y="213"/>
                    <a:pt x="133" y="212"/>
                  </a:cubicBezTo>
                  <a:cubicBezTo>
                    <a:pt x="133" y="212"/>
                    <a:pt x="133" y="210"/>
                    <a:pt x="134" y="209"/>
                  </a:cubicBezTo>
                  <a:cubicBezTo>
                    <a:pt x="135" y="208"/>
                    <a:pt x="135" y="207"/>
                    <a:pt x="135" y="207"/>
                  </a:cubicBezTo>
                  <a:cubicBezTo>
                    <a:pt x="135" y="206"/>
                    <a:pt x="135" y="205"/>
                    <a:pt x="136" y="204"/>
                  </a:cubicBezTo>
                  <a:cubicBezTo>
                    <a:pt x="136" y="203"/>
                    <a:pt x="138" y="203"/>
                    <a:pt x="139" y="203"/>
                  </a:cubicBezTo>
                  <a:cubicBezTo>
                    <a:pt x="140" y="203"/>
                    <a:pt x="141" y="203"/>
                    <a:pt x="141" y="202"/>
                  </a:cubicBezTo>
                  <a:cubicBezTo>
                    <a:pt x="142" y="202"/>
                    <a:pt x="142" y="200"/>
                    <a:pt x="141" y="198"/>
                  </a:cubicBezTo>
                  <a:cubicBezTo>
                    <a:pt x="141" y="196"/>
                    <a:pt x="142" y="194"/>
                    <a:pt x="143" y="195"/>
                  </a:cubicBezTo>
                  <a:cubicBezTo>
                    <a:pt x="144" y="195"/>
                    <a:pt x="145" y="196"/>
                    <a:pt x="146" y="197"/>
                  </a:cubicBezTo>
                  <a:cubicBezTo>
                    <a:pt x="146" y="198"/>
                    <a:pt x="147" y="199"/>
                    <a:pt x="147" y="200"/>
                  </a:cubicBezTo>
                  <a:cubicBezTo>
                    <a:pt x="147" y="200"/>
                    <a:pt x="148" y="201"/>
                    <a:pt x="149" y="202"/>
                  </a:cubicBezTo>
                  <a:cubicBezTo>
                    <a:pt x="149" y="203"/>
                    <a:pt x="150" y="204"/>
                    <a:pt x="150" y="205"/>
                  </a:cubicBezTo>
                  <a:cubicBezTo>
                    <a:pt x="150" y="206"/>
                    <a:pt x="151" y="206"/>
                    <a:pt x="152" y="206"/>
                  </a:cubicBezTo>
                  <a:cubicBezTo>
                    <a:pt x="153" y="206"/>
                    <a:pt x="154" y="206"/>
                    <a:pt x="155" y="207"/>
                  </a:cubicBezTo>
                  <a:cubicBezTo>
                    <a:pt x="156" y="207"/>
                    <a:pt x="157" y="207"/>
                    <a:pt x="157" y="205"/>
                  </a:cubicBezTo>
                  <a:cubicBezTo>
                    <a:pt x="157" y="204"/>
                    <a:pt x="159" y="204"/>
                    <a:pt x="160" y="206"/>
                  </a:cubicBezTo>
                  <a:cubicBezTo>
                    <a:pt x="162" y="208"/>
                    <a:pt x="163" y="209"/>
                    <a:pt x="163" y="208"/>
                  </a:cubicBezTo>
                  <a:cubicBezTo>
                    <a:pt x="163" y="208"/>
                    <a:pt x="164" y="207"/>
                    <a:pt x="164" y="206"/>
                  </a:cubicBezTo>
                  <a:cubicBezTo>
                    <a:pt x="164" y="205"/>
                    <a:pt x="164" y="204"/>
                    <a:pt x="164" y="203"/>
                  </a:cubicBezTo>
                  <a:cubicBezTo>
                    <a:pt x="164" y="203"/>
                    <a:pt x="164" y="202"/>
                    <a:pt x="164" y="201"/>
                  </a:cubicBezTo>
                  <a:cubicBezTo>
                    <a:pt x="163" y="201"/>
                    <a:pt x="163" y="200"/>
                    <a:pt x="163" y="198"/>
                  </a:cubicBezTo>
                  <a:cubicBezTo>
                    <a:pt x="163" y="197"/>
                    <a:pt x="162" y="195"/>
                    <a:pt x="162" y="194"/>
                  </a:cubicBezTo>
                  <a:cubicBezTo>
                    <a:pt x="161" y="193"/>
                    <a:pt x="161" y="191"/>
                    <a:pt x="161" y="189"/>
                  </a:cubicBezTo>
                  <a:cubicBezTo>
                    <a:pt x="160" y="188"/>
                    <a:pt x="155" y="188"/>
                    <a:pt x="154" y="186"/>
                  </a:cubicBezTo>
                  <a:cubicBezTo>
                    <a:pt x="153" y="185"/>
                    <a:pt x="148" y="177"/>
                    <a:pt x="149" y="177"/>
                  </a:cubicBezTo>
                  <a:cubicBezTo>
                    <a:pt x="149" y="177"/>
                    <a:pt x="148" y="177"/>
                    <a:pt x="146" y="176"/>
                  </a:cubicBezTo>
                  <a:cubicBezTo>
                    <a:pt x="145" y="176"/>
                    <a:pt x="144" y="175"/>
                    <a:pt x="144" y="174"/>
                  </a:cubicBezTo>
                  <a:cubicBezTo>
                    <a:pt x="144" y="174"/>
                    <a:pt x="143" y="173"/>
                    <a:pt x="143" y="173"/>
                  </a:cubicBezTo>
                  <a:cubicBezTo>
                    <a:pt x="143" y="173"/>
                    <a:pt x="142" y="173"/>
                    <a:pt x="141" y="174"/>
                  </a:cubicBezTo>
                  <a:cubicBezTo>
                    <a:pt x="140" y="174"/>
                    <a:pt x="139" y="173"/>
                    <a:pt x="139" y="172"/>
                  </a:cubicBezTo>
                  <a:cubicBezTo>
                    <a:pt x="139" y="170"/>
                    <a:pt x="139" y="169"/>
                    <a:pt x="138" y="168"/>
                  </a:cubicBezTo>
                  <a:cubicBezTo>
                    <a:pt x="137" y="167"/>
                    <a:pt x="136" y="165"/>
                    <a:pt x="135" y="165"/>
                  </a:cubicBezTo>
                  <a:cubicBezTo>
                    <a:pt x="134" y="164"/>
                    <a:pt x="132" y="164"/>
                    <a:pt x="131" y="164"/>
                  </a:cubicBezTo>
                  <a:cubicBezTo>
                    <a:pt x="130" y="164"/>
                    <a:pt x="129" y="165"/>
                    <a:pt x="128" y="165"/>
                  </a:cubicBezTo>
                  <a:cubicBezTo>
                    <a:pt x="126" y="165"/>
                    <a:pt x="128" y="154"/>
                    <a:pt x="128" y="153"/>
                  </a:cubicBezTo>
                  <a:cubicBezTo>
                    <a:pt x="127" y="153"/>
                    <a:pt x="126" y="151"/>
                    <a:pt x="126" y="150"/>
                  </a:cubicBezTo>
                  <a:cubicBezTo>
                    <a:pt x="126" y="149"/>
                    <a:pt x="126" y="147"/>
                    <a:pt x="125" y="147"/>
                  </a:cubicBezTo>
                  <a:cubicBezTo>
                    <a:pt x="124" y="147"/>
                    <a:pt x="123" y="145"/>
                    <a:pt x="123" y="144"/>
                  </a:cubicBezTo>
                  <a:cubicBezTo>
                    <a:pt x="122" y="143"/>
                    <a:pt x="121" y="142"/>
                    <a:pt x="119" y="142"/>
                  </a:cubicBezTo>
                  <a:cubicBezTo>
                    <a:pt x="118" y="142"/>
                    <a:pt x="115" y="141"/>
                    <a:pt x="114" y="140"/>
                  </a:cubicBezTo>
                  <a:cubicBezTo>
                    <a:pt x="113" y="140"/>
                    <a:pt x="112" y="139"/>
                    <a:pt x="111" y="138"/>
                  </a:cubicBezTo>
                  <a:cubicBezTo>
                    <a:pt x="110" y="138"/>
                    <a:pt x="109" y="137"/>
                    <a:pt x="109" y="136"/>
                  </a:cubicBezTo>
                  <a:cubicBezTo>
                    <a:pt x="109" y="136"/>
                    <a:pt x="109" y="134"/>
                    <a:pt x="108" y="133"/>
                  </a:cubicBezTo>
                  <a:cubicBezTo>
                    <a:pt x="108" y="131"/>
                    <a:pt x="107" y="130"/>
                    <a:pt x="106" y="131"/>
                  </a:cubicBezTo>
                  <a:cubicBezTo>
                    <a:pt x="105" y="131"/>
                    <a:pt x="104" y="131"/>
                    <a:pt x="103" y="131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02" y="130"/>
                    <a:pt x="101" y="129"/>
                    <a:pt x="100" y="128"/>
                  </a:cubicBezTo>
                  <a:cubicBezTo>
                    <a:pt x="100" y="127"/>
                    <a:pt x="99" y="125"/>
                    <a:pt x="100" y="124"/>
                  </a:cubicBezTo>
                  <a:cubicBezTo>
                    <a:pt x="100" y="123"/>
                    <a:pt x="101" y="122"/>
                    <a:pt x="101" y="121"/>
                  </a:cubicBezTo>
                  <a:cubicBezTo>
                    <a:pt x="102" y="119"/>
                    <a:pt x="103" y="118"/>
                    <a:pt x="105" y="118"/>
                  </a:cubicBezTo>
                  <a:cubicBezTo>
                    <a:pt x="107" y="118"/>
                    <a:pt x="108" y="117"/>
                    <a:pt x="108" y="116"/>
                  </a:cubicBezTo>
                  <a:cubicBezTo>
                    <a:pt x="107" y="115"/>
                    <a:pt x="107" y="114"/>
                    <a:pt x="109" y="113"/>
                  </a:cubicBezTo>
                  <a:cubicBezTo>
                    <a:pt x="110" y="112"/>
                    <a:pt x="112" y="111"/>
                    <a:pt x="113" y="111"/>
                  </a:cubicBezTo>
                  <a:cubicBezTo>
                    <a:pt x="114" y="110"/>
                    <a:pt x="116" y="110"/>
                    <a:pt x="116" y="109"/>
                  </a:cubicBezTo>
                  <a:cubicBezTo>
                    <a:pt x="116" y="108"/>
                    <a:pt x="116" y="107"/>
                    <a:pt x="117" y="106"/>
                  </a:cubicBezTo>
                  <a:cubicBezTo>
                    <a:pt x="118" y="105"/>
                    <a:pt x="119" y="104"/>
                    <a:pt x="119" y="103"/>
                  </a:cubicBezTo>
                  <a:cubicBezTo>
                    <a:pt x="119" y="102"/>
                    <a:pt x="121" y="100"/>
                    <a:pt x="122" y="100"/>
                  </a:cubicBezTo>
                  <a:cubicBezTo>
                    <a:pt x="124" y="100"/>
                    <a:pt x="126" y="99"/>
                    <a:pt x="128" y="98"/>
                  </a:cubicBezTo>
                  <a:cubicBezTo>
                    <a:pt x="129" y="97"/>
                    <a:pt x="130" y="96"/>
                    <a:pt x="130" y="95"/>
                  </a:cubicBezTo>
                  <a:cubicBezTo>
                    <a:pt x="130" y="94"/>
                    <a:pt x="132" y="93"/>
                    <a:pt x="134" y="93"/>
                  </a:cubicBezTo>
                  <a:cubicBezTo>
                    <a:pt x="137" y="93"/>
                    <a:pt x="139" y="92"/>
                    <a:pt x="140" y="91"/>
                  </a:cubicBezTo>
                  <a:cubicBezTo>
                    <a:pt x="141" y="91"/>
                    <a:pt x="142" y="90"/>
                    <a:pt x="143" y="90"/>
                  </a:cubicBezTo>
                  <a:cubicBezTo>
                    <a:pt x="143" y="89"/>
                    <a:pt x="145" y="89"/>
                    <a:pt x="147" y="90"/>
                  </a:cubicBezTo>
                  <a:cubicBezTo>
                    <a:pt x="148" y="90"/>
                    <a:pt x="150" y="91"/>
                    <a:pt x="150" y="92"/>
                  </a:cubicBezTo>
                  <a:cubicBezTo>
                    <a:pt x="150" y="93"/>
                    <a:pt x="150" y="95"/>
                    <a:pt x="151" y="96"/>
                  </a:cubicBezTo>
                  <a:cubicBezTo>
                    <a:pt x="151" y="97"/>
                    <a:pt x="153" y="100"/>
                    <a:pt x="154" y="101"/>
                  </a:cubicBezTo>
                  <a:cubicBezTo>
                    <a:pt x="155" y="102"/>
                    <a:pt x="157" y="102"/>
                    <a:pt x="158" y="102"/>
                  </a:cubicBezTo>
                  <a:cubicBezTo>
                    <a:pt x="159" y="101"/>
                    <a:pt x="162" y="100"/>
                    <a:pt x="163" y="99"/>
                  </a:cubicBezTo>
                  <a:cubicBezTo>
                    <a:pt x="165" y="98"/>
                    <a:pt x="167" y="97"/>
                    <a:pt x="168" y="96"/>
                  </a:cubicBezTo>
                  <a:cubicBezTo>
                    <a:pt x="169" y="95"/>
                    <a:pt x="171" y="95"/>
                    <a:pt x="173" y="96"/>
                  </a:cubicBezTo>
                  <a:cubicBezTo>
                    <a:pt x="174" y="96"/>
                    <a:pt x="176" y="96"/>
                    <a:pt x="177" y="95"/>
                  </a:cubicBezTo>
                  <a:cubicBezTo>
                    <a:pt x="177" y="94"/>
                    <a:pt x="179" y="93"/>
                    <a:pt x="179" y="92"/>
                  </a:cubicBezTo>
                  <a:cubicBezTo>
                    <a:pt x="180" y="91"/>
                    <a:pt x="180" y="89"/>
                    <a:pt x="180" y="88"/>
                  </a:cubicBezTo>
                  <a:cubicBezTo>
                    <a:pt x="180" y="86"/>
                    <a:pt x="181" y="85"/>
                    <a:pt x="181" y="84"/>
                  </a:cubicBezTo>
                  <a:cubicBezTo>
                    <a:pt x="182" y="83"/>
                    <a:pt x="182" y="82"/>
                    <a:pt x="182" y="81"/>
                  </a:cubicBezTo>
                  <a:cubicBezTo>
                    <a:pt x="182" y="80"/>
                    <a:pt x="183" y="78"/>
                    <a:pt x="184" y="76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1" name="Freeform 93"/>
            <p:cNvSpPr>
              <a:spLocks/>
            </p:cNvSpPr>
            <p:nvPr/>
          </p:nvSpPr>
          <p:spPr bwMode="auto">
            <a:xfrm>
              <a:off x="4054644" y="1815522"/>
              <a:ext cx="608840" cy="841298"/>
            </a:xfrm>
            <a:custGeom>
              <a:avLst/>
              <a:gdLst/>
              <a:ahLst/>
              <a:cxnLst>
                <a:cxn ang="0">
                  <a:pos x="81" y="12"/>
                </a:cxn>
                <a:cxn ang="0">
                  <a:pos x="69" y="20"/>
                </a:cxn>
                <a:cxn ang="0">
                  <a:pos x="52" y="20"/>
                </a:cxn>
                <a:cxn ang="0">
                  <a:pos x="41" y="15"/>
                </a:cxn>
                <a:cxn ang="0">
                  <a:pos x="23" y="24"/>
                </a:cxn>
                <a:cxn ang="0">
                  <a:pos x="14" y="35"/>
                </a:cxn>
                <a:cxn ang="0">
                  <a:pos x="2" y="45"/>
                </a:cxn>
                <a:cxn ang="0">
                  <a:pos x="4" y="55"/>
                </a:cxn>
                <a:cxn ang="0">
                  <a:pos x="12" y="62"/>
                </a:cxn>
                <a:cxn ang="0">
                  <a:pos x="26" y="71"/>
                </a:cxn>
                <a:cxn ang="0">
                  <a:pos x="32" y="88"/>
                </a:cxn>
                <a:cxn ang="0">
                  <a:pos x="42" y="98"/>
                </a:cxn>
                <a:cxn ang="0">
                  <a:pos x="50" y="101"/>
                </a:cxn>
                <a:cxn ang="0">
                  <a:pos x="51" y="95"/>
                </a:cxn>
                <a:cxn ang="0">
                  <a:pos x="39" y="87"/>
                </a:cxn>
                <a:cxn ang="0">
                  <a:pos x="46" y="76"/>
                </a:cxn>
                <a:cxn ang="0">
                  <a:pos x="48" y="79"/>
                </a:cxn>
                <a:cxn ang="0">
                  <a:pos x="59" y="91"/>
                </a:cxn>
                <a:cxn ang="0">
                  <a:pos x="68" y="99"/>
                </a:cxn>
                <a:cxn ang="0">
                  <a:pos x="74" y="105"/>
                </a:cxn>
                <a:cxn ang="0">
                  <a:pos x="77" y="113"/>
                </a:cxn>
                <a:cxn ang="0">
                  <a:pos x="85" y="143"/>
                </a:cxn>
                <a:cxn ang="0">
                  <a:pos x="99" y="175"/>
                </a:cxn>
                <a:cxn ang="0">
                  <a:pos x="98" y="189"/>
                </a:cxn>
                <a:cxn ang="0">
                  <a:pos x="104" y="202"/>
                </a:cxn>
                <a:cxn ang="0">
                  <a:pos x="106" y="224"/>
                </a:cxn>
                <a:cxn ang="0">
                  <a:pos x="123" y="241"/>
                </a:cxn>
                <a:cxn ang="0">
                  <a:pos x="157" y="265"/>
                </a:cxn>
                <a:cxn ang="0">
                  <a:pos x="192" y="276"/>
                </a:cxn>
                <a:cxn ang="0">
                  <a:pos x="208" y="278"/>
                </a:cxn>
                <a:cxn ang="0">
                  <a:pos x="200" y="253"/>
                </a:cxn>
                <a:cxn ang="0">
                  <a:pos x="188" y="240"/>
                </a:cxn>
                <a:cxn ang="0">
                  <a:pos x="193" y="226"/>
                </a:cxn>
                <a:cxn ang="0">
                  <a:pos x="180" y="218"/>
                </a:cxn>
                <a:cxn ang="0">
                  <a:pos x="175" y="199"/>
                </a:cxn>
                <a:cxn ang="0">
                  <a:pos x="178" y="188"/>
                </a:cxn>
                <a:cxn ang="0">
                  <a:pos x="158" y="178"/>
                </a:cxn>
                <a:cxn ang="0">
                  <a:pos x="152" y="166"/>
                </a:cxn>
                <a:cxn ang="0">
                  <a:pos x="158" y="167"/>
                </a:cxn>
                <a:cxn ang="0">
                  <a:pos x="152" y="157"/>
                </a:cxn>
                <a:cxn ang="0">
                  <a:pos x="137" y="155"/>
                </a:cxn>
                <a:cxn ang="0">
                  <a:pos x="118" y="142"/>
                </a:cxn>
                <a:cxn ang="0">
                  <a:pos x="109" y="139"/>
                </a:cxn>
                <a:cxn ang="0">
                  <a:pos x="101" y="111"/>
                </a:cxn>
                <a:cxn ang="0">
                  <a:pos x="96" y="105"/>
                </a:cxn>
                <a:cxn ang="0">
                  <a:pos x="89" y="95"/>
                </a:cxn>
                <a:cxn ang="0">
                  <a:pos x="96" y="88"/>
                </a:cxn>
                <a:cxn ang="0">
                  <a:pos x="95" y="79"/>
                </a:cxn>
                <a:cxn ang="0">
                  <a:pos x="100" y="73"/>
                </a:cxn>
                <a:cxn ang="0">
                  <a:pos x="103" y="69"/>
                </a:cxn>
                <a:cxn ang="0">
                  <a:pos x="92" y="67"/>
                </a:cxn>
                <a:cxn ang="0">
                  <a:pos x="103" y="54"/>
                </a:cxn>
                <a:cxn ang="0">
                  <a:pos x="114" y="52"/>
                </a:cxn>
                <a:cxn ang="0">
                  <a:pos x="106" y="43"/>
                </a:cxn>
                <a:cxn ang="0">
                  <a:pos x="104" y="34"/>
                </a:cxn>
                <a:cxn ang="0">
                  <a:pos x="99" y="25"/>
                </a:cxn>
                <a:cxn ang="0">
                  <a:pos x="97" y="18"/>
                </a:cxn>
                <a:cxn ang="0">
                  <a:pos x="94" y="10"/>
                </a:cxn>
                <a:cxn ang="0">
                  <a:pos x="92" y="0"/>
                </a:cxn>
              </a:cxnLst>
              <a:rect l="0" t="0" r="r" b="b"/>
              <a:pathLst>
                <a:path w="208" h="282">
                  <a:moveTo>
                    <a:pt x="85" y="0"/>
                  </a:moveTo>
                  <a:cubicBezTo>
                    <a:pt x="84" y="2"/>
                    <a:pt x="83" y="4"/>
                    <a:pt x="83" y="5"/>
                  </a:cubicBezTo>
                  <a:cubicBezTo>
                    <a:pt x="83" y="6"/>
                    <a:pt x="83" y="7"/>
                    <a:pt x="82" y="8"/>
                  </a:cubicBezTo>
                  <a:cubicBezTo>
                    <a:pt x="82" y="9"/>
                    <a:pt x="81" y="10"/>
                    <a:pt x="81" y="12"/>
                  </a:cubicBezTo>
                  <a:cubicBezTo>
                    <a:pt x="81" y="13"/>
                    <a:pt x="81" y="15"/>
                    <a:pt x="80" y="16"/>
                  </a:cubicBezTo>
                  <a:cubicBezTo>
                    <a:pt x="80" y="17"/>
                    <a:pt x="78" y="18"/>
                    <a:pt x="78" y="19"/>
                  </a:cubicBezTo>
                  <a:cubicBezTo>
                    <a:pt x="77" y="20"/>
                    <a:pt x="75" y="20"/>
                    <a:pt x="74" y="20"/>
                  </a:cubicBezTo>
                  <a:cubicBezTo>
                    <a:pt x="72" y="19"/>
                    <a:pt x="70" y="19"/>
                    <a:pt x="69" y="20"/>
                  </a:cubicBezTo>
                  <a:cubicBezTo>
                    <a:pt x="68" y="21"/>
                    <a:pt x="66" y="22"/>
                    <a:pt x="64" y="23"/>
                  </a:cubicBezTo>
                  <a:cubicBezTo>
                    <a:pt x="63" y="24"/>
                    <a:pt x="60" y="25"/>
                    <a:pt x="59" y="26"/>
                  </a:cubicBezTo>
                  <a:cubicBezTo>
                    <a:pt x="58" y="26"/>
                    <a:pt x="56" y="26"/>
                    <a:pt x="55" y="25"/>
                  </a:cubicBezTo>
                  <a:cubicBezTo>
                    <a:pt x="54" y="24"/>
                    <a:pt x="52" y="21"/>
                    <a:pt x="52" y="20"/>
                  </a:cubicBezTo>
                  <a:cubicBezTo>
                    <a:pt x="51" y="19"/>
                    <a:pt x="51" y="17"/>
                    <a:pt x="51" y="16"/>
                  </a:cubicBezTo>
                  <a:cubicBezTo>
                    <a:pt x="51" y="15"/>
                    <a:pt x="49" y="14"/>
                    <a:pt x="48" y="14"/>
                  </a:cubicBezTo>
                  <a:cubicBezTo>
                    <a:pt x="46" y="13"/>
                    <a:pt x="44" y="13"/>
                    <a:pt x="44" y="14"/>
                  </a:cubicBezTo>
                  <a:cubicBezTo>
                    <a:pt x="43" y="14"/>
                    <a:pt x="42" y="15"/>
                    <a:pt x="41" y="15"/>
                  </a:cubicBezTo>
                  <a:cubicBezTo>
                    <a:pt x="40" y="16"/>
                    <a:pt x="38" y="17"/>
                    <a:pt x="35" y="17"/>
                  </a:cubicBezTo>
                  <a:cubicBezTo>
                    <a:pt x="33" y="17"/>
                    <a:pt x="31" y="18"/>
                    <a:pt x="31" y="19"/>
                  </a:cubicBezTo>
                  <a:cubicBezTo>
                    <a:pt x="31" y="20"/>
                    <a:pt x="30" y="21"/>
                    <a:pt x="29" y="22"/>
                  </a:cubicBezTo>
                  <a:cubicBezTo>
                    <a:pt x="27" y="23"/>
                    <a:pt x="25" y="24"/>
                    <a:pt x="23" y="24"/>
                  </a:cubicBezTo>
                  <a:cubicBezTo>
                    <a:pt x="22" y="24"/>
                    <a:pt x="20" y="26"/>
                    <a:pt x="20" y="27"/>
                  </a:cubicBezTo>
                  <a:cubicBezTo>
                    <a:pt x="20" y="28"/>
                    <a:pt x="19" y="29"/>
                    <a:pt x="18" y="30"/>
                  </a:cubicBezTo>
                  <a:cubicBezTo>
                    <a:pt x="17" y="31"/>
                    <a:pt x="17" y="32"/>
                    <a:pt x="17" y="33"/>
                  </a:cubicBezTo>
                  <a:cubicBezTo>
                    <a:pt x="17" y="34"/>
                    <a:pt x="15" y="34"/>
                    <a:pt x="14" y="35"/>
                  </a:cubicBezTo>
                  <a:cubicBezTo>
                    <a:pt x="13" y="35"/>
                    <a:pt x="11" y="36"/>
                    <a:pt x="10" y="37"/>
                  </a:cubicBezTo>
                  <a:cubicBezTo>
                    <a:pt x="8" y="38"/>
                    <a:pt x="8" y="39"/>
                    <a:pt x="9" y="40"/>
                  </a:cubicBezTo>
                  <a:cubicBezTo>
                    <a:pt x="9" y="41"/>
                    <a:pt x="8" y="42"/>
                    <a:pt x="6" y="42"/>
                  </a:cubicBezTo>
                  <a:cubicBezTo>
                    <a:pt x="4" y="42"/>
                    <a:pt x="3" y="43"/>
                    <a:pt x="2" y="45"/>
                  </a:cubicBezTo>
                  <a:cubicBezTo>
                    <a:pt x="2" y="46"/>
                    <a:pt x="1" y="47"/>
                    <a:pt x="1" y="48"/>
                  </a:cubicBezTo>
                  <a:cubicBezTo>
                    <a:pt x="0" y="49"/>
                    <a:pt x="1" y="51"/>
                    <a:pt x="1" y="52"/>
                  </a:cubicBezTo>
                  <a:cubicBezTo>
                    <a:pt x="2" y="53"/>
                    <a:pt x="3" y="54"/>
                    <a:pt x="3" y="54"/>
                  </a:cubicBezTo>
                  <a:cubicBezTo>
                    <a:pt x="3" y="54"/>
                    <a:pt x="3" y="54"/>
                    <a:pt x="4" y="55"/>
                  </a:cubicBezTo>
                  <a:cubicBezTo>
                    <a:pt x="5" y="55"/>
                    <a:pt x="6" y="55"/>
                    <a:pt x="7" y="55"/>
                  </a:cubicBezTo>
                  <a:cubicBezTo>
                    <a:pt x="8" y="54"/>
                    <a:pt x="9" y="55"/>
                    <a:pt x="9" y="57"/>
                  </a:cubicBezTo>
                  <a:cubicBezTo>
                    <a:pt x="10" y="58"/>
                    <a:pt x="10" y="60"/>
                    <a:pt x="10" y="60"/>
                  </a:cubicBezTo>
                  <a:cubicBezTo>
                    <a:pt x="10" y="61"/>
                    <a:pt x="11" y="62"/>
                    <a:pt x="12" y="62"/>
                  </a:cubicBezTo>
                  <a:cubicBezTo>
                    <a:pt x="13" y="63"/>
                    <a:pt x="14" y="64"/>
                    <a:pt x="15" y="64"/>
                  </a:cubicBezTo>
                  <a:cubicBezTo>
                    <a:pt x="16" y="65"/>
                    <a:pt x="19" y="66"/>
                    <a:pt x="20" y="66"/>
                  </a:cubicBezTo>
                  <a:cubicBezTo>
                    <a:pt x="22" y="66"/>
                    <a:pt x="23" y="67"/>
                    <a:pt x="24" y="68"/>
                  </a:cubicBezTo>
                  <a:cubicBezTo>
                    <a:pt x="24" y="69"/>
                    <a:pt x="25" y="71"/>
                    <a:pt x="26" y="71"/>
                  </a:cubicBezTo>
                  <a:cubicBezTo>
                    <a:pt x="27" y="71"/>
                    <a:pt x="27" y="73"/>
                    <a:pt x="27" y="74"/>
                  </a:cubicBezTo>
                  <a:cubicBezTo>
                    <a:pt x="27" y="75"/>
                    <a:pt x="28" y="77"/>
                    <a:pt x="29" y="77"/>
                  </a:cubicBezTo>
                  <a:cubicBezTo>
                    <a:pt x="29" y="78"/>
                    <a:pt x="27" y="89"/>
                    <a:pt x="29" y="89"/>
                  </a:cubicBezTo>
                  <a:cubicBezTo>
                    <a:pt x="30" y="89"/>
                    <a:pt x="31" y="88"/>
                    <a:pt x="32" y="88"/>
                  </a:cubicBezTo>
                  <a:cubicBezTo>
                    <a:pt x="33" y="88"/>
                    <a:pt x="35" y="88"/>
                    <a:pt x="36" y="89"/>
                  </a:cubicBezTo>
                  <a:cubicBezTo>
                    <a:pt x="37" y="89"/>
                    <a:pt x="38" y="91"/>
                    <a:pt x="39" y="92"/>
                  </a:cubicBezTo>
                  <a:cubicBezTo>
                    <a:pt x="40" y="93"/>
                    <a:pt x="40" y="94"/>
                    <a:pt x="40" y="96"/>
                  </a:cubicBezTo>
                  <a:cubicBezTo>
                    <a:pt x="40" y="97"/>
                    <a:pt x="41" y="98"/>
                    <a:pt x="42" y="98"/>
                  </a:cubicBezTo>
                  <a:cubicBezTo>
                    <a:pt x="43" y="97"/>
                    <a:pt x="44" y="97"/>
                    <a:pt x="44" y="97"/>
                  </a:cubicBezTo>
                  <a:cubicBezTo>
                    <a:pt x="44" y="97"/>
                    <a:pt x="45" y="98"/>
                    <a:pt x="45" y="98"/>
                  </a:cubicBezTo>
                  <a:cubicBezTo>
                    <a:pt x="45" y="99"/>
                    <a:pt x="46" y="100"/>
                    <a:pt x="47" y="100"/>
                  </a:cubicBezTo>
                  <a:cubicBezTo>
                    <a:pt x="49" y="101"/>
                    <a:pt x="50" y="101"/>
                    <a:pt x="50" y="101"/>
                  </a:cubicBezTo>
                  <a:cubicBezTo>
                    <a:pt x="50" y="100"/>
                    <a:pt x="51" y="100"/>
                    <a:pt x="51" y="99"/>
                  </a:cubicBezTo>
                  <a:cubicBezTo>
                    <a:pt x="51" y="98"/>
                    <a:pt x="51" y="98"/>
                    <a:pt x="52" y="98"/>
                  </a:cubicBezTo>
                  <a:cubicBezTo>
                    <a:pt x="53" y="98"/>
                    <a:pt x="53" y="97"/>
                    <a:pt x="53" y="96"/>
                  </a:cubicBezTo>
                  <a:cubicBezTo>
                    <a:pt x="53" y="95"/>
                    <a:pt x="52" y="94"/>
                    <a:pt x="51" y="95"/>
                  </a:cubicBezTo>
                  <a:cubicBezTo>
                    <a:pt x="50" y="96"/>
                    <a:pt x="48" y="95"/>
                    <a:pt x="47" y="94"/>
                  </a:cubicBezTo>
                  <a:cubicBezTo>
                    <a:pt x="46" y="92"/>
                    <a:pt x="44" y="91"/>
                    <a:pt x="44" y="91"/>
                  </a:cubicBezTo>
                  <a:cubicBezTo>
                    <a:pt x="43" y="91"/>
                    <a:pt x="42" y="90"/>
                    <a:pt x="42" y="89"/>
                  </a:cubicBezTo>
                  <a:cubicBezTo>
                    <a:pt x="41" y="88"/>
                    <a:pt x="40" y="87"/>
                    <a:pt x="39" y="87"/>
                  </a:cubicBezTo>
                  <a:cubicBezTo>
                    <a:pt x="38" y="87"/>
                    <a:pt x="38" y="85"/>
                    <a:pt x="38" y="83"/>
                  </a:cubicBezTo>
                  <a:cubicBezTo>
                    <a:pt x="38" y="81"/>
                    <a:pt x="39" y="83"/>
                    <a:pt x="39" y="82"/>
                  </a:cubicBezTo>
                  <a:cubicBezTo>
                    <a:pt x="40" y="80"/>
                    <a:pt x="41" y="78"/>
                    <a:pt x="43" y="78"/>
                  </a:cubicBezTo>
                  <a:cubicBezTo>
                    <a:pt x="44" y="77"/>
                    <a:pt x="46" y="76"/>
                    <a:pt x="46" y="76"/>
                  </a:cubicBezTo>
                  <a:cubicBezTo>
                    <a:pt x="47" y="75"/>
                    <a:pt x="48" y="74"/>
                    <a:pt x="49" y="73"/>
                  </a:cubicBezTo>
                  <a:cubicBezTo>
                    <a:pt x="50" y="73"/>
                    <a:pt x="50" y="73"/>
                    <a:pt x="49" y="74"/>
                  </a:cubicBezTo>
                  <a:cubicBezTo>
                    <a:pt x="49" y="75"/>
                    <a:pt x="49" y="76"/>
                    <a:pt x="49" y="76"/>
                  </a:cubicBezTo>
                  <a:cubicBezTo>
                    <a:pt x="49" y="76"/>
                    <a:pt x="49" y="78"/>
                    <a:pt x="48" y="79"/>
                  </a:cubicBezTo>
                  <a:cubicBezTo>
                    <a:pt x="46" y="80"/>
                    <a:pt x="46" y="83"/>
                    <a:pt x="46" y="84"/>
                  </a:cubicBezTo>
                  <a:cubicBezTo>
                    <a:pt x="46" y="85"/>
                    <a:pt x="47" y="83"/>
                    <a:pt x="49" y="84"/>
                  </a:cubicBezTo>
                  <a:cubicBezTo>
                    <a:pt x="51" y="85"/>
                    <a:pt x="54" y="86"/>
                    <a:pt x="55" y="87"/>
                  </a:cubicBezTo>
                  <a:cubicBezTo>
                    <a:pt x="56" y="88"/>
                    <a:pt x="58" y="90"/>
                    <a:pt x="59" y="91"/>
                  </a:cubicBezTo>
                  <a:cubicBezTo>
                    <a:pt x="60" y="92"/>
                    <a:pt x="61" y="93"/>
                    <a:pt x="61" y="92"/>
                  </a:cubicBezTo>
                  <a:cubicBezTo>
                    <a:pt x="62" y="92"/>
                    <a:pt x="63" y="92"/>
                    <a:pt x="63" y="93"/>
                  </a:cubicBezTo>
                  <a:cubicBezTo>
                    <a:pt x="64" y="94"/>
                    <a:pt x="65" y="96"/>
                    <a:pt x="65" y="97"/>
                  </a:cubicBezTo>
                  <a:cubicBezTo>
                    <a:pt x="66" y="98"/>
                    <a:pt x="67" y="99"/>
                    <a:pt x="68" y="99"/>
                  </a:cubicBezTo>
                  <a:cubicBezTo>
                    <a:pt x="69" y="99"/>
                    <a:pt x="75" y="96"/>
                    <a:pt x="75" y="97"/>
                  </a:cubicBezTo>
                  <a:cubicBezTo>
                    <a:pt x="76" y="98"/>
                    <a:pt x="75" y="99"/>
                    <a:pt x="75" y="100"/>
                  </a:cubicBezTo>
                  <a:cubicBezTo>
                    <a:pt x="74" y="100"/>
                    <a:pt x="74" y="101"/>
                    <a:pt x="74" y="102"/>
                  </a:cubicBezTo>
                  <a:cubicBezTo>
                    <a:pt x="73" y="103"/>
                    <a:pt x="73" y="104"/>
                    <a:pt x="74" y="105"/>
                  </a:cubicBezTo>
                  <a:cubicBezTo>
                    <a:pt x="74" y="105"/>
                    <a:pt x="74" y="107"/>
                    <a:pt x="74" y="107"/>
                  </a:cubicBezTo>
                  <a:cubicBezTo>
                    <a:pt x="74" y="108"/>
                    <a:pt x="78" y="99"/>
                    <a:pt x="78" y="101"/>
                  </a:cubicBezTo>
                  <a:cubicBezTo>
                    <a:pt x="78" y="103"/>
                    <a:pt x="78" y="105"/>
                    <a:pt x="79" y="105"/>
                  </a:cubicBezTo>
                  <a:cubicBezTo>
                    <a:pt x="80" y="105"/>
                    <a:pt x="76" y="111"/>
                    <a:pt x="77" y="113"/>
                  </a:cubicBezTo>
                  <a:cubicBezTo>
                    <a:pt x="77" y="114"/>
                    <a:pt x="81" y="128"/>
                    <a:pt x="82" y="130"/>
                  </a:cubicBezTo>
                  <a:cubicBezTo>
                    <a:pt x="82" y="132"/>
                    <a:pt x="83" y="135"/>
                    <a:pt x="83" y="135"/>
                  </a:cubicBezTo>
                  <a:cubicBezTo>
                    <a:pt x="84" y="136"/>
                    <a:pt x="84" y="138"/>
                    <a:pt x="84" y="139"/>
                  </a:cubicBezTo>
                  <a:cubicBezTo>
                    <a:pt x="84" y="140"/>
                    <a:pt x="84" y="142"/>
                    <a:pt x="85" y="143"/>
                  </a:cubicBezTo>
                  <a:cubicBezTo>
                    <a:pt x="85" y="144"/>
                    <a:pt x="86" y="146"/>
                    <a:pt x="86" y="148"/>
                  </a:cubicBezTo>
                  <a:cubicBezTo>
                    <a:pt x="86" y="150"/>
                    <a:pt x="91" y="158"/>
                    <a:pt x="93" y="158"/>
                  </a:cubicBezTo>
                  <a:cubicBezTo>
                    <a:pt x="94" y="159"/>
                    <a:pt x="96" y="162"/>
                    <a:pt x="97" y="165"/>
                  </a:cubicBezTo>
                  <a:cubicBezTo>
                    <a:pt x="97" y="168"/>
                    <a:pt x="98" y="172"/>
                    <a:pt x="99" y="175"/>
                  </a:cubicBezTo>
                  <a:cubicBezTo>
                    <a:pt x="99" y="178"/>
                    <a:pt x="100" y="181"/>
                    <a:pt x="101" y="181"/>
                  </a:cubicBezTo>
                  <a:cubicBezTo>
                    <a:pt x="101" y="182"/>
                    <a:pt x="101" y="183"/>
                    <a:pt x="100" y="184"/>
                  </a:cubicBezTo>
                  <a:cubicBezTo>
                    <a:pt x="100" y="185"/>
                    <a:pt x="99" y="186"/>
                    <a:pt x="98" y="186"/>
                  </a:cubicBezTo>
                  <a:cubicBezTo>
                    <a:pt x="98" y="187"/>
                    <a:pt x="98" y="188"/>
                    <a:pt x="98" y="189"/>
                  </a:cubicBezTo>
                  <a:cubicBezTo>
                    <a:pt x="99" y="191"/>
                    <a:pt x="99" y="192"/>
                    <a:pt x="99" y="193"/>
                  </a:cubicBezTo>
                  <a:cubicBezTo>
                    <a:pt x="98" y="193"/>
                    <a:pt x="98" y="194"/>
                    <a:pt x="97" y="195"/>
                  </a:cubicBezTo>
                  <a:cubicBezTo>
                    <a:pt x="96" y="196"/>
                    <a:pt x="97" y="197"/>
                    <a:pt x="99" y="198"/>
                  </a:cubicBezTo>
                  <a:cubicBezTo>
                    <a:pt x="101" y="199"/>
                    <a:pt x="103" y="201"/>
                    <a:pt x="104" y="202"/>
                  </a:cubicBezTo>
                  <a:cubicBezTo>
                    <a:pt x="105" y="203"/>
                    <a:pt x="101" y="210"/>
                    <a:pt x="101" y="211"/>
                  </a:cubicBezTo>
                  <a:cubicBezTo>
                    <a:pt x="101" y="212"/>
                    <a:pt x="102" y="213"/>
                    <a:pt x="102" y="214"/>
                  </a:cubicBezTo>
                  <a:cubicBezTo>
                    <a:pt x="103" y="215"/>
                    <a:pt x="103" y="217"/>
                    <a:pt x="104" y="219"/>
                  </a:cubicBezTo>
                  <a:cubicBezTo>
                    <a:pt x="104" y="220"/>
                    <a:pt x="105" y="222"/>
                    <a:pt x="106" y="224"/>
                  </a:cubicBezTo>
                  <a:cubicBezTo>
                    <a:pt x="107" y="225"/>
                    <a:pt x="108" y="228"/>
                    <a:pt x="110" y="229"/>
                  </a:cubicBezTo>
                  <a:cubicBezTo>
                    <a:pt x="111" y="231"/>
                    <a:pt x="114" y="233"/>
                    <a:pt x="116" y="235"/>
                  </a:cubicBezTo>
                  <a:cubicBezTo>
                    <a:pt x="116" y="235"/>
                    <a:pt x="117" y="236"/>
                    <a:pt x="118" y="237"/>
                  </a:cubicBezTo>
                  <a:cubicBezTo>
                    <a:pt x="120" y="238"/>
                    <a:pt x="122" y="240"/>
                    <a:pt x="123" y="241"/>
                  </a:cubicBezTo>
                  <a:cubicBezTo>
                    <a:pt x="125" y="243"/>
                    <a:pt x="128" y="245"/>
                    <a:pt x="131" y="247"/>
                  </a:cubicBezTo>
                  <a:cubicBezTo>
                    <a:pt x="134" y="248"/>
                    <a:pt x="138" y="250"/>
                    <a:pt x="140" y="252"/>
                  </a:cubicBezTo>
                  <a:cubicBezTo>
                    <a:pt x="143" y="253"/>
                    <a:pt x="147" y="255"/>
                    <a:pt x="149" y="256"/>
                  </a:cubicBezTo>
                  <a:cubicBezTo>
                    <a:pt x="152" y="257"/>
                    <a:pt x="154" y="263"/>
                    <a:pt x="157" y="265"/>
                  </a:cubicBezTo>
                  <a:cubicBezTo>
                    <a:pt x="160" y="267"/>
                    <a:pt x="164" y="269"/>
                    <a:pt x="167" y="270"/>
                  </a:cubicBezTo>
                  <a:cubicBezTo>
                    <a:pt x="169" y="271"/>
                    <a:pt x="172" y="272"/>
                    <a:pt x="173" y="273"/>
                  </a:cubicBezTo>
                  <a:cubicBezTo>
                    <a:pt x="175" y="273"/>
                    <a:pt x="179" y="274"/>
                    <a:pt x="181" y="275"/>
                  </a:cubicBezTo>
                  <a:cubicBezTo>
                    <a:pt x="184" y="276"/>
                    <a:pt x="190" y="275"/>
                    <a:pt x="192" y="276"/>
                  </a:cubicBezTo>
                  <a:cubicBezTo>
                    <a:pt x="194" y="278"/>
                    <a:pt x="197" y="279"/>
                    <a:pt x="198" y="280"/>
                  </a:cubicBezTo>
                  <a:cubicBezTo>
                    <a:pt x="199" y="280"/>
                    <a:pt x="201" y="281"/>
                    <a:pt x="202" y="281"/>
                  </a:cubicBezTo>
                  <a:cubicBezTo>
                    <a:pt x="202" y="281"/>
                    <a:pt x="204" y="281"/>
                    <a:pt x="206" y="282"/>
                  </a:cubicBezTo>
                  <a:cubicBezTo>
                    <a:pt x="207" y="282"/>
                    <a:pt x="208" y="281"/>
                    <a:pt x="208" y="278"/>
                  </a:cubicBezTo>
                  <a:cubicBezTo>
                    <a:pt x="207" y="275"/>
                    <a:pt x="207" y="272"/>
                    <a:pt x="206" y="271"/>
                  </a:cubicBezTo>
                  <a:cubicBezTo>
                    <a:pt x="206" y="270"/>
                    <a:pt x="205" y="268"/>
                    <a:pt x="205" y="266"/>
                  </a:cubicBezTo>
                  <a:cubicBezTo>
                    <a:pt x="205" y="265"/>
                    <a:pt x="204" y="262"/>
                    <a:pt x="203" y="260"/>
                  </a:cubicBezTo>
                  <a:cubicBezTo>
                    <a:pt x="202" y="258"/>
                    <a:pt x="201" y="255"/>
                    <a:pt x="200" y="253"/>
                  </a:cubicBezTo>
                  <a:cubicBezTo>
                    <a:pt x="199" y="251"/>
                    <a:pt x="198" y="249"/>
                    <a:pt x="197" y="249"/>
                  </a:cubicBezTo>
                  <a:cubicBezTo>
                    <a:pt x="196" y="249"/>
                    <a:pt x="195" y="248"/>
                    <a:pt x="194" y="248"/>
                  </a:cubicBezTo>
                  <a:cubicBezTo>
                    <a:pt x="193" y="247"/>
                    <a:pt x="191" y="245"/>
                    <a:pt x="191" y="244"/>
                  </a:cubicBezTo>
                  <a:cubicBezTo>
                    <a:pt x="190" y="243"/>
                    <a:pt x="188" y="241"/>
                    <a:pt x="188" y="240"/>
                  </a:cubicBezTo>
                  <a:cubicBezTo>
                    <a:pt x="187" y="239"/>
                    <a:pt x="187" y="237"/>
                    <a:pt x="187" y="236"/>
                  </a:cubicBezTo>
                  <a:cubicBezTo>
                    <a:pt x="187" y="235"/>
                    <a:pt x="188" y="232"/>
                    <a:pt x="188" y="230"/>
                  </a:cubicBezTo>
                  <a:cubicBezTo>
                    <a:pt x="189" y="229"/>
                    <a:pt x="190" y="227"/>
                    <a:pt x="191" y="227"/>
                  </a:cubicBezTo>
                  <a:cubicBezTo>
                    <a:pt x="192" y="227"/>
                    <a:pt x="193" y="227"/>
                    <a:pt x="193" y="226"/>
                  </a:cubicBezTo>
                  <a:cubicBezTo>
                    <a:pt x="194" y="226"/>
                    <a:pt x="193" y="225"/>
                    <a:pt x="192" y="225"/>
                  </a:cubicBezTo>
                  <a:cubicBezTo>
                    <a:pt x="192" y="224"/>
                    <a:pt x="190" y="224"/>
                    <a:pt x="188" y="223"/>
                  </a:cubicBezTo>
                  <a:cubicBezTo>
                    <a:pt x="186" y="223"/>
                    <a:pt x="185" y="222"/>
                    <a:pt x="184" y="222"/>
                  </a:cubicBezTo>
                  <a:cubicBezTo>
                    <a:pt x="183" y="221"/>
                    <a:pt x="181" y="219"/>
                    <a:pt x="180" y="218"/>
                  </a:cubicBezTo>
                  <a:cubicBezTo>
                    <a:pt x="178" y="216"/>
                    <a:pt x="176" y="214"/>
                    <a:pt x="176" y="213"/>
                  </a:cubicBezTo>
                  <a:cubicBezTo>
                    <a:pt x="176" y="212"/>
                    <a:pt x="175" y="209"/>
                    <a:pt x="175" y="208"/>
                  </a:cubicBezTo>
                  <a:cubicBezTo>
                    <a:pt x="174" y="206"/>
                    <a:pt x="174" y="203"/>
                    <a:pt x="174" y="202"/>
                  </a:cubicBezTo>
                  <a:cubicBezTo>
                    <a:pt x="174" y="201"/>
                    <a:pt x="174" y="199"/>
                    <a:pt x="175" y="199"/>
                  </a:cubicBezTo>
                  <a:cubicBezTo>
                    <a:pt x="176" y="199"/>
                    <a:pt x="176" y="198"/>
                    <a:pt x="177" y="198"/>
                  </a:cubicBezTo>
                  <a:cubicBezTo>
                    <a:pt x="177" y="198"/>
                    <a:pt x="178" y="197"/>
                    <a:pt x="179" y="196"/>
                  </a:cubicBezTo>
                  <a:cubicBezTo>
                    <a:pt x="180" y="194"/>
                    <a:pt x="180" y="193"/>
                    <a:pt x="180" y="192"/>
                  </a:cubicBezTo>
                  <a:cubicBezTo>
                    <a:pt x="180" y="191"/>
                    <a:pt x="179" y="190"/>
                    <a:pt x="178" y="188"/>
                  </a:cubicBezTo>
                  <a:cubicBezTo>
                    <a:pt x="178" y="187"/>
                    <a:pt x="176" y="186"/>
                    <a:pt x="174" y="186"/>
                  </a:cubicBezTo>
                  <a:cubicBezTo>
                    <a:pt x="172" y="186"/>
                    <a:pt x="170" y="185"/>
                    <a:pt x="168" y="185"/>
                  </a:cubicBezTo>
                  <a:cubicBezTo>
                    <a:pt x="167" y="185"/>
                    <a:pt x="164" y="184"/>
                    <a:pt x="163" y="183"/>
                  </a:cubicBezTo>
                  <a:cubicBezTo>
                    <a:pt x="161" y="182"/>
                    <a:pt x="159" y="180"/>
                    <a:pt x="158" y="178"/>
                  </a:cubicBezTo>
                  <a:cubicBezTo>
                    <a:pt x="157" y="177"/>
                    <a:pt x="155" y="175"/>
                    <a:pt x="155" y="175"/>
                  </a:cubicBezTo>
                  <a:cubicBezTo>
                    <a:pt x="155" y="174"/>
                    <a:pt x="155" y="173"/>
                    <a:pt x="155" y="171"/>
                  </a:cubicBezTo>
                  <a:cubicBezTo>
                    <a:pt x="155" y="170"/>
                    <a:pt x="154" y="168"/>
                    <a:pt x="154" y="168"/>
                  </a:cubicBezTo>
                  <a:cubicBezTo>
                    <a:pt x="153" y="168"/>
                    <a:pt x="152" y="167"/>
                    <a:pt x="152" y="166"/>
                  </a:cubicBezTo>
                  <a:cubicBezTo>
                    <a:pt x="151" y="165"/>
                    <a:pt x="151" y="163"/>
                    <a:pt x="151" y="163"/>
                  </a:cubicBezTo>
                  <a:cubicBezTo>
                    <a:pt x="152" y="163"/>
                    <a:pt x="153" y="163"/>
                    <a:pt x="153" y="164"/>
                  </a:cubicBezTo>
                  <a:cubicBezTo>
                    <a:pt x="154" y="164"/>
                    <a:pt x="155" y="166"/>
                    <a:pt x="155" y="166"/>
                  </a:cubicBezTo>
                  <a:cubicBezTo>
                    <a:pt x="156" y="167"/>
                    <a:pt x="157" y="167"/>
                    <a:pt x="158" y="167"/>
                  </a:cubicBezTo>
                  <a:cubicBezTo>
                    <a:pt x="159" y="167"/>
                    <a:pt x="160" y="166"/>
                    <a:pt x="160" y="166"/>
                  </a:cubicBezTo>
                  <a:cubicBezTo>
                    <a:pt x="160" y="165"/>
                    <a:pt x="161" y="164"/>
                    <a:pt x="160" y="163"/>
                  </a:cubicBezTo>
                  <a:cubicBezTo>
                    <a:pt x="160" y="161"/>
                    <a:pt x="158" y="160"/>
                    <a:pt x="156" y="159"/>
                  </a:cubicBezTo>
                  <a:cubicBezTo>
                    <a:pt x="154" y="158"/>
                    <a:pt x="152" y="157"/>
                    <a:pt x="152" y="157"/>
                  </a:cubicBezTo>
                  <a:cubicBezTo>
                    <a:pt x="151" y="157"/>
                    <a:pt x="150" y="158"/>
                    <a:pt x="149" y="158"/>
                  </a:cubicBezTo>
                  <a:cubicBezTo>
                    <a:pt x="148" y="159"/>
                    <a:pt x="146" y="159"/>
                    <a:pt x="145" y="158"/>
                  </a:cubicBezTo>
                  <a:cubicBezTo>
                    <a:pt x="144" y="158"/>
                    <a:pt x="142" y="158"/>
                    <a:pt x="141" y="157"/>
                  </a:cubicBezTo>
                  <a:cubicBezTo>
                    <a:pt x="139" y="157"/>
                    <a:pt x="138" y="156"/>
                    <a:pt x="137" y="155"/>
                  </a:cubicBezTo>
                  <a:cubicBezTo>
                    <a:pt x="136" y="155"/>
                    <a:pt x="128" y="153"/>
                    <a:pt x="128" y="151"/>
                  </a:cubicBezTo>
                  <a:cubicBezTo>
                    <a:pt x="128" y="150"/>
                    <a:pt x="128" y="142"/>
                    <a:pt x="126" y="140"/>
                  </a:cubicBezTo>
                  <a:cubicBezTo>
                    <a:pt x="125" y="139"/>
                    <a:pt x="123" y="139"/>
                    <a:pt x="122" y="139"/>
                  </a:cubicBezTo>
                  <a:cubicBezTo>
                    <a:pt x="120" y="140"/>
                    <a:pt x="119" y="141"/>
                    <a:pt x="118" y="142"/>
                  </a:cubicBezTo>
                  <a:cubicBezTo>
                    <a:pt x="118" y="142"/>
                    <a:pt x="118" y="144"/>
                    <a:pt x="119" y="145"/>
                  </a:cubicBezTo>
                  <a:cubicBezTo>
                    <a:pt x="120" y="146"/>
                    <a:pt x="119" y="147"/>
                    <a:pt x="118" y="147"/>
                  </a:cubicBezTo>
                  <a:cubicBezTo>
                    <a:pt x="116" y="148"/>
                    <a:pt x="114" y="147"/>
                    <a:pt x="112" y="147"/>
                  </a:cubicBezTo>
                  <a:cubicBezTo>
                    <a:pt x="110" y="146"/>
                    <a:pt x="110" y="141"/>
                    <a:pt x="109" y="139"/>
                  </a:cubicBezTo>
                  <a:cubicBezTo>
                    <a:pt x="107" y="137"/>
                    <a:pt x="106" y="135"/>
                    <a:pt x="105" y="134"/>
                  </a:cubicBezTo>
                  <a:cubicBezTo>
                    <a:pt x="105" y="133"/>
                    <a:pt x="104" y="131"/>
                    <a:pt x="104" y="129"/>
                  </a:cubicBezTo>
                  <a:cubicBezTo>
                    <a:pt x="103" y="127"/>
                    <a:pt x="104" y="113"/>
                    <a:pt x="103" y="112"/>
                  </a:cubicBezTo>
                  <a:cubicBezTo>
                    <a:pt x="102" y="112"/>
                    <a:pt x="101" y="111"/>
                    <a:pt x="101" y="111"/>
                  </a:cubicBezTo>
                  <a:cubicBezTo>
                    <a:pt x="101" y="110"/>
                    <a:pt x="101" y="110"/>
                    <a:pt x="101" y="109"/>
                  </a:cubicBezTo>
                  <a:cubicBezTo>
                    <a:pt x="100" y="109"/>
                    <a:pt x="99" y="108"/>
                    <a:pt x="99" y="107"/>
                  </a:cubicBezTo>
                  <a:cubicBezTo>
                    <a:pt x="99" y="107"/>
                    <a:pt x="99" y="106"/>
                    <a:pt x="98" y="106"/>
                  </a:cubicBezTo>
                  <a:cubicBezTo>
                    <a:pt x="97" y="106"/>
                    <a:pt x="97" y="105"/>
                    <a:pt x="96" y="105"/>
                  </a:cubicBezTo>
                  <a:cubicBezTo>
                    <a:pt x="96" y="104"/>
                    <a:pt x="94" y="103"/>
                    <a:pt x="93" y="102"/>
                  </a:cubicBezTo>
                  <a:cubicBezTo>
                    <a:pt x="92" y="101"/>
                    <a:pt x="91" y="100"/>
                    <a:pt x="91" y="99"/>
                  </a:cubicBezTo>
                  <a:cubicBezTo>
                    <a:pt x="91" y="98"/>
                    <a:pt x="90" y="97"/>
                    <a:pt x="90" y="97"/>
                  </a:cubicBezTo>
                  <a:cubicBezTo>
                    <a:pt x="89" y="97"/>
                    <a:pt x="89" y="96"/>
                    <a:pt x="89" y="95"/>
                  </a:cubicBezTo>
                  <a:cubicBezTo>
                    <a:pt x="90" y="95"/>
                    <a:pt x="91" y="94"/>
                    <a:pt x="91" y="94"/>
                  </a:cubicBezTo>
                  <a:cubicBezTo>
                    <a:pt x="92" y="94"/>
                    <a:pt x="92" y="93"/>
                    <a:pt x="92" y="92"/>
                  </a:cubicBezTo>
                  <a:cubicBezTo>
                    <a:pt x="92" y="90"/>
                    <a:pt x="92" y="89"/>
                    <a:pt x="93" y="88"/>
                  </a:cubicBezTo>
                  <a:cubicBezTo>
                    <a:pt x="93" y="88"/>
                    <a:pt x="95" y="88"/>
                    <a:pt x="96" y="88"/>
                  </a:cubicBezTo>
                  <a:cubicBezTo>
                    <a:pt x="97" y="88"/>
                    <a:pt x="98" y="88"/>
                    <a:pt x="99" y="88"/>
                  </a:cubicBezTo>
                  <a:cubicBezTo>
                    <a:pt x="99" y="87"/>
                    <a:pt x="99" y="86"/>
                    <a:pt x="98" y="85"/>
                  </a:cubicBezTo>
                  <a:cubicBezTo>
                    <a:pt x="98" y="85"/>
                    <a:pt x="97" y="84"/>
                    <a:pt x="96" y="83"/>
                  </a:cubicBezTo>
                  <a:cubicBezTo>
                    <a:pt x="95" y="83"/>
                    <a:pt x="95" y="81"/>
                    <a:pt x="95" y="79"/>
                  </a:cubicBezTo>
                  <a:cubicBezTo>
                    <a:pt x="95" y="76"/>
                    <a:pt x="94" y="74"/>
                    <a:pt x="94" y="73"/>
                  </a:cubicBezTo>
                  <a:cubicBezTo>
                    <a:pt x="93" y="72"/>
                    <a:pt x="93" y="71"/>
                    <a:pt x="94" y="71"/>
                  </a:cubicBezTo>
                  <a:cubicBezTo>
                    <a:pt x="94" y="70"/>
                    <a:pt x="95" y="70"/>
                    <a:pt x="96" y="71"/>
                  </a:cubicBezTo>
                  <a:cubicBezTo>
                    <a:pt x="98" y="71"/>
                    <a:pt x="99" y="73"/>
                    <a:pt x="100" y="73"/>
                  </a:cubicBezTo>
                  <a:cubicBezTo>
                    <a:pt x="100" y="74"/>
                    <a:pt x="102" y="75"/>
                    <a:pt x="103" y="76"/>
                  </a:cubicBezTo>
                  <a:cubicBezTo>
                    <a:pt x="103" y="76"/>
                    <a:pt x="105" y="76"/>
                    <a:pt x="105" y="75"/>
                  </a:cubicBezTo>
                  <a:cubicBezTo>
                    <a:pt x="105" y="74"/>
                    <a:pt x="105" y="73"/>
                    <a:pt x="105" y="73"/>
                  </a:cubicBezTo>
                  <a:cubicBezTo>
                    <a:pt x="104" y="72"/>
                    <a:pt x="103" y="70"/>
                    <a:pt x="103" y="69"/>
                  </a:cubicBezTo>
                  <a:cubicBezTo>
                    <a:pt x="102" y="68"/>
                    <a:pt x="101" y="66"/>
                    <a:pt x="101" y="65"/>
                  </a:cubicBezTo>
                  <a:cubicBezTo>
                    <a:pt x="101" y="64"/>
                    <a:pt x="92" y="76"/>
                    <a:pt x="92" y="74"/>
                  </a:cubicBezTo>
                  <a:cubicBezTo>
                    <a:pt x="92" y="72"/>
                    <a:pt x="92" y="71"/>
                    <a:pt x="92" y="70"/>
                  </a:cubicBezTo>
                  <a:cubicBezTo>
                    <a:pt x="91" y="70"/>
                    <a:pt x="91" y="68"/>
                    <a:pt x="92" y="67"/>
                  </a:cubicBezTo>
                  <a:cubicBezTo>
                    <a:pt x="92" y="65"/>
                    <a:pt x="93" y="64"/>
                    <a:pt x="94" y="63"/>
                  </a:cubicBezTo>
                  <a:cubicBezTo>
                    <a:pt x="95" y="62"/>
                    <a:pt x="96" y="61"/>
                    <a:pt x="96" y="60"/>
                  </a:cubicBezTo>
                  <a:cubicBezTo>
                    <a:pt x="96" y="59"/>
                    <a:pt x="97" y="57"/>
                    <a:pt x="99" y="56"/>
                  </a:cubicBezTo>
                  <a:cubicBezTo>
                    <a:pt x="100" y="56"/>
                    <a:pt x="102" y="55"/>
                    <a:pt x="103" y="54"/>
                  </a:cubicBezTo>
                  <a:cubicBezTo>
                    <a:pt x="105" y="54"/>
                    <a:pt x="106" y="54"/>
                    <a:pt x="107" y="54"/>
                  </a:cubicBezTo>
                  <a:cubicBezTo>
                    <a:pt x="109" y="54"/>
                    <a:pt x="110" y="54"/>
                    <a:pt x="111" y="54"/>
                  </a:cubicBezTo>
                  <a:cubicBezTo>
                    <a:pt x="111" y="54"/>
                    <a:pt x="112" y="54"/>
                    <a:pt x="113" y="54"/>
                  </a:cubicBezTo>
                  <a:cubicBezTo>
                    <a:pt x="114" y="53"/>
                    <a:pt x="114" y="53"/>
                    <a:pt x="114" y="52"/>
                  </a:cubicBezTo>
                  <a:cubicBezTo>
                    <a:pt x="113" y="51"/>
                    <a:pt x="112" y="50"/>
                    <a:pt x="111" y="49"/>
                  </a:cubicBezTo>
                  <a:cubicBezTo>
                    <a:pt x="109" y="48"/>
                    <a:pt x="108" y="47"/>
                    <a:pt x="107" y="47"/>
                  </a:cubicBezTo>
                  <a:cubicBezTo>
                    <a:pt x="106" y="46"/>
                    <a:pt x="106" y="46"/>
                    <a:pt x="106" y="45"/>
                  </a:cubicBezTo>
                  <a:cubicBezTo>
                    <a:pt x="106" y="45"/>
                    <a:pt x="106" y="44"/>
                    <a:pt x="106" y="43"/>
                  </a:cubicBezTo>
                  <a:cubicBezTo>
                    <a:pt x="105" y="43"/>
                    <a:pt x="105" y="41"/>
                    <a:pt x="105" y="41"/>
                  </a:cubicBezTo>
                  <a:cubicBezTo>
                    <a:pt x="105" y="40"/>
                    <a:pt x="105" y="39"/>
                    <a:pt x="105" y="38"/>
                  </a:cubicBezTo>
                  <a:cubicBezTo>
                    <a:pt x="104" y="38"/>
                    <a:pt x="104" y="37"/>
                    <a:pt x="104" y="36"/>
                  </a:cubicBezTo>
                  <a:cubicBezTo>
                    <a:pt x="104" y="35"/>
                    <a:pt x="104" y="34"/>
                    <a:pt x="104" y="34"/>
                  </a:cubicBezTo>
                  <a:cubicBezTo>
                    <a:pt x="103" y="33"/>
                    <a:pt x="103" y="32"/>
                    <a:pt x="103" y="31"/>
                  </a:cubicBezTo>
                  <a:cubicBezTo>
                    <a:pt x="103" y="30"/>
                    <a:pt x="102" y="29"/>
                    <a:pt x="101" y="28"/>
                  </a:cubicBezTo>
                  <a:cubicBezTo>
                    <a:pt x="101" y="28"/>
                    <a:pt x="100" y="27"/>
                    <a:pt x="100" y="26"/>
                  </a:cubicBezTo>
                  <a:cubicBezTo>
                    <a:pt x="100" y="26"/>
                    <a:pt x="100" y="25"/>
                    <a:pt x="99" y="25"/>
                  </a:cubicBezTo>
                  <a:cubicBezTo>
                    <a:pt x="98" y="24"/>
                    <a:pt x="98" y="23"/>
                    <a:pt x="98" y="23"/>
                  </a:cubicBezTo>
                  <a:cubicBezTo>
                    <a:pt x="99" y="22"/>
                    <a:pt x="98" y="21"/>
                    <a:pt x="98" y="21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19"/>
                    <a:pt x="97" y="19"/>
                    <a:pt x="97" y="18"/>
                  </a:cubicBezTo>
                  <a:cubicBezTo>
                    <a:pt x="96" y="18"/>
                    <a:pt x="96" y="17"/>
                    <a:pt x="96" y="16"/>
                  </a:cubicBezTo>
                  <a:cubicBezTo>
                    <a:pt x="97" y="16"/>
                    <a:pt x="97" y="15"/>
                    <a:pt x="97" y="14"/>
                  </a:cubicBezTo>
                  <a:cubicBezTo>
                    <a:pt x="96" y="14"/>
                    <a:pt x="96" y="13"/>
                    <a:pt x="96" y="12"/>
                  </a:cubicBezTo>
                  <a:cubicBezTo>
                    <a:pt x="96" y="12"/>
                    <a:pt x="95" y="11"/>
                    <a:pt x="94" y="10"/>
                  </a:cubicBezTo>
                  <a:cubicBezTo>
                    <a:pt x="93" y="9"/>
                    <a:pt x="93" y="8"/>
                    <a:pt x="94" y="8"/>
                  </a:cubicBezTo>
                  <a:cubicBezTo>
                    <a:pt x="95" y="7"/>
                    <a:pt x="95" y="6"/>
                    <a:pt x="95" y="5"/>
                  </a:cubicBezTo>
                  <a:cubicBezTo>
                    <a:pt x="94" y="4"/>
                    <a:pt x="94" y="2"/>
                    <a:pt x="94" y="1"/>
                  </a:cubicBezTo>
                  <a:cubicBezTo>
                    <a:pt x="94" y="1"/>
                    <a:pt x="93" y="0"/>
                    <a:pt x="92" y="0"/>
                  </a:cubicBezTo>
                  <a:cubicBezTo>
                    <a:pt x="91" y="0"/>
                    <a:pt x="89" y="1"/>
                    <a:pt x="89" y="1"/>
                  </a:cubicBezTo>
                  <a:cubicBezTo>
                    <a:pt x="89" y="2"/>
                    <a:pt x="87" y="2"/>
                    <a:pt x="85" y="1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2" name="Freeform 94"/>
            <p:cNvSpPr>
              <a:spLocks/>
            </p:cNvSpPr>
            <p:nvPr/>
          </p:nvSpPr>
          <p:spPr bwMode="auto">
            <a:xfrm>
              <a:off x="3072095" y="2863095"/>
              <a:ext cx="463445" cy="614504"/>
            </a:xfrm>
            <a:custGeom>
              <a:avLst/>
              <a:gdLst/>
              <a:ahLst/>
              <a:cxnLst>
                <a:cxn ang="0">
                  <a:pos x="138" y="58"/>
                </a:cxn>
                <a:cxn ang="0">
                  <a:pos x="138" y="51"/>
                </a:cxn>
                <a:cxn ang="0">
                  <a:pos x="134" y="43"/>
                </a:cxn>
                <a:cxn ang="0">
                  <a:pos x="126" y="36"/>
                </a:cxn>
                <a:cxn ang="0">
                  <a:pos x="117" y="31"/>
                </a:cxn>
                <a:cxn ang="0">
                  <a:pos x="106" y="35"/>
                </a:cxn>
                <a:cxn ang="0">
                  <a:pos x="101" y="28"/>
                </a:cxn>
                <a:cxn ang="0">
                  <a:pos x="95" y="22"/>
                </a:cxn>
                <a:cxn ang="0">
                  <a:pos x="91" y="17"/>
                </a:cxn>
                <a:cxn ang="0">
                  <a:pos x="83" y="11"/>
                </a:cxn>
                <a:cxn ang="0">
                  <a:pos x="76" y="0"/>
                </a:cxn>
                <a:cxn ang="0">
                  <a:pos x="62" y="3"/>
                </a:cxn>
                <a:cxn ang="0">
                  <a:pos x="60" y="10"/>
                </a:cxn>
                <a:cxn ang="0">
                  <a:pos x="61" y="17"/>
                </a:cxn>
                <a:cxn ang="0">
                  <a:pos x="64" y="22"/>
                </a:cxn>
                <a:cxn ang="0">
                  <a:pos x="70" y="27"/>
                </a:cxn>
                <a:cxn ang="0">
                  <a:pos x="68" y="32"/>
                </a:cxn>
                <a:cxn ang="0">
                  <a:pos x="58" y="37"/>
                </a:cxn>
                <a:cxn ang="0">
                  <a:pos x="52" y="40"/>
                </a:cxn>
                <a:cxn ang="0">
                  <a:pos x="58" y="51"/>
                </a:cxn>
                <a:cxn ang="0">
                  <a:pos x="65" y="63"/>
                </a:cxn>
                <a:cxn ang="0">
                  <a:pos x="77" y="67"/>
                </a:cxn>
                <a:cxn ang="0">
                  <a:pos x="78" y="80"/>
                </a:cxn>
                <a:cxn ang="0">
                  <a:pos x="67" y="91"/>
                </a:cxn>
                <a:cxn ang="0">
                  <a:pos x="56" y="109"/>
                </a:cxn>
                <a:cxn ang="0">
                  <a:pos x="62" y="124"/>
                </a:cxn>
                <a:cxn ang="0">
                  <a:pos x="47" y="137"/>
                </a:cxn>
                <a:cxn ang="0">
                  <a:pos x="36" y="149"/>
                </a:cxn>
                <a:cxn ang="0">
                  <a:pos x="24" y="158"/>
                </a:cxn>
                <a:cxn ang="0">
                  <a:pos x="11" y="164"/>
                </a:cxn>
                <a:cxn ang="0">
                  <a:pos x="3" y="168"/>
                </a:cxn>
                <a:cxn ang="0">
                  <a:pos x="2" y="177"/>
                </a:cxn>
                <a:cxn ang="0">
                  <a:pos x="5" y="183"/>
                </a:cxn>
                <a:cxn ang="0">
                  <a:pos x="4" y="190"/>
                </a:cxn>
                <a:cxn ang="0">
                  <a:pos x="1" y="198"/>
                </a:cxn>
                <a:cxn ang="0">
                  <a:pos x="21" y="206"/>
                </a:cxn>
                <a:cxn ang="0">
                  <a:pos x="44" y="202"/>
                </a:cxn>
                <a:cxn ang="0">
                  <a:pos x="64" y="191"/>
                </a:cxn>
                <a:cxn ang="0">
                  <a:pos x="76" y="177"/>
                </a:cxn>
                <a:cxn ang="0">
                  <a:pos x="93" y="166"/>
                </a:cxn>
                <a:cxn ang="0">
                  <a:pos x="114" y="164"/>
                </a:cxn>
                <a:cxn ang="0">
                  <a:pos x="134" y="169"/>
                </a:cxn>
                <a:cxn ang="0">
                  <a:pos x="145" y="160"/>
                </a:cxn>
                <a:cxn ang="0">
                  <a:pos x="151" y="147"/>
                </a:cxn>
                <a:cxn ang="0">
                  <a:pos x="148" y="120"/>
                </a:cxn>
                <a:cxn ang="0">
                  <a:pos x="155" y="104"/>
                </a:cxn>
                <a:cxn ang="0">
                  <a:pos x="140" y="95"/>
                </a:cxn>
                <a:cxn ang="0">
                  <a:pos x="150" y="81"/>
                </a:cxn>
                <a:cxn ang="0">
                  <a:pos x="142" y="64"/>
                </a:cxn>
              </a:cxnLst>
              <a:rect l="0" t="0" r="r" b="b"/>
              <a:pathLst>
                <a:path w="158" h="207">
                  <a:moveTo>
                    <a:pt x="142" y="64"/>
                  </a:moveTo>
                  <a:cubicBezTo>
                    <a:pt x="141" y="64"/>
                    <a:pt x="140" y="63"/>
                    <a:pt x="139" y="62"/>
                  </a:cubicBezTo>
                  <a:cubicBezTo>
                    <a:pt x="139" y="61"/>
                    <a:pt x="139" y="59"/>
                    <a:pt x="138" y="58"/>
                  </a:cubicBezTo>
                  <a:cubicBezTo>
                    <a:pt x="138" y="57"/>
                    <a:pt x="139" y="56"/>
                    <a:pt x="140" y="55"/>
                  </a:cubicBezTo>
                  <a:cubicBezTo>
                    <a:pt x="141" y="55"/>
                    <a:pt x="142" y="55"/>
                    <a:pt x="142" y="54"/>
                  </a:cubicBezTo>
                  <a:cubicBezTo>
                    <a:pt x="142" y="54"/>
                    <a:pt x="140" y="52"/>
                    <a:pt x="138" y="51"/>
                  </a:cubicBezTo>
                  <a:cubicBezTo>
                    <a:pt x="137" y="50"/>
                    <a:pt x="135" y="49"/>
                    <a:pt x="134" y="49"/>
                  </a:cubicBezTo>
                  <a:cubicBezTo>
                    <a:pt x="134" y="49"/>
                    <a:pt x="133" y="48"/>
                    <a:pt x="134" y="47"/>
                  </a:cubicBezTo>
                  <a:cubicBezTo>
                    <a:pt x="134" y="46"/>
                    <a:pt x="134" y="44"/>
                    <a:pt x="134" y="43"/>
                  </a:cubicBezTo>
                  <a:cubicBezTo>
                    <a:pt x="134" y="42"/>
                    <a:pt x="133" y="40"/>
                    <a:pt x="132" y="39"/>
                  </a:cubicBezTo>
                  <a:cubicBezTo>
                    <a:pt x="132" y="37"/>
                    <a:pt x="130" y="36"/>
                    <a:pt x="129" y="36"/>
                  </a:cubicBezTo>
                  <a:cubicBezTo>
                    <a:pt x="128" y="35"/>
                    <a:pt x="126" y="36"/>
                    <a:pt x="126" y="36"/>
                  </a:cubicBezTo>
                  <a:cubicBezTo>
                    <a:pt x="125" y="37"/>
                    <a:pt x="124" y="37"/>
                    <a:pt x="123" y="37"/>
                  </a:cubicBezTo>
                  <a:cubicBezTo>
                    <a:pt x="122" y="36"/>
                    <a:pt x="121" y="35"/>
                    <a:pt x="120" y="34"/>
                  </a:cubicBezTo>
                  <a:cubicBezTo>
                    <a:pt x="120" y="33"/>
                    <a:pt x="118" y="32"/>
                    <a:pt x="117" y="31"/>
                  </a:cubicBezTo>
                  <a:cubicBezTo>
                    <a:pt x="116" y="31"/>
                    <a:pt x="115" y="32"/>
                    <a:pt x="113" y="33"/>
                  </a:cubicBezTo>
                  <a:cubicBezTo>
                    <a:pt x="112" y="35"/>
                    <a:pt x="110" y="36"/>
                    <a:pt x="109" y="36"/>
                  </a:cubicBezTo>
                  <a:cubicBezTo>
                    <a:pt x="108" y="36"/>
                    <a:pt x="107" y="35"/>
                    <a:pt x="106" y="35"/>
                  </a:cubicBezTo>
                  <a:cubicBezTo>
                    <a:pt x="106" y="34"/>
                    <a:pt x="106" y="32"/>
                    <a:pt x="107" y="31"/>
                  </a:cubicBezTo>
                  <a:cubicBezTo>
                    <a:pt x="108" y="29"/>
                    <a:pt x="108" y="28"/>
                    <a:pt x="107" y="28"/>
                  </a:cubicBezTo>
                  <a:cubicBezTo>
                    <a:pt x="106" y="28"/>
                    <a:pt x="103" y="28"/>
                    <a:pt x="101" y="28"/>
                  </a:cubicBezTo>
                  <a:cubicBezTo>
                    <a:pt x="99" y="27"/>
                    <a:pt x="98" y="27"/>
                    <a:pt x="97" y="26"/>
                  </a:cubicBezTo>
                  <a:cubicBezTo>
                    <a:pt x="97" y="25"/>
                    <a:pt x="97" y="24"/>
                    <a:pt x="96" y="24"/>
                  </a:cubicBezTo>
                  <a:cubicBezTo>
                    <a:pt x="95" y="24"/>
                    <a:pt x="95" y="23"/>
                    <a:pt x="95" y="22"/>
                  </a:cubicBezTo>
                  <a:cubicBezTo>
                    <a:pt x="96" y="21"/>
                    <a:pt x="96" y="20"/>
                    <a:pt x="96" y="20"/>
                  </a:cubicBezTo>
                  <a:cubicBezTo>
                    <a:pt x="96" y="20"/>
                    <a:pt x="95" y="20"/>
                    <a:pt x="94" y="19"/>
                  </a:cubicBezTo>
                  <a:cubicBezTo>
                    <a:pt x="92" y="19"/>
                    <a:pt x="91" y="18"/>
                    <a:pt x="91" y="17"/>
                  </a:cubicBezTo>
                  <a:cubicBezTo>
                    <a:pt x="90" y="16"/>
                    <a:pt x="89" y="15"/>
                    <a:pt x="89" y="15"/>
                  </a:cubicBezTo>
                  <a:cubicBezTo>
                    <a:pt x="88" y="14"/>
                    <a:pt x="87" y="13"/>
                    <a:pt x="86" y="12"/>
                  </a:cubicBezTo>
                  <a:cubicBezTo>
                    <a:pt x="85" y="11"/>
                    <a:pt x="84" y="10"/>
                    <a:pt x="83" y="11"/>
                  </a:cubicBezTo>
                  <a:cubicBezTo>
                    <a:pt x="83" y="11"/>
                    <a:pt x="82" y="11"/>
                    <a:pt x="81" y="10"/>
                  </a:cubicBezTo>
                  <a:cubicBezTo>
                    <a:pt x="80" y="9"/>
                    <a:pt x="78" y="6"/>
                    <a:pt x="78" y="4"/>
                  </a:cubicBezTo>
                  <a:cubicBezTo>
                    <a:pt x="77" y="2"/>
                    <a:pt x="76" y="0"/>
                    <a:pt x="76" y="0"/>
                  </a:cubicBezTo>
                  <a:cubicBezTo>
                    <a:pt x="76" y="0"/>
                    <a:pt x="75" y="1"/>
                    <a:pt x="74" y="2"/>
                  </a:cubicBezTo>
                  <a:cubicBezTo>
                    <a:pt x="73" y="2"/>
                    <a:pt x="71" y="2"/>
                    <a:pt x="69" y="2"/>
                  </a:cubicBezTo>
                  <a:cubicBezTo>
                    <a:pt x="67" y="2"/>
                    <a:pt x="64" y="2"/>
                    <a:pt x="62" y="3"/>
                  </a:cubicBezTo>
                  <a:cubicBezTo>
                    <a:pt x="60" y="3"/>
                    <a:pt x="59" y="5"/>
                    <a:pt x="60" y="6"/>
                  </a:cubicBezTo>
                  <a:cubicBezTo>
                    <a:pt x="61" y="7"/>
                    <a:pt x="61" y="9"/>
                    <a:pt x="61" y="9"/>
                  </a:cubicBezTo>
                  <a:cubicBezTo>
                    <a:pt x="60" y="9"/>
                    <a:pt x="60" y="10"/>
                    <a:pt x="60" y="10"/>
                  </a:cubicBezTo>
                  <a:cubicBezTo>
                    <a:pt x="60" y="11"/>
                    <a:pt x="60" y="12"/>
                    <a:pt x="61" y="13"/>
                  </a:cubicBezTo>
                  <a:cubicBezTo>
                    <a:pt x="61" y="13"/>
                    <a:pt x="61" y="14"/>
                    <a:pt x="61" y="14"/>
                  </a:cubicBezTo>
                  <a:cubicBezTo>
                    <a:pt x="61" y="15"/>
                    <a:pt x="61" y="16"/>
                    <a:pt x="61" y="17"/>
                  </a:cubicBezTo>
                  <a:cubicBezTo>
                    <a:pt x="61" y="18"/>
                    <a:pt x="61" y="18"/>
                    <a:pt x="62" y="18"/>
                  </a:cubicBezTo>
                  <a:cubicBezTo>
                    <a:pt x="63" y="18"/>
                    <a:pt x="63" y="19"/>
                    <a:pt x="62" y="19"/>
                  </a:cubicBezTo>
                  <a:cubicBezTo>
                    <a:pt x="62" y="20"/>
                    <a:pt x="63" y="21"/>
                    <a:pt x="64" y="22"/>
                  </a:cubicBezTo>
                  <a:cubicBezTo>
                    <a:pt x="65" y="22"/>
                    <a:pt x="67" y="23"/>
                    <a:pt x="68" y="23"/>
                  </a:cubicBezTo>
                  <a:cubicBezTo>
                    <a:pt x="69" y="23"/>
                    <a:pt x="70" y="24"/>
                    <a:pt x="70" y="25"/>
                  </a:cubicBezTo>
                  <a:cubicBezTo>
                    <a:pt x="70" y="25"/>
                    <a:pt x="70" y="26"/>
                    <a:pt x="70" y="27"/>
                  </a:cubicBezTo>
                  <a:cubicBezTo>
                    <a:pt x="71" y="27"/>
                    <a:pt x="71" y="28"/>
                    <a:pt x="72" y="29"/>
                  </a:cubicBezTo>
                  <a:cubicBezTo>
                    <a:pt x="72" y="30"/>
                    <a:pt x="71" y="31"/>
                    <a:pt x="70" y="31"/>
                  </a:cubicBezTo>
                  <a:cubicBezTo>
                    <a:pt x="69" y="31"/>
                    <a:pt x="68" y="32"/>
                    <a:pt x="68" y="32"/>
                  </a:cubicBezTo>
                  <a:cubicBezTo>
                    <a:pt x="68" y="33"/>
                    <a:pt x="67" y="34"/>
                    <a:pt x="66" y="35"/>
                  </a:cubicBezTo>
                  <a:cubicBezTo>
                    <a:pt x="65" y="36"/>
                    <a:pt x="63" y="37"/>
                    <a:pt x="62" y="37"/>
                  </a:cubicBezTo>
                  <a:cubicBezTo>
                    <a:pt x="61" y="37"/>
                    <a:pt x="59" y="37"/>
                    <a:pt x="58" y="37"/>
                  </a:cubicBezTo>
                  <a:cubicBezTo>
                    <a:pt x="57" y="37"/>
                    <a:pt x="56" y="38"/>
                    <a:pt x="54" y="38"/>
                  </a:cubicBezTo>
                  <a:cubicBezTo>
                    <a:pt x="53" y="38"/>
                    <a:pt x="52" y="38"/>
                    <a:pt x="52" y="38"/>
                  </a:cubicBezTo>
                  <a:cubicBezTo>
                    <a:pt x="52" y="38"/>
                    <a:pt x="52" y="39"/>
                    <a:pt x="52" y="40"/>
                  </a:cubicBezTo>
                  <a:cubicBezTo>
                    <a:pt x="52" y="41"/>
                    <a:pt x="51" y="43"/>
                    <a:pt x="51" y="44"/>
                  </a:cubicBezTo>
                  <a:cubicBezTo>
                    <a:pt x="51" y="44"/>
                    <a:pt x="52" y="46"/>
                    <a:pt x="54" y="46"/>
                  </a:cubicBezTo>
                  <a:cubicBezTo>
                    <a:pt x="55" y="47"/>
                    <a:pt x="57" y="49"/>
                    <a:pt x="58" y="51"/>
                  </a:cubicBezTo>
                  <a:cubicBezTo>
                    <a:pt x="58" y="53"/>
                    <a:pt x="59" y="54"/>
                    <a:pt x="60" y="54"/>
                  </a:cubicBezTo>
                  <a:cubicBezTo>
                    <a:pt x="61" y="54"/>
                    <a:pt x="62" y="56"/>
                    <a:pt x="62" y="58"/>
                  </a:cubicBezTo>
                  <a:cubicBezTo>
                    <a:pt x="62" y="60"/>
                    <a:pt x="64" y="62"/>
                    <a:pt x="65" y="63"/>
                  </a:cubicBezTo>
                  <a:cubicBezTo>
                    <a:pt x="66" y="63"/>
                    <a:pt x="68" y="64"/>
                    <a:pt x="69" y="64"/>
                  </a:cubicBezTo>
                  <a:cubicBezTo>
                    <a:pt x="70" y="63"/>
                    <a:pt x="71" y="64"/>
                    <a:pt x="72" y="65"/>
                  </a:cubicBezTo>
                  <a:cubicBezTo>
                    <a:pt x="73" y="66"/>
                    <a:pt x="75" y="67"/>
                    <a:pt x="77" y="67"/>
                  </a:cubicBezTo>
                  <a:cubicBezTo>
                    <a:pt x="79" y="68"/>
                    <a:pt x="81" y="70"/>
                    <a:pt x="81" y="71"/>
                  </a:cubicBezTo>
                  <a:cubicBezTo>
                    <a:pt x="81" y="72"/>
                    <a:pt x="81" y="74"/>
                    <a:pt x="81" y="76"/>
                  </a:cubicBezTo>
                  <a:cubicBezTo>
                    <a:pt x="81" y="77"/>
                    <a:pt x="79" y="79"/>
                    <a:pt x="78" y="80"/>
                  </a:cubicBezTo>
                  <a:cubicBezTo>
                    <a:pt x="76" y="80"/>
                    <a:pt x="74" y="81"/>
                    <a:pt x="73" y="82"/>
                  </a:cubicBezTo>
                  <a:cubicBezTo>
                    <a:pt x="72" y="83"/>
                    <a:pt x="71" y="84"/>
                    <a:pt x="70" y="86"/>
                  </a:cubicBezTo>
                  <a:cubicBezTo>
                    <a:pt x="69" y="87"/>
                    <a:pt x="67" y="90"/>
                    <a:pt x="67" y="91"/>
                  </a:cubicBezTo>
                  <a:cubicBezTo>
                    <a:pt x="66" y="93"/>
                    <a:pt x="64" y="95"/>
                    <a:pt x="63" y="96"/>
                  </a:cubicBezTo>
                  <a:cubicBezTo>
                    <a:pt x="62" y="98"/>
                    <a:pt x="60" y="100"/>
                    <a:pt x="58" y="102"/>
                  </a:cubicBezTo>
                  <a:cubicBezTo>
                    <a:pt x="56" y="104"/>
                    <a:pt x="55" y="107"/>
                    <a:pt x="56" y="109"/>
                  </a:cubicBezTo>
                  <a:cubicBezTo>
                    <a:pt x="57" y="110"/>
                    <a:pt x="59" y="112"/>
                    <a:pt x="60" y="112"/>
                  </a:cubicBezTo>
                  <a:cubicBezTo>
                    <a:pt x="62" y="113"/>
                    <a:pt x="64" y="115"/>
                    <a:pt x="64" y="117"/>
                  </a:cubicBezTo>
                  <a:cubicBezTo>
                    <a:pt x="64" y="120"/>
                    <a:pt x="63" y="123"/>
                    <a:pt x="62" y="124"/>
                  </a:cubicBezTo>
                  <a:cubicBezTo>
                    <a:pt x="62" y="126"/>
                    <a:pt x="60" y="128"/>
                    <a:pt x="58" y="129"/>
                  </a:cubicBezTo>
                  <a:cubicBezTo>
                    <a:pt x="57" y="130"/>
                    <a:pt x="54" y="132"/>
                    <a:pt x="52" y="134"/>
                  </a:cubicBezTo>
                  <a:cubicBezTo>
                    <a:pt x="50" y="135"/>
                    <a:pt x="48" y="137"/>
                    <a:pt x="47" y="137"/>
                  </a:cubicBezTo>
                  <a:cubicBezTo>
                    <a:pt x="46" y="138"/>
                    <a:pt x="45" y="138"/>
                    <a:pt x="44" y="138"/>
                  </a:cubicBezTo>
                  <a:cubicBezTo>
                    <a:pt x="43" y="138"/>
                    <a:pt x="42" y="141"/>
                    <a:pt x="41" y="143"/>
                  </a:cubicBezTo>
                  <a:cubicBezTo>
                    <a:pt x="40" y="146"/>
                    <a:pt x="38" y="149"/>
                    <a:pt x="36" y="149"/>
                  </a:cubicBezTo>
                  <a:cubicBezTo>
                    <a:pt x="34" y="150"/>
                    <a:pt x="32" y="153"/>
                    <a:pt x="31" y="155"/>
                  </a:cubicBezTo>
                  <a:cubicBezTo>
                    <a:pt x="30" y="157"/>
                    <a:pt x="29" y="159"/>
                    <a:pt x="28" y="158"/>
                  </a:cubicBezTo>
                  <a:cubicBezTo>
                    <a:pt x="27" y="158"/>
                    <a:pt x="25" y="158"/>
                    <a:pt x="24" y="158"/>
                  </a:cubicBezTo>
                  <a:cubicBezTo>
                    <a:pt x="23" y="158"/>
                    <a:pt x="21" y="159"/>
                    <a:pt x="20" y="161"/>
                  </a:cubicBezTo>
                  <a:cubicBezTo>
                    <a:pt x="19" y="162"/>
                    <a:pt x="17" y="164"/>
                    <a:pt x="15" y="164"/>
                  </a:cubicBezTo>
                  <a:cubicBezTo>
                    <a:pt x="13" y="165"/>
                    <a:pt x="11" y="164"/>
                    <a:pt x="11" y="164"/>
                  </a:cubicBezTo>
                  <a:cubicBezTo>
                    <a:pt x="10" y="163"/>
                    <a:pt x="8" y="164"/>
                    <a:pt x="8" y="164"/>
                  </a:cubicBezTo>
                  <a:cubicBezTo>
                    <a:pt x="7" y="165"/>
                    <a:pt x="6" y="166"/>
                    <a:pt x="5" y="166"/>
                  </a:cubicBezTo>
                  <a:cubicBezTo>
                    <a:pt x="4" y="166"/>
                    <a:pt x="3" y="167"/>
                    <a:pt x="3" y="168"/>
                  </a:cubicBezTo>
                  <a:cubicBezTo>
                    <a:pt x="3" y="169"/>
                    <a:pt x="3" y="171"/>
                    <a:pt x="4" y="171"/>
                  </a:cubicBezTo>
                  <a:cubicBezTo>
                    <a:pt x="5" y="172"/>
                    <a:pt x="5" y="173"/>
                    <a:pt x="4" y="174"/>
                  </a:cubicBezTo>
                  <a:cubicBezTo>
                    <a:pt x="3" y="175"/>
                    <a:pt x="2" y="176"/>
                    <a:pt x="2" y="177"/>
                  </a:cubicBezTo>
                  <a:cubicBezTo>
                    <a:pt x="2" y="178"/>
                    <a:pt x="2" y="179"/>
                    <a:pt x="2" y="180"/>
                  </a:cubicBezTo>
                  <a:cubicBezTo>
                    <a:pt x="1" y="181"/>
                    <a:pt x="1" y="182"/>
                    <a:pt x="2" y="182"/>
                  </a:cubicBezTo>
                  <a:cubicBezTo>
                    <a:pt x="2" y="182"/>
                    <a:pt x="4" y="182"/>
                    <a:pt x="5" y="183"/>
                  </a:cubicBezTo>
                  <a:cubicBezTo>
                    <a:pt x="6" y="183"/>
                    <a:pt x="8" y="184"/>
                    <a:pt x="9" y="184"/>
                  </a:cubicBezTo>
                  <a:cubicBezTo>
                    <a:pt x="10" y="185"/>
                    <a:pt x="9" y="186"/>
                    <a:pt x="8" y="187"/>
                  </a:cubicBezTo>
                  <a:cubicBezTo>
                    <a:pt x="6" y="188"/>
                    <a:pt x="4" y="189"/>
                    <a:pt x="4" y="190"/>
                  </a:cubicBezTo>
                  <a:cubicBezTo>
                    <a:pt x="4" y="190"/>
                    <a:pt x="3" y="192"/>
                    <a:pt x="2" y="192"/>
                  </a:cubicBezTo>
                  <a:cubicBezTo>
                    <a:pt x="1" y="193"/>
                    <a:pt x="0" y="195"/>
                    <a:pt x="0" y="196"/>
                  </a:cubicBezTo>
                  <a:cubicBezTo>
                    <a:pt x="1" y="197"/>
                    <a:pt x="1" y="198"/>
                    <a:pt x="1" y="198"/>
                  </a:cubicBezTo>
                  <a:cubicBezTo>
                    <a:pt x="2" y="197"/>
                    <a:pt x="5" y="199"/>
                    <a:pt x="6" y="201"/>
                  </a:cubicBezTo>
                  <a:cubicBezTo>
                    <a:pt x="7" y="203"/>
                    <a:pt x="10" y="205"/>
                    <a:pt x="13" y="206"/>
                  </a:cubicBezTo>
                  <a:cubicBezTo>
                    <a:pt x="15" y="207"/>
                    <a:pt x="19" y="207"/>
                    <a:pt x="21" y="206"/>
                  </a:cubicBezTo>
                  <a:cubicBezTo>
                    <a:pt x="23" y="205"/>
                    <a:pt x="27" y="205"/>
                    <a:pt x="29" y="205"/>
                  </a:cubicBezTo>
                  <a:cubicBezTo>
                    <a:pt x="32" y="206"/>
                    <a:pt x="35" y="205"/>
                    <a:pt x="37" y="204"/>
                  </a:cubicBezTo>
                  <a:cubicBezTo>
                    <a:pt x="39" y="203"/>
                    <a:pt x="43" y="202"/>
                    <a:pt x="44" y="202"/>
                  </a:cubicBezTo>
                  <a:cubicBezTo>
                    <a:pt x="46" y="202"/>
                    <a:pt x="49" y="200"/>
                    <a:pt x="49" y="199"/>
                  </a:cubicBezTo>
                  <a:cubicBezTo>
                    <a:pt x="50" y="197"/>
                    <a:pt x="53" y="195"/>
                    <a:pt x="56" y="195"/>
                  </a:cubicBezTo>
                  <a:cubicBezTo>
                    <a:pt x="59" y="194"/>
                    <a:pt x="63" y="193"/>
                    <a:pt x="64" y="191"/>
                  </a:cubicBezTo>
                  <a:cubicBezTo>
                    <a:pt x="65" y="190"/>
                    <a:pt x="67" y="189"/>
                    <a:pt x="69" y="188"/>
                  </a:cubicBezTo>
                  <a:cubicBezTo>
                    <a:pt x="70" y="188"/>
                    <a:pt x="72" y="186"/>
                    <a:pt x="72" y="184"/>
                  </a:cubicBezTo>
                  <a:cubicBezTo>
                    <a:pt x="72" y="183"/>
                    <a:pt x="74" y="179"/>
                    <a:pt x="76" y="177"/>
                  </a:cubicBezTo>
                  <a:cubicBezTo>
                    <a:pt x="78" y="175"/>
                    <a:pt x="80" y="172"/>
                    <a:pt x="81" y="170"/>
                  </a:cubicBezTo>
                  <a:cubicBezTo>
                    <a:pt x="82" y="169"/>
                    <a:pt x="84" y="167"/>
                    <a:pt x="86" y="166"/>
                  </a:cubicBezTo>
                  <a:cubicBezTo>
                    <a:pt x="88" y="166"/>
                    <a:pt x="91" y="166"/>
                    <a:pt x="93" y="166"/>
                  </a:cubicBezTo>
                  <a:cubicBezTo>
                    <a:pt x="94" y="167"/>
                    <a:pt x="97" y="167"/>
                    <a:pt x="99" y="167"/>
                  </a:cubicBezTo>
                  <a:cubicBezTo>
                    <a:pt x="101" y="168"/>
                    <a:pt x="104" y="167"/>
                    <a:pt x="106" y="166"/>
                  </a:cubicBezTo>
                  <a:cubicBezTo>
                    <a:pt x="108" y="164"/>
                    <a:pt x="112" y="164"/>
                    <a:pt x="114" y="164"/>
                  </a:cubicBezTo>
                  <a:cubicBezTo>
                    <a:pt x="116" y="165"/>
                    <a:pt x="118" y="165"/>
                    <a:pt x="118" y="165"/>
                  </a:cubicBezTo>
                  <a:cubicBezTo>
                    <a:pt x="118" y="165"/>
                    <a:pt x="119" y="165"/>
                    <a:pt x="120" y="165"/>
                  </a:cubicBezTo>
                  <a:cubicBezTo>
                    <a:pt x="121" y="165"/>
                    <a:pt x="130" y="170"/>
                    <a:pt x="134" y="169"/>
                  </a:cubicBezTo>
                  <a:cubicBezTo>
                    <a:pt x="137" y="169"/>
                    <a:pt x="140" y="169"/>
                    <a:pt x="140" y="169"/>
                  </a:cubicBezTo>
                  <a:cubicBezTo>
                    <a:pt x="140" y="169"/>
                    <a:pt x="141" y="167"/>
                    <a:pt x="142" y="166"/>
                  </a:cubicBezTo>
                  <a:cubicBezTo>
                    <a:pt x="143" y="164"/>
                    <a:pt x="144" y="161"/>
                    <a:pt x="145" y="160"/>
                  </a:cubicBezTo>
                  <a:cubicBezTo>
                    <a:pt x="146" y="158"/>
                    <a:pt x="148" y="156"/>
                    <a:pt x="149" y="156"/>
                  </a:cubicBezTo>
                  <a:cubicBezTo>
                    <a:pt x="150" y="155"/>
                    <a:pt x="152" y="153"/>
                    <a:pt x="153" y="152"/>
                  </a:cubicBezTo>
                  <a:cubicBezTo>
                    <a:pt x="153" y="150"/>
                    <a:pt x="152" y="148"/>
                    <a:pt x="151" y="147"/>
                  </a:cubicBezTo>
                  <a:cubicBezTo>
                    <a:pt x="150" y="146"/>
                    <a:pt x="148" y="138"/>
                    <a:pt x="148" y="136"/>
                  </a:cubicBezTo>
                  <a:cubicBezTo>
                    <a:pt x="148" y="134"/>
                    <a:pt x="148" y="131"/>
                    <a:pt x="148" y="129"/>
                  </a:cubicBezTo>
                  <a:cubicBezTo>
                    <a:pt x="148" y="127"/>
                    <a:pt x="148" y="123"/>
                    <a:pt x="148" y="120"/>
                  </a:cubicBezTo>
                  <a:cubicBezTo>
                    <a:pt x="148" y="117"/>
                    <a:pt x="154" y="112"/>
                    <a:pt x="155" y="109"/>
                  </a:cubicBezTo>
                  <a:cubicBezTo>
                    <a:pt x="156" y="107"/>
                    <a:pt x="158" y="109"/>
                    <a:pt x="157" y="107"/>
                  </a:cubicBezTo>
                  <a:cubicBezTo>
                    <a:pt x="156" y="106"/>
                    <a:pt x="156" y="105"/>
                    <a:pt x="155" y="104"/>
                  </a:cubicBezTo>
                  <a:cubicBezTo>
                    <a:pt x="154" y="102"/>
                    <a:pt x="153" y="92"/>
                    <a:pt x="151" y="93"/>
                  </a:cubicBezTo>
                  <a:cubicBezTo>
                    <a:pt x="150" y="93"/>
                    <a:pt x="140" y="100"/>
                    <a:pt x="140" y="100"/>
                  </a:cubicBezTo>
                  <a:cubicBezTo>
                    <a:pt x="139" y="99"/>
                    <a:pt x="139" y="97"/>
                    <a:pt x="140" y="95"/>
                  </a:cubicBezTo>
                  <a:cubicBezTo>
                    <a:pt x="141" y="92"/>
                    <a:pt x="140" y="92"/>
                    <a:pt x="140" y="91"/>
                  </a:cubicBezTo>
                  <a:cubicBezTo>
                    <a:pt x="140" y="89"/>
                    <a:pt x="142" y="87"/>
                    <a:pt x="144" y="86"/>
                  </a:cubicBezTo>
                  <a:cubicBezTo>
                    <a:pt x="146" y="85"/>
                    <a:pt x="148" y="83"/>
                    <a:pt x="150" y="81"/>
                  </a:cubicBezTo>
                  <a:cubicBezTo>
                    <a:pt x="151" y="81"/>
                    <a:pt x="144" y="85"/>
                    <a:pt x="145" y="85"/>
                  </a:cubicBezTo>
                  <a:cubicBezTo>
                    <a:pt x="145" y="85"/>
                    <a:pt x="148" y="70"/>
                    <a:pt x="146" y="68"/>
                  </a:cubicBezTo>
                  <a:cubicBezTo>
                    <a:pt x="145" y="66"/>
                    <a:pt x="143" y="64"/>
                    <a:pt x="142" y="64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3" name="Freeform 95"/>
            <p:cNvSpPr>
              <a:spLocks/>
            </p:cNvSpPr>
            <p:nvPr/>
          </p:nvSpPr>
          <p:spPr bwMode="auto">
            <a:xfrm>
              <a:off x="3348117" y="2783177"/>
              <a:ext cx="597481" cy="427669"/>
            </a:xfrm>
            <a:custGeom>
              <a:avLst/>
              <a:gdLst/>
              <a:ahLst/>
              <a:cxnLst>
                <a:cxn ang="0">
                  <a:pos x="197" y="101"/>
                </a:cxn>
                <a:cxn ang="0">
                  <a:pos x="182" y="95"/>
                </a:cxn>
                <a:cxn ang="0">
                  <a:pos x="178" y="84"/>
                </a:cxn>
                <a:cxn ang="0">
                  <a:pos x="179" y="69"/>
                </a:cxn>
                <a:cxn ang="0">
                  <a:pos x="187" y="54"/>
                </a:cxn>
                <a:cxn ang="0">
                  <a:pos x="185" y="45"/>
                </a:cxn>
                <a:cxn ang="0">
                  <a:pos x="197" y="39"/>
                </a:cxn>
                <a:cxn ang="0">
                  <a:pos x="195" y="27"/>
                </a:cxn>
                <a:cxn ang="0">
                  <a:pos x="184" y="23"/>
                </a:cxn>
                <a:cxn ang="0">
                  <a:pos x="175" y="33"/>
                </a:cxn>
                <a:cxn ang="0">
                  <a:pos x="166" y="43"/>
                </a:cxn>
                <a:cxn ang="0">
                  <a:pos x="156" y="43"/>
                </a:cxn>
                <a:cxn ang="0">
                  <a:pos x="146" y="40"/>
                </a:cxn>
                <a:cxn ang="0">
                  <a:pos x="139" y="36"/>
                </a:cxn>
                <a:cxn ang="0">
                  <a:pos x="141" y="23"/>
                </a:cxn>
                <a:cxn ang="0">
                  <a:pos x="144" y="15"/>
                </a:cxn>
                <a:cxn ang="0">
                  <a:pos x="146" y="7"/>
                </a:cxn>
                <a:cxn ang="0">
                  <a:pos x="142" y="1"/>
                </a:cxn>
                <a:cxn ang="0">
                  <a:pos x="135" y="4"/>
                </a:cxn>
                <a:cxn ang="0">
                  <a:pos x="126" y="9"/>
                </a:cxn>
                <a:cxn ang="0">
                  <a:pos x="113" y="16"/>
                </a:cxn>
                <a:cxn ang="0">
                  <a:pos x="107" y="26"/>
                </a:cxn>
                <a:cxn ang="0">
                  <a:pos x="97" y="27"/>
                </a:cxn>
                <a:cxn ang="0">
                  <a:pos x="90" y="31"/>
                </a:cxn>
                <a:cxn ang="0">
                  <a:pos x="82" y="37"/>
                </a:cxn>
                <a:cxn ang="0">
                  <a:pos x="73" y="38"/>
                </a:cxn>
                <a:cxn ang="0">
                  <a:pos x="64" y="41"/>
                </a:cxn>
                <a:cxn ang="0">
                  <a:pos x="49" y="38"/>
                </a:cxn>
                <a:cxn ang="0">
                  <a:pos x="34" y="41"/>
                </a:cxn>
                <a:cxn ang="0">
                  <a:pos x="19" y="40"/>
                </a:cxn>
                <a:cxn ang="0">
                  <a:pos x="7" y="42"/>
                </a:cxn>
                <a:cxn ang="0">
                  <a:pos x="0" y="49"/>
                </a:cxn>
                <a:cxn ang="0">
                  <a:pos x="6" y="55"/>
                </a:cxn>
                <a:cxn ang="0">
                  <a:pos x="11" y="62"/>
                </a:cxn>
                <a:cxn ang="0">
                  <a:pos x="22" y="58"/>
                </a:cxn>
                <a:cxn ang="0">
                  <a:pos x="31" y="63"/>
                </a:cxn>
                <a:cxn ang="0">
                  <a:pos x="39" y="70"/>
                </a:cxn>
                <a:cxn ang="0">
                  <a:pos x="43" y="78"/>
                </a:cxn>
                <a:cxn ang="0">
                  <a:pos x="43" y="85"/>
                </a:cxn>
                <a:cxn ang="0">
                  <a:pos x="51" y="95"/>
                </a:cxn>
                <a:cxn ang="0">
                  <a:pos x="61" y="106"/>
                </a:cxn>
                <a:cxn ang="0">
                  <a:pos x="90" y="97"/>
                </a:cxn>
                <a:cxn ang="0">
                  <a:pos x="108" y="99"/>
                </a:cxn>
                <a:cxn ang="0">
                  <a:pos x="118" y="106"/>
                </a:cxn>
                <a:cxn ang="0">
                  <a:pos x="130" y="119"/>
                </a:cxn>
                <a:cxn ang="0">
                  <a:pos x="142" y="133"/>
                </a:cxn>
                <a:cxn ang="0">
                  <a:pos x="159" y="143"/>
                </a:cxn>
                <a:cxn ang="0">
                  <a:pos x="174" y="138"/>
                </a:cxn>
                <a:cxn ang="0">
                  <a:pos x="194" y="144"/>
                </a:cxn>
                <a:cxn ang="0">
                  <a:pos x="203" y="114"/>
                </a:cxn>
                <a:cxn ang="0">
                  <a:pos x="202" y="106"/>
                </a:cxn>
              </a:cxnLst>
              <a:rect l="0" t="0" r="r" b="b"/>
              <a:pathLst>
                <a:path w="204" h="144">
                  <a:moveTo>
                    <a:pt x="202" y="106"/>
                  </a:moveTo>
                  <a:cubicBezTo>
                    <a:pt x="201" y="106"/>
                    <a:pt x="200" y="105"/>
                    <a:pt x="199" y="104"/>
                  </a:cubicBezTo>
                  <a:cubicBezTo>
                    <a:pt x="199" y="103"/>
                    <a:pt x="198" y="101"/>
                    <a:pt x="197" y="101"/>
                  </a:cubicBezTo>
                  <a:cubicBezTo>
                    <a:pt x="196" y="100"/>
                    <a:pt x="194" y="99"/>
                    <a:pt x="193" y="98"/>
                  </a:cubicBezTo>
                  <a:cubicBezTo>
                    <a:pt x="192" y="97"/>
                    <a:pt x="190" y="96"/>
                    <a:pt x="188" y="96"/>
                  </a:cubicBezTo>
                  <a:cubicBezTo>
                    <a:pt x="186" y="96"/>
                    <a:pt x="184" y="96"/>
                    <a:pt x="182" y="95"/>
                  </a:cubicBezTo>
                  <a:cubicBezTo>
                    <a:pt x="181" y="94"/>
                    <a:pt x="180" y="93"/>
                    <a:pt x="179" y="93"/>
                  </a:cubicBezTo>
                  <a:cubicBezTo>
                    <a:pt x="178" y="92"/>
                    <a:pt x="178" y="90"/>
                    <a:pt x="178" y="89"/>
                  </a:cubicBezTo>
                  <a:cubicBezTo>
                    <a:pt x="178" y="88"/>
                    <a:pt x="178" y="86"/>
                    <a:pt x="178" y="84"/>
                  </a:cubicBezTo>
                  <a:cubicBezTo>
                    <a:pt x="178" y="83"/>
                    <a:pt x="178" y="81"/>
                    <a:pt x="179" y="79"/>
                  </a:cubicBezTo>
                  <a:cubicBezTo>
                    <a:pt x="179" y="78"/>
                    <a:pt x="179" y="76"/>
                    <a:pt x="178" y="74"/>
                  </a:cubicBezTo>
                  <a:cubicBezTo>
                    <a:pt x="177" y="73"/>
                    <a:pt x="178" y="71"/>
                    <a:pt x="179" y="69"/>
                  </a:cubicBezTo>
                  <a:cubicBezTo>
                    <a:pt x="180" y="68"/>
                    <a:pt x="181" y="66"/>
                    <a:pt x="182" y="65"/>
                  </a:cubicBezTo>
                  <a:cubicBezTo>
                    <a:pt x="183" y="64"/>
                    <a:pt x="184" y="61"/>
                    <a:pt x="185" y="59"/>
                  </a:cubicBezTo>
                  <a:cubicBezTo>
                    <a:pt x="185" y="57"/>
                    <a:pt x="186" y="55"/>
                    <a:pt x="187" y="54"/>
                  </a:cubicBezTo>
                  <a:cubicBezTo>
                    <a:pt x="187" y="53"/>
                    <a:pt x="188" y="51"/>
                    <a:pt x="189" y="50"/>
                  </a:cubicBezTo>
                  <a:cubicBezTo>
                    <a:pt x="189" y="49"/>
                    <a:pt x="189" y="48"/>
                    <a:pt x="188" y="48"/>
                  </a:cubicBezTo>
                  <a:cubicBezTo>
                    <a:pt x="187" y="47"/>
                    <a:pt x="186" y="46"/>
                    <a:pt x="185" y="45"/>
                  </a:cubicBezTo>
                  <a:cubicBezTo>
                    <a:pt x="185" y="44"/>
                    <a:pt x="185" y="43"/>
                    <a:pt x="186" y="43"/>
                  </a:cubicBezTo>
                  <a:cubicBezTo>
                    <a:pt x="187" y="43"/>
                    <a:pt x="189" y="42"/>
                    <a:pt x="191" y="41"/>
                  </a:cubicBezTo>
                  <a:cubicBezTo>
                    <a:pt x="192" y="41"/>
                    <a:pt x="195" y="40"/>
                    <a:pt x="197" y="39"/>
                  </a:cubicBezTo>
                  <a:cubicBezTo>
                    <a:pt x="198" y="38"/>
                    <a:pt x="200" y="37"/>
                    <a:pt x="200" y="35"/>
                  </a:cubicBezTo>
                  <a:cubicBezTo>
                    <a:pt x="200" y="34"/>
                    <a:pt x="199" y="32"/>
                    <a:pt x="198" y="32"/>
                  </a:cubicBezTo>
                  <a:cubicBezTo>
                    <a:pt x="197" y="32"/>
                    <a:pt x="195" y="29"/>
                    <a:pt x="195" y="27"/>
                  </a:cubicBezTo>
                  <a:cubicBezTo>
                    <a:pt x="195" y="25"/>
                    <a:pt x="193" y="22"/>
                    <a:pt x="192" y="21"/>
                  </a:cubicBezTo>
                  <a:cubicBezTo>
                    <a:pt x="191" y="21"/>
                    <a:pt x="190" y="20"/>
                    <a:pt x="188" y="19"/>
                  </a:cubicBezTo>
                  <a:cubicBezTo>
                    <a:pt x="187" y="19"/>
                    <a:pt x="185" y="21"/>
                    <a:pt x="184" y="23"/>
                  </a:cubicBezTo>
                  <a:cubicBezTo>
                    <a:pt x="183" y="25"/>
                    <a:pt x="181" y="27"/>
                    <a:pt x="179" y="27"/>
                  </a:cubicBezTo>
                  <a:cubicBezTo>
                    <a:pt x="178" y="27"/>
                    <a:pt x="176" y="28"/>
                    <a:pt x="175" y="29"/>
                  </a:cubicBezTo>
                  <a:cubicBezTo>
                    <a:pt x="175" y="30"/>
                    <a:pt x="175" y="32"/>
                    <a:pt x="175" y="33"/>
                  </a:cubicBezTo>
                  <a:cubicBezTo>
                    <a:pt x="175" y="34"/>
                    <a:pt x="175" y="35"/>
                    <a:pt x="174" y="36"/>
                  </a:cubicBezTo>
                  <a:cubicBezTo>
                    <a:pt x="173" y="37"/>
                    <a:pt x="171" y="39"/>
                    <a:pt x="170" y="39"/>
                  </a:cubicBezTo>
                  <a:cubicBezTo>
                    <a:pt x="168" y="40"/>
                    <a:pt x="167" y="42"/>
                    <a:pt x="166" y="43"/>
                  </a:cubicBezTo>
                  <a:cubicBezTo>
                    <a:pt x="164" y="44"/>
                    <a:pt x="163" y="45"/>
                    <a:pt x="163" y="45"/>
                  </a:cubicBezTo>
                  <a:cubicBezTo>
                    <a:pt x="163" y="44"/>
                    <a:pt x="162" y="45"/>
                    <a:pt x="161" y="45"/>
                  </a:cubicBezTo>
                  <a:cubicBezTo>
                    <a:pt x="160" y="46"/>
                    <a:pt x="158" y="45"/>
                    <a:pt x="156" y="43"/>
                  </a:cubicBezTo>
                  <a:cubicBezTo>
                    <a:pt x="155" y="41"/>
                    <a:pt x="153" y="39"/>
                    <a:pt x="152" y="39"/>
                  </a:cubicBezTo>
                  <a:cubicBezTo>
                    <a:pt x="152" y="38"/>
                    <a:pt x="150" y="39"/>
                    <a:pt x="149" y="39"/>
                  </a:cubicBezTo>
                  <a:cubicBezTo>
                    <a:pt x="148" y="40"/>
                    <a:pt x="147" y="40"/>
                    <a:pt x="146" y="40"/>
                  </a:cubicBezTo>
                  <a:cubicBezTo>
                    <a:pt x="145" y="40"/>
                    <a:pt x="144" y="40"/>
                    <a:pt x="143" y="41"/>
                  </a:cubicBezTo>
                  <a:cubicBezTo>
                    <a:pt x="142" y="41"/>
                    <a:pt x="141" y="40"/>
                    <a:pt x="140" y="39"/>
                  </a:cubicBezTo>
                  <a:cubicBezTo>
                    <a:pt x="139" y="38"/>
                    <a:pt x="139" y="37"/>
                    <a:pt x="139" y="36"/>
                  </a:cubicBezTo>
                  <a:cubicBezTo>
                    <a:pt x="139" y="35"/>
                    <a:pt x="140" y="34"/>
                    <a:pt x="141" y="33"/>
                  </a:cubicBezTo>
                  <a:cubicBezTo>
                    <a:pt x="142" y="33"/>
                    <a:pt x="142" y="30"/>
                    <a:pt x="141" y="28"/>
                  </a:cubicBezTo>
                  <a:cubicBezTo>
                    <a:pt x="141" y="26"/>
                    <a:pt x="141" y="24"/>
                    <a:pt x="141" y="23"/>
                  </a:cubicBezTo>
                  <a:cubicBezTo>
                    <a:pt x="142" y="22"/>
                    <a:pt x="143" y="20"/>
                    <a:pt x="143" y="19"/>
                  </a:cubicBezTo>
                  <a:cubicBezTo>
                    <a:pt x="143" y="19"/>
                    <a:pt x="143" y="17"/>
                    <a:pt x="144" y="17"/>
                  </a:cubicBezTo>
                  <a:cubicBezTo>
                    <a:pt x="145" y="16"/>
                    <a:pt x="145" y="15"/>
                    <a:pt x="144" y="15"/>
                  </a:cubicBezTo>
                  <a:cubicBezTo>
                    <a:pt x="144" y="15"/>
                    <a:pt x="144" y="13"/>
                    <a:pt x="145" y="12"/>
                  </a:cubicBezTo>
                  <a:cubicBezTo>
                    <a:pt x="146" y="11"/>
                    <a:pt x="147" y="10"/>
                    <a:pt x="146" y="9"/>
                  </a:cubicBezTo>
                  <a:cubicBezTo>
                    <a:pt x="146" y="8"/>
                    <a:pt x="146" y="7"/>
                    <a:pt x="146" y="7"/>
                  </a:cubicBezTo>
                  <a:cubicBezTo>
                    <a:pt x="147" y="6"/>
                    <a:pt x="147" y="5"/>
                    <a:pt x="147" y="4"/>
                  </a:cubicBezTo>
                  <a:cubicBezTo>
                    <a:pt x="147" y="3"/>
                    <a:pt x="146" y="3"/>
                    <a:pt x="145" y="2"/>
                  </a:cubicBezTo>
                  <a:cubicBezTo>
                    <a:pt x="144" y="2"/>
                    <a:pt x="143" y="1"/>
                    <a:pt x="142" y="1"/>
                  </a:cubicBezTo>
                  <a:cubicBezTo>
                    <a:pt x="141" y="0"/>
                    <a:pt x="140" y="0"/>
                    <a:pt x="140" y="0"/>
                  </a:cubicBezTo>
                  <a:cubicBezTo>
                    <a:pt x="139" y="0"/>
                    <a:pt x="138" y="1"/>
                    <a:pt x="138" y="2"/>
                  </a:cubicBezTo>
                  <a:cubicBezTo>
                    <a:pt x="137" y="2"/>
                    <a:pt x="136" y="4"/>
                    <a:pt x="135" y="4"/>
                  </a:cubicBezTo>
                  <a:cubicBezTo>
                    <a:pt x="135" y="5"/>
                    <a:pt x="133" y="6"/>
                    <a:pt x="133" y="6"/>
                  </a:cubicBezTo>
                  <a:cubicBezTo>
                    <a:pt x="132" y="6"/>
                    <a:pt x="131" y="7"/>
                    <a:pt x="130" y="8"/>
                  </a:cubicBezTo>
                  <a:cubicBezTo>
                    <a:pt x="129" y="9"/>
                    <a:pt x="127" y="9"/>
                    <a:pt x="126" y="9"/>
                  </a:cubicBezTo>
                  <a:cubicBezTo>
                    <a:pt x="125" y="9"/>
                    <a:pt x="124" y="9"/>
                    <a:pt x="124" y="9"/>
                  </a:cubicBezTo>
                  <a:cubicBezTo>
                    <a:pt x="124" y="9"/>
                    <a:pt x="122" y="11"/>
                    <a:pt x="119" y="12"/>
                  </a:cubicBezTo>
                  <a:cubicBezTo>
                    <a:pt x="117" y="14"/>
                    <a:pt x="114" y="16"/>
                    <a:pt x="113" y="16"/>
                  </a:cubicBezTo>
                  <a:cubicBezTo>
                    <a:pt x="112" y="16"/>
                    <a:pt x="110" y="17"/>
                    <a:pt x="109" y="18"/>
                  </a:cubicBezTo>
                  <a:cubicBezTo>
                    <a:pt x="108" y="20"/>
                    <a:pt x="107" y="22"/>
                    <a:pt x="108" y="23"/>
                  </a:cubicBezTo>
                  <a:cubicBezTo>
                    <a:pt x="108" y="24"/>
                    <a:pt x="108" y="25"/>
                    <a:pt x="107" y="26"/>
                  </a:cubicBezTo>
                  <a:cubicBezTo>
                    <a:pt x="107" y="26"/>
                    <a:pt x="105" y="27"/>
                    <a:pt x="104" y="27"/>
                  </a:cubicBezTo>
                  <a:cubicBezTo>
                    <a:pt x="103" y="28"/>
                    <a:pt x="101" y="28"/>
                    <a:pt x="100" y="27"/>
                  </a:cubicBezTo>
                  <a:cubicBezTo>
                    <a:pt x="99" y="27"/>
                    <a:pt x="98" y="27"/>
                    <a:pt x="97" y="27"/>
                  </a:cubicBezTo>
                  <a:cubicBezTo>
                    <a:pt x="97" y="28"/>
                    <a:pt x="96" y="28"/>
                    <a:pt x="95" y="28"/>
                  </a:cubicBezTo>
                  <a:cubicBezTo>
                    <a:pt x="95" y="28"/>
                    <a:pt x="93" y="29"/>
                    <a:pt x="92" y="30"/>
                  </a:cubicBezTo>
                  <a:cubicBezTo>
                    <a:pt x="91" y="31"/>
                    <a:pt x="90" y="32"/>
                    <a:pt x="90" y="31"/>
                  </a:cubicBezTo>
                  <a:cubicBezTo>
                    <a:pt x="89" y="31"/>
                    <a:pt x="88" y="32"/>
                    <a:pt x="87" y="33"/>
                  </a:cubicBezTo>
                  <a:cubicBezTo>
                    <a:pt x="86" y="34"/>
                    <a:pt x="85" y="35"/>
                    <a:pt x="84" y="35"/>
                  </a:cubicBezTo>
                  <a:cubicBezTo>
                    <a:pt x="83" y="35"/>
                    <a:pt x="82" y="37"/>
                    <a:pt x="82" y="37"/>
                  </a:cubicBezTo>
                  <a:cubicBezTo>
                    <a:pt x="81" y="38"/>
                    <a:pt x="80" y="39"/>
                    <a:pt x="79" y="39"/>
                  </a:cubicBezTo>
                  <a:cubicBezTo>
                    <a:pt x="78" y="39"/>
                    <a:pt x="76" y="39"/>
                    <a:pt x="76" y="39"/>
                  </a:cubicBezTo>
                  <a:cubicBezTo>
                    <a:pt x="75" y="38"/>
                    <a:pt x="74" y="38"/>
                    <a:pt x="73" y="38"/>
                  </a:cubicBezTo>
                  <a:cubicBezTo>
                    <a:pt x="72" y="38"/>
                    <a:pt x="71" y="38"/>
                    <a:pt x="71" y="39"/>
                  </a:cubicBezTo>
                  <a:cubicBezTo>
                    <a:pt x="70" y="39"/>
                    <a:pt x="69" y="40"/>
                    <a:pt x="68" y="40"/>
                  </a:cubicBezTo>
                  <a:cubicBezTo>
                    <a:pt x="66" y="40"/>
                    <a:pt x="65" y="40"/>
                    <a:pt x="64" y="41"/>
                  </a:cubicBezTo>
                  <a:cubicBezTo>
                    <a:pt x="64" y="41"/>
                    <a:pt x="62" y="42"/>
                    <a:pt x="61" y="43"/>
                  </a:cubicBezTo>
                  <a:cubicBezTo>
                    <a:pt x="60" y="43"/>
                    <a:pt x="57" y="42"/>
                    <a:pt x="55" y="41"/>
                  </a:cubicBezTo>
                  <a:cubicBezTo>
                    <a:pt x="53" y="40"/>
                    <a:pt x="50" y="39"/>
                    <a:pt x="49" y="38"/>
                  </a:cubicBezTo>
                  <a:cubicBezTo>
                    <a:pt x="47" y="38"/>
                    <a:pt x="45" y="38"/>
                    <a:pt x="44" y="39"/>
                  </a:cubicBezTo>
                  <a:cubicBezTo>
                    <a:pt x="43" y="39"/>
                    <a:pt x="40" y="40"/>
                    <a:pt x="39" y="40"/>
                  </a:cubicBezTo>
                  <a:cubicBezTo>
                    <a:pt x="38" y="40"/>
                    <a:pt x="36" y="40"/>
                    <a:pt x="34" y="41"/>
                  </a:cubicBezTo>
                  <a:cubicBezTo>
                    <a:pt x="33" y="42"/>
                    <a:pt x="30" y="42"/>
                    <a:pt x="28" y="41"/>
                  </a:cubicBezTo>
                  <a:cubicBezTo>
                    <a:pt x="26" y="40"/>
                    <a:pt x="24" y="40"/>
                    <a:pt x="23" y="41"/>
                  </a:cubicBezTo>
                  <a:cubicBezTo>
                    <a:pt x="22" y="42"/>
                    <a:pt x="20" y="41"/>
                    <a:pt x="19" y="40"/>
                  </a:cubicBezTo>
                  <a:cubicBezTo>
                    <a:pt x="17" y="39"/>
                    <a:pt x="15" y="39"/>
                    <a:pt x="14" y="40"/>
                  </a:cubicBezTo>
                  <a:cubicBezTo>
                    <a:pt x="14" y="40"/>
                    <a:pt x="12" y="40"/>
                    <a:pt x="12" y="41"/>
                  </a:cubicBezTo>
                  <a:cubicBezTo>
                    <a:pt x="11" y="41"/>
                    <a:pt x="9" y="41"/>
                    <a:pt x="7" y="42"/>
                  </a:cubicBezTo>
                  <a:cubicBezTo>
                    <a:pt x="5" y="43"/>
                    <a:pt x="3" y="44"/>
                    <a:pt x="2" y="45"/>
                  </a:cubicBezTo>
                  <a:cubicBezTo>
                    <a:pt x="1" y="46"/>
                    <a:pt x="1" y="47"/>
                    <a:pt x="1" y="47"/>
                  </a:cubicBezTo>
                  <a:cubicBezTo>
                    <a:pt x="1" y="47"/>
                    <a:pt x="1" y="48"/>
                    <a:pt x="0" y="49"/>
                  </a:cubicBezTo>
                  <a:cubicBezTo>
                    <a:pt x="0" y="50"/>
                    <a:pt x="0" y="51"/>
                    <a:pt x="1" y="51"/>
                  </a:cubicBezTo>
                  <a:cubicBezTo>
                    <a:pt x="2" y="51"/>
                    <a:pt x="2" y="52"/>
                    <a:pt x="2" y="53"/>
                  </a:cubicBezTo>
                  <a:cubicBezTo>
                    <a:pt x="3" y="54"/>
                    <a:pt x="4" y="54"/>
                    <a:pt x="6" y="55"/>
                  </a:cubicBezTo>
                  <a:cubicBezTo>
                    <a:pt x="8" y="55"/>
                    <a:pt x="11" y="55"/>
                    <a:pt x="12" y="55"/>
                  </a:cubicBezTo>
                  <a:cubicBezTo>
                    <a:pt x="13" y="55"/>
                    <a:pt x="13" y="56"/>
                    <a:pt x="12" y="58"/>
                  </a:cubicBezTo>
                  <a:cubicBezTo>
                    <a:pt x="11" y="59"/>
                    <a:pt x="11" y="61"/>
                    <a:pt x="11" y="62"/>
                  </a:cubicBezTo>
                  <a:cubicBezTo>
                    <a:pt x="12" y="62"/>
                    <a:pt x="13" y="63"/>
                    <a:pt x="14" y="63"/>
                  </a:cubicBezTo>
                  <a:cubicBezTo>
                    <a:pt x="15" y="63"/>
                    <a:pt x="17" y="62"/>
                    <a:pt x="18" y="60"/>
                  </a:cubicBezTo>
                  <a:cubicBezTo>
                    <a:pt x="20" y="59"/>
                    <a:pt x="21" y="58"/>
                    <a:pt x="22" y="58"/>
                  </a:cubicBezTo>
                  <a:cubicBezTo>
                    <a:pt x="23" y="59"/>
                    <a:pt x="25" y="60"/>
                    <a:pt x="25" y="61"/>
                  </a:cubicBezTo>
                  <a:cubicBezTo>
                    <a:pt x="26" y="62"/>
                    <a:pt x="27" y="63"/>
                    <a:pt x="28" y="64"/>
                  </a:cubicBezTo>
                  <a:cubicBezTo>
                    <a:pt x="29" y="64"/>
                    <a:pt x="30" y="64"/>
                    <a:pt x="31" y="63"/>
                  </a:cubicBezTo>
                  <a:cubicBezTo>
                    <a:pt x="31" y="63"/>
                    <a:pt x="33" y="62"/>
                    <a:pt x="34" y="63"/>
                  </a:cubicBezTo>
                  <a:cubicBezTo>
                    <a:pt x="35" y="63"/>
                    <a:pt x="37" y="64"/>
                    <a:pt x="37" y="66"/>
                  </a:cubicBezTo>
                  <a:cubicBezTo>
                    <a:pt x="38" y="67"/>
                    <a:pt x="39" y="69"/>
                    <a:pt x="39" y="70"/>
                  </a:cubicBezTo>
                  <a:cubicBezTo>
                    <a:pt x="39" y="71"/>
                    <a:pt x="39" y="73"/>
                    <a:pt x="39" y="74"/>
                  </a:cubicBezTo>
                  <a:cubicBezTo>
                    <a:pt x="38" y="75"/>
                    <a:pt x="39" y="76"/>
                    <a:pt x="39" y="76"/>
                  </a:cubicBezTo>
                  <a:cubicBezTo>
                    <a:pt x="40" y="76"/>
                    <a:pt x="42" y="77"/>
                    <a:pt x="43" y="78"/>
                  </a:cubicBezTo>
                  <a:cubicBezTo>
                    <a:pt x="45" y="79"/>
                    <a:pt x="47" y="81"/>
                    <a:pt x="47" y="81"/>
                  </a:cubicBezTo>
                  <a:cubicBezTo>
                    <a:pt x="47" y="82"/>
                    <a:pt x="46" y="82"/>
                    <a:pt x="45" y="82"/>
                  </a:cubicBezTo>
                  <a:cubicBezTo>
                    <a:pt x="44" y="83"/>
                    <a:pt x="43" y="84"/>
                    <a:pt x="43" y="85"/>
                  </a:cubicBezTo>
                  <a:cubicBezTo>
                    <a:pt x="44" y="86"/>
                    <a:pt x="44" y="88"/>
                    <a:pt x="44" y="89"/>
                  </a:cubicBezTo>
                  <a:cubicBezTo>
                    <a:pt x="45" y="90"/>
                    <a:pt x="46" y="91"/>
                    <a:pt x="47" y="91"/>
                  </a:cubicBezTo>
                  <a:cubicBezTo>
                    <a:pt x="48" y="91"/>
                    <a:pt x="50" y="93"/>
                    <a:pt x="51" y="95"/>
                  </a:cubicBezTo>
                  <a:cubicBezTo>
                    <a:pt x="53" y="97"/>
                    <a:pt x="50" y="112"/>
                    <a:pt x="50" y="112"/>
                  </a:cubicBezTo>
                  <a:cubicBezTo>
                    <a:pt x="51" y="111"/>
                    <a:pt x="52" y="110"/>
                    <a:pt x="53" y="110"/>
                  </a:cubicBezTo>
                  <a:cubicBezTo>
                    <a:pt x="55" y="109"/>
                    <a:pt x="58" y="107"/>
                    <a:pt x="61" y="106"/>
                  </a:cubicBezTo>
                  <a:cubicBezTo>
                    <a:pt x="63" y="104"/>
                    <a:pt x="73" y="98"/>
                    <a:pt x="75" y="98"/>
                  </a:cubicBezTo>
                  <a:cubicBezTo>
                    <a:pt x="77" y="98"/>
                    <a:pt x="80" y="97"/>
                    <a:pt x="83" y="98"/>
                  </a:cubicBezTo>
                  <a:cubicBezTo>
                    <a:pt x="85" y="98"/>
                    <a:pt x="88" y="98"/>
                    <a:pt x="90" y="97"/>
                  </a:cubicBezTo>
                  <a:cubicBezTo>
                    <a:pt x="91" y="96"/>
                    <a:pt x="94" y="95"/>
                    <a:pt x="96" y="95"/>
                  </a:cubicBezTo>
                  <a:cubicBezTo>
                    <a:pt x="98" y="95"/>
                    <a:pt x="101" y="95"/>
                    <a:pt x="103" y="96"/>
                  </a:cubicBezTo>
                  <a:cubicBezTo>
                    <a:pt x="104" y="96"/>
                    <a:pt x="107" y="98"/>
                    <a:pt x="108" y="99"/>
                  </a:cubicBezTo>
                  <a:cubicBezTo>
                    <a:pt x="109" y="100"/>
                    <a:pt x="111" y="101"/>
                    <a:pt x="112" y="101"/>
                  </a:cubicBezTo>
                  <a:cubicBezTo>
                    <a:pt x="113" y="101"/>
                    <a:pt x="114" y="102"/>
                    <a:pt x="115" y="104"/>
                  </a:cubicBezTo>
                  <a:cubicBezTo>
                    <a:pt x="116" y="105"/>
                    <a:pt x="117" y="106"/>
                    <a:pt x="118" y="106"/>
                  </a:cubicBezTo>
                  <a:cubicBezTo>
                    <a:pt x="119" y="106"/>
                    <a:pt x="120" y="107"/>
                    <a:pt x="122" y="108"/>
                  </a:cubicBezTo>
                  <a:cubicBezTo>
                    <a:pt x="123" y="109"/>
                    <a:pt x="124" y="112"/>
                    <a:pt x="126" y="113"/>
                  </a:cubicBezTo>
                  <a:cubicBezTo>
                    <a:pt x="128" y="115"/>
                    <a:pt x="130" y="117"/>
                    <a:pt x="130" y="119"/>
                  </a:cubicBezTo>
                  <a:cubicBezTo>
                    <a:pt x="131" y="120"/>
                    <a:pt x="134" y="122"/>
                    <a:pt x="136" y="122"/>
                  </a:cubicBezTo>
                  <a:cubicBezTo>
                    <a:pt x="138" y="123"/>
                    <a:pt x="140" y="128"/>
                    <a:pt x="141" y="129"/>
                  </a:cubicBezTo>
                  <a:cubicBezTo>
                    <a:pt x="142" y="130"/>
                    <a:pt x="140" y="132"/>
                    <a:pt x="142" y="133"/>
                  </a:cubicBezTo>
                  <a:cubicBezTo>
                    <a:pt x="143" y="134"/>
                    <a:pt x="145" y="137"/>
                    <a:pt x="146" y="139"/>
                  </a:cubicBezTo>
                  <a:cubicBezTo>
                    <a:pt x="147" y="141"/>
                    <a:pt x="150" y="143"/>
                    <a:pt x="152" y="143"/>
                  </a:cubicBezTo>
                  <a:cubicBezTo>
                    <a:pt x="154" y="144"/>
                    <a:pt x="157" y="144"/>
                    <a:pt x="159" y="143"/>
                  </a:cubicBezTo>
                  <a:cubicBezTo>
                    <a:pt x="161" y="142"/>
                    <a:pt x="163" y="141"/>
                    <a:pt x="163" y="140"/>
                  </a:cubicBezTo>
                  <a:cubicBezTo>
                    <a:pt x="164" y="140"/>
                    <a:pt x="166" y="140"/>
                    <a:pt x="168" y="140"/>
                  </a:cubicBezTo>
                  <a:cubicBezTo>
                    <a:pt x="170" y="140"/>
                    <a:pt x="173" y="139"/>
                    <a:pt x="174" y="138"/>
                  </a:cubicBezTo>
                  <a:cubicBezTo>
                    <a:pt x="175" y="137"/>
                    <a:pt x="178" y="137"/>
                    <a:pt x="181" y="138"/>
                  </a:cubicBezTo>
                  <a:cubicBezTo>
                    <a:pt x="184" y="139"/>
                    <a:pt x="188" y="139"/>
                    <a:pt x="190" y="139"/>
                  </a:cubicBezTo>
                  <a:cubicBezTo>
                    <a:pt x="191" y="139"/>
                    <a:pt x="192" y="143"/>
                    <a:pt x="194" y="144"/>
                  </a:cubicBezTo>
                  <a:cubicBezTo>
                    <a:pt x="194" y="144"/>
                    <a:pt x="199" y="125"/>
                    <a:pt x="201" y="123"/>
                  </a:cubicBezTo>
                  <a:cubicBezTo>
                    <a:pt x="202" y="122"/>
                    <a:pt x="203" y="119"/>
                    <a:pt x="203" y="118"/>
                  </a:cubicBezTo>
                  <a:cubicBezTo>
                    <a:pt x="202" y="117"/>
                    <a:pt x="203" y="115"/>
                    <a:pt x="203" y="114"/>
                  </a:cubicBezTo>
                  <a:cubicBezTo>
                    <a:pt x="203" y="114"/>
                    <a:pt x="204" y="113"/>
                    <a:pt x="204" y="113"/>
                  </a:cubicBezTo>
                  <a:cubicBezTo>
                    <a:pt x="204" y="113"/>
                    <a:pt x="204" y="112"/>
                    <a:pt x="204" y="110"/>
                  </a:cubicBezTo>
                  <a:cubicBezTo>
                    <a:pt x="204" y="108"/>
                    <a:pt x="203" y="107"/>
                    <a:pt x="202" y="106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4" name="Freeform 116"/>
            <p:cNvSpPr>
              <a:spLocks/>
            </p:cNvSpPr>
            <p:nvPr/>
          </p:nvSpPr>
          <p:spPr bwMode="auto">
            <a:xfrm>
              <a:off x="2584795" y="2625501"/>
              <a:ext cx="706527" cy="788380"/>
            </a:xfrm>
            <a:custGeom>
              <a:avLst/>
              <a:gdLst/>
              <a:ahLst/>
              <a:cxnLst>
                <a:cxn ang="0">
                  <a:pos x="241" y="78"/>
                </a:cxn>
                <a:cxn ang="0">
                  <a:pos x="230" y="64"/>
                </a:cxn>
                <a:cxn ang="0">
                  <a:pos x="216" y="63"/>
                </a:cxn>
                <a:cxn ang="0">
                  <a:pos x="205" y="52"/>
                </a:cxn>
                <a:cxn ang="0">
                  <a:pos x="186" y="56"/>
                </a:cxn>
                <a:cxn ang="0">
                  <a:pos x="178" y="73"/>
                </a:cxn>
                <a:cxn ang="0">
                  <a:pos x="172" y="87"/>
                </a:cxn>
                <a:cxn ang="0">
                  <a:pos x="164" y="84"/>
                </a:cxn>
                <a:cxn ang="0">
                  <a:pos x="148" y="93"/>
                </a:cxn>
                <a:cxn ang="0">
                  <a:pos x="132" y="91"/>
                </a:cxn>
                <a:cxn ang="0">
                  <a:pos x="133" y="74"/>
                </a:cxn>
                <a:cxn ang="0">
                  <a:pos x="133" y="55"/>
                </a:cxn>
                <a:cxn ang="0">
                  <a:pos x="124" y="46"/>
                </a:cxn>
                <a:cxn ang="0">
                  <a:pos x="122" y="35"/>
                </a:cxn>
                <a:cxn ang="0">
                  <a:pos x="110" y="16"/>
                </a:cxn>
                <a:cxn ang="0">
                  <a:pos x="101" y="6"/>
                </a:cxn>
                <a:cxn ang="0">
                  <a:pos x="96" y="6"/>
                </a:cxn>
                <a:cxn ang="0">
                  <a:pos x="85" y="10"/>
                </a:cxn>
                <a:cxn ang="0">
                  <a:pos x="85" y="23"/>
                </a:cxn>
                <a:cxn ang="0">
                  <a:pos x="89" y="40"/>
                </a:cxn>
                <a:cxn ang="0">
                  <a:pos x="81" y="62"/>
                </a:cxn>
                <a:cxn ang="0">
                  <a:pos x="77" y="73"/>
                </a:cxn>
                <a:cxn ang="0">
                  <a:pos x="90" y="88"/>
                </a:cxn>
                <a:cxn ang="0">
                  <a:pos x="88" y="101"/>
                </a:cxn>
                <a:cxn ang="0">
                  <a:pos x="89" y="115"/>
                </a:cxn>
                <a:cxn ang="0">
                  <a:pos x="79" y="117"/>
                </a:cxn>
                <a:cxn ang="0">
                  <a:pos x="65" y="111"/>
                </a:cxn>
                <a:cxn ang="0">
                  <a:pos x="62" y="125"/>
                </a:cxn>
                <a:cxn ang="0">
                  <a:pos x="52" y="139"/>
                </a:cxn>
                <a:cxn ang="0">
                  <a:pos x="44" y="145"/>
                </a:cxn>
                <a:cxn ang="0">
                  <a:pos x="25" y="146"/>
                </a:cxn>
                <a:cxn ang="0">
                  <a:pos x="16" y="164"/>
                </a:cxn>
                <a:cxn ang="0">
                  <a:pos x="18" y="177"/>
                </a:cxn>
                <a:cxn ang="0">
                  <a:pos x="11" y="194"/>
                </a:cxn>
                <a:cxn ang="0">
                  <a:pos x="7" y="212"/>
                </a:cxn>
                <a:cxn ang="0">
                  <a:pos x="8" y="227"/>
                </a:cxn>
                <a:cxn ang="0">
                  <a:pos x="25" y="234"/>
                </a:cxn>
                <a:cxn ang="0">
                  <a:pos x="45" y="241"/>
                </a:cxn>
                <a:cxn ang="0">
                  <a:pos x="59" y="233"/>
                </a:cxn>
                <a:cxn ang="0">
                  <a:pos x="85" y="248"/>
                </a:cxn>
                <a:cxn ang="0">
                  <a:pos x="102" y="261"/>
                </a:cxn>
                <a:cxn ang="0">
                  <a:pos x="114" y="264"/>
                </a:cxn>
                <a:cxn ang="0">
                  <a:pos x="129" y="246"/>
                </a:cxn>
                <a:cxn ang="0">
                  <a:pos x="154" y="209"/>
                </a:cxn>
                <a:cxn ang="0">
                  <a:pos x="152" y="178"/>
                </a:cxn>
                <a:cxn ang="0">
                  <a:pos x="151" y="160"/>
                </a:cxn>
                <a:cxn ang="0">
                  <a:pos x="146" y="146"/>
                </a:cxn>
                <a:cxn ang="0">
                  <a:pos x="163" y="137"/>
                </a:cxn>
                <a:cxn ang="0">
                  <a:pos x="180" y="131"/>
                </a:cxn>
                <a:cxn ang="0">
                  <a:pos x="199" y="131"/>
                </a:cxn>
                <a:cxn ang="0">
                  <a:pos x="216" y="112"/>
                </a:cxn>
                <a:cxn ang="0">
                  <a:pos x="224" y="117"/>
                </a:cxn>
                <a:cxn ang="0">
                  <a:pos x="238" y="109"/>
                </a:cxn>
                <a:cxn ang="0">
                  <a:pos x="228" y="99"/>
                </a:cxn>
                <a:cxn ang="0">
                  <a:pos x="226" y="90"/>
                </a:cxn>
              </a:cxnLst>
              <a:rect l="0" t="0" r="r" b="b"/>
              <a:pathLst>
                <a:path w="242" h="265">
                  <a:moveTo>
                    <a:pt x="228" y="83"/>
                  </a:moveTo>
                  <a:cubicBezTo>
                    <a:pt x="230" y="82"/>
                    <a:pt x="233" y="82"/>
                    <a:pt x="235" y="82"/>
                  </a:cubicBezTo>
                  <a:cubicBezTo>
                    <a:pt x="237" y="82"/>
                    <a:pt x="239" y="82"/>
                    <a:pt x="240" y="82"/>
                  </a:cubicBezTo>
                  <a:cubicBezTo>
                    <a:pt x="241" y="81"/>
                    <a:pt x="242" y="80"/>
                    <a:pt x="242" y="80"/>
                  </a:cubicBezTo>
                  <a:cubicBezTo>
                    <a:pt x="242" y="80"/>
                    <a:pt x="242" y="79"/>
                    <a:pt x="241" y="78"/>
                  </a:cubicBezTo>
                  <a:cubicBezTo>
                    <a:pt x="241" y="77"/>
                    <a:pt x="240" y="75"/>
                    <a:pt x="239" y="75"/>
                  </a:cubicBezTo>
                  <a:cubicBezTo>
                    <a:pt x="238" y="75"/>
                    <a:pt x="237" y="73"/>
                    <a:pt x="236" y="72"/>
                  </a:cubicBezTo>
                  <a:cubicBezTo>
                    <a:pt x="235" y="71"/>
                    <a:pt x="234" y="69"/>
                    <a:pt x="234" y="68"/>
                  </a:cubicBezTo>
                  <a:cubicBezTo>
                    <a:pt x="233" y="68"/>
                    <a:pt x="232" y="67"/>
                    <a:pt x="232" y="66"/>
                  </a:cubicBezTo>
                  <a:cubicBezTo>
                    <a:pt x="231" y="66"/>
                    <a:pt x="230" y="65"/>
                    <a:pt x="230" y="64"/>
                  </a:cubicBezTo>
                  <a:cubicBezTo>
                    <a:pt x="230" y="63"/>
                    <a:pt x="230" y="62"/>
                    <a:pt x="229" y="61"/>
                  </a:cubicBezTo>
                  <a:cubicBezTo>
                    <a:pt x="229" y="60"/>
                    <a:pt x="227" y="59"/>
                    <a:pt x="225" y="59"/>
                  </a:cubicBezTo>
                  <a:cubicBezTo>
                    <a:pt x="223" y="58"/>
                    <a:pt x="221" y="58"/>
                    <a:pt x="221" y="59"/>
                  </a:cubicBezTo>
                  <a:cubicBezTo>
                    <a:pt x="221" y="60"/>
                    <a:pt x="220" y="61"/>
                    <a:pt x="220" y="62"/>
                  </a:cubicBezTo>
                  <a:cubicBezTo>
                    <a:pt x="219" y="62"/>
                    <a:pt x="217" y="63"/>
                    <a:pt x="216" y="63"/>
                  </a:cubicBezTo>
                  <a:cubicBezTo>
                    <a:pt x="215" y="64"/>
                    <a:pt x="214" y="64"/>
                    <a:pt x="213" y="64"/>
                  </a:cubicBezTo>
                  <a:cubicBezTo>
                    <a:pt x="212" y="63"/>
                    <a:pt x="211" y="62"/>
                    <a:pt x="211" y="61"/>
                  </a:cubicBezTo>
                  <a:cubicBezTo>
                    <a:pt x="211" y="60"/>
                    <a:pt x="211" y="58"/>
                    <a:pt x="210" y="57"/>
                  </a:cubicBezTo>
                  <a:cubicBezTo>
                    <a:pt x="209" y="55"/>
                    <a:pt x="209" y="54"/>
                    <a:pt x="209" y="54"/>
                  </a:cubicBezTo>
                  <a:cubicBezTo>
                    <a:pt x="207" y="53"/>
                    <a:pt x="206" y="52"/>
                    <a:pt x="205" y="52"/>
                  </a:cubicBezTo>
                  <a:cubicBezTo>
                    <a:pt x="204" y="51"/>
                    <a:pt x="202" y="50"/>
                    <a:pt x="201" y="50"/>
                  </a:cubicBezTo>
                  <a:cubicBezTo>
                    <a:pt x="201" y="50"/>
                    <a:pt x="199" y="50"/>
                    <a:pt x="197" y="50"/>
                  </a:cubicBezTo>
                  <a:cubicBezTo>
                    <a:pt x="195" y="51"/>
                    <a:pt x="192" y="51"/>
                    <a:pt x="191" y="51"/>
                  </a:cubicBezTo>
                  <a:cubicBezTo>
                    <a:pt x="190" y="51"/>
                    <a:pt x="188" y="52"/>
                    <a:pt x="187" y="52"/>
                  </a:cubicBezTo>
                  <a:cubicBezTo>
                    <a:pt x="187" y="53"/>
                    <a:pt x="186" y="55"/>
                    <a:pt x="186" y="56"/>
                  </a:cubicBezTo>
                  <a:cubicBezTo>
                    <a:pt x="186" y="57"/>
                    <a:pt x="185" y="59"/>
                    <a:pt x="184" y="60"/>
                  </a:cubicBezTo>
                  <a:cubicBezTo>
                    <a:pt x="183" y="61"/>
                    <a:pt x="182" y="62"/>
                    <a:pt x="182" y="63"/>
                  </a:cubicBezTo>
                  <a:cubicBezTo>
                    <a:pt x="183" y="64"/>
                    <a:pt x="183" y="65"/>
                    <a:pt x="182" y="66"/>
                  </a:cubicBezTo>
                  <a:cubicBezTo>
                    <a:pt x="182" y="67"/>
                    <a:pt x="181" y="68"/>
                    <a:pt x="181" y="69"/>
                  </a:cubicBezTo>
                  <a:cubicBezTo>
                    <a:pt x="181" y="70"/>
                    <a:pt x="180" y="72"/>
                    <a:pt x="178" y="73"/>
                  </a:cubicBezTo>
                  <a:cubicBezTo>
                    <a:pt x="177" y="75"/>
                    <a:pt x="177" y="76"/>
                    <a:pt x="177" y="77"/>
                  </a:cubicBezTo>
                  <a:cubicBezTo>
                    <a:pt x="177" y="77"/>
                    <a:pt x="177" y="79"/>
                    <a:pt x="177" y="80"/>
                  </a:cubicBezTo>
                  <a:cubicBezTo>
                    <a:pt x="177" y="81"/>
                    <a:pt x="177" y="83"/>
                    <a:pt x="177" y="83"/>
                  </a:cubicBezTo>
                  <a:cubicBezTo>
                    <a:pt x="177" y="84"/>
                    <a:pt x="176" y="85"/>
                    <a:pt x="175" y="85"/>
                  </a:cubicBezTo>
                  <a:cubicBezTo>
                    <a:pt x="174" y="85"/>
                    <a:pt x="172" y="86"/>
                    <a:pt x="172" y="87"/>
                  </a:cubicBezTo>
                  <a:cubicBezTo>
                    <a:pt x="171" y="88"/>
                    <a:pt x="170" y="89"/>
                    <a:pt x="170" y="90"/>
                  </a:cubicBezTo>
                  <a:cubicBezTo>
                    <a:pt x="170" y="92"/>
                    <a:pt x="170" y="92"/>
                    <a:pt x="169" y="90"/>
                  </a:cubicBezTo>
                  <a:cubicBezTo>
                    <a:pt x="169" y="89"/>
                    <a:pt x="168" y="87"/>
                    <a:pt x="168" y="86"/>
                  </a:cubicBezTo>
                  <a:cubicBezTo>
                    <a:pt x="168" y="85"/>
                    <a:pt x="167" y="84"/>
                    <a:pt x="166" y="85"/>
                  </a:cubicBezTo>
                  <a:cubicBezTo>
                    <a:pt x="165" y="85"/>
                    <a:pt x="164" y="84"/>
                    <a:pt x="164" y="84"/>
                  </a:cubicBezTo>
                  <a:cubicBezTo>
                    <a:pt x="164" y="83"/>
                    <a:pt x="163" y="84"/>
                    <a:pt x="161" y="86"/>
                  </a:cubicBezTo>
                  <a:cubicBezTo>
                    <a:pt x="160" y="87"/>
                    <a:pt x="159" y="89"/>
                    <a:pt x="158" y="89"/>
                  </a:cubicBezTo>
                  <a:cubicBezTo>
                    <a:pt x="157" y="89"/>
                    <a:pt x="156" y="89"/>
                    <a:pt x="155" y="90"/>
                  </a:cubicBezTo>
                  <a:cubicBezTo>
                    <a:pt x="155" y="90"/>
                    <a:pt x="153" y="90"/>
                    <a:pt x="152" y="90"/>
                  </a:cubicBezTo>
                  <a:cubicBezTo>
                    <a:pt x="150" y="90"/>
                    <a:pt x="149" y="91"/>
                    <a:pt x="148" y="93"/>
                  </a:cubicBezTo>
                  <a:cubicBezTo>
                    <a:pt x="148" y="94"/>
                    <a:pt x="146" y="96"/>
                    <a:pt x="145" y="97"/>
                  </a:cubicBezTo>
                  <a:cubicBezTo>
                    <a:pt x="143" y="98"/>
                    <a:pt x="141" y="98"/>
                    <a:pt x="140" y="97"/>
                  </a:cubicBezTo>
                  <a:cubicBezTo>
                    <a:pt x="139" y="97"/>
                    <a:pt x="138" y="96"/>
                    <a:pt x="138" y="95"/>
                  </a:cubicBezTo>
                  <a:cubicBezTo>
                    <a:pt x="138" y="94"/>
                    <a:pt x="136" y="93"/>
                    <a:pt x="135" y="93"/>
                  </a:cubicBezTo>
                  <a:cubicBezTo>
                    <a:pt x="134" y="93"/>
                    <a:pt x="133" y="92"/>
                    <a:pt x="132" y="91"/>
                  </a:cubicBezTo>
                  <a:cubicBezTo>
                    <a:pt x="132" y="90"/>
                    <a:pt x="132" y="89"/>
                    <a:pt x="133" y="88"/>
                  </a:cubicBezTo>
                  <a:cubicBezTo>
                    <a:pt x="133" y="87"/>
                    <a:pt x="133" y="86"/>
                    <a:pt x="133" y="85"/>
                  </a:cubicBezTo>
                  <a:cubicBezTo>
                    <a:pt x="132" y="85"/>
                    <a:pt x="132" y="83"/>
                    <a:pt x="133" y="82"/>
                  </a:cubicBezTo>
                  <a:cubicBezTo>
                    <a:pt x="133" y="80"/>
                    <a:pt x="134" y="79"/>
                    <a:pt x="133" y="78"/>
                  </a:cubicBezTo>
                  <a:cubicBezTo>
                    <a:pt x="133" y="77"/>
                    <a:pt x="133" y="75"/>
                    <a:pt x="133" y="74"/>
                  </a:cubicBezTo>
                  <a:cubicBezTo>
                    <a:pt x="133" y="73"/>
                    <a:pt x="133" y="70"/>
                    <a:pt x="134" y="69"/>
                  </a:cubicBezTo>
                  <a:cubicBezTo>
                    <a:pt x="134" y="67"/>
                    <a:pt x="135" y="65"/>
                    <a:pt x="135" y="64"/>
                  </a:cubicBezTo>
                  <a:cubicBezTo>
                    <a:pt x="135" y="63"/>
                    <a:pt x="136" y="61"/>
                    <a:pt x="136" y="60"/>
                  </a:cubicBezTo>
                  <a:cubicBezTo>
                    <a:pt x="136" y="59"/>
                    <a:pt x="136" y="57"/>
                    <a:pt x="135" y="56"/>
                  </a:cubicBezTo>
                  <a:cubicBezTo>
                    <a:pt x="135" y="55"/>
                    <a:pt x="134" y="55"/>
                    <a:pt x="133" y="55"/>
                  </a:cubicBezTo>
                  <a:cubicBezTo>
                    <a:pt x="132" y="55"/>
                    <a:pt x="131" y="55"/>
                    <a:pt x="130" y="55"/>
                  </a:cubicBezTo>
                  <a:cubicBezTo>
                    <a:pt x="130" y="54"/>
                    <a:pt x="129" y="54"/>
                    <a:pt x="128" y="54"/>
                  </a:cubicBezTo>
                  <a:cubicBezTo>
                    <a:pt x="127" y="54"/>
                    <a:pt x="127" y="53"/>
                    <a:pt x="127" y="52"/>
                  </a:cubicBezTo>
                  <a:cubicBezTo>
                    <a:pt x="127" y="52"/>
                    <a:pt x="126" y="51"/>
                    <a:pt x="126" y="50"/>
                  </a:cubicBezTo>
                  <a:cubicBezTo>
                    <a:pt x="125" y="49"/>
                    <a:pt x="124" y="48"/>
                    <a:pt x="124" y="46"/>
                  </a:cubicBezTo>
                  <a:cubicBezTo>
                    <a:pt x="123" y="45"/>
                    <a:pt x="122" y="43"/>
                    <a:pt x="123" y="42"/>
                  </a:cubicBezTo>
                  <a:cubicBezTo>
                    <a:pt x="123" y="42"/>
                    <a:pt x="123" y="41"/>
                    <a:pt x="123" y="40"/>
                  </a:cubicBezTo>
                  <a:cubicBezTo>
                    <a:pt x="123" y="40"/>
                    <a:pt x="123" y="39"/>
                    <a:pt x="123" y="38"/>
                  </a:cubicBezTo>
                  <a:cubicBezTo>
                    <a:pt x="123" y="38"/>
                    <a:pt x="123" y="38"/>
                    <a:pt x="123" y="38"/>
                  </a:cubicBezTo>
                  <a:cubicBezTo>
                    <a:pt x="123" y="37"/>
                    <a:pt x="123" y="36"/>
                    <a:pt x="122" y="35"/>
                  </a:cubicBezTo>
                  <a:cubicBezTo>
                    <a:pt x="122" y="34"/>
                    <a:pt x="121" y="34"/>
                    <a:pt x="119" y="34"/>
                  </a:cubicBezTo>
                  <a:cubicBezTo>
                    <a:pt x="118" y="34"/>
                    <a:pt x="116" y="33"/>
                    <a:pt x="115" y="32"/>
                  </a:cubicBezTo>
                  <a:cubicBezTo>
                    <a:pt x="115" y="32"/>
                    <a:pt x="115" y="30"/>
                    <a:pt x="115" y="29"/>
                  </a:cubicBezTo>
                  <a:cubicBezTo>
                    <a:pt x="116" y="27"/>
                    <a:pt x="115" y="24"/>
                    <a:pt x="114" y="22"/>
                  </a:cubicBezTo>
                  <a:cubicBezTo>
                    <a:pt x="113" y="20"/>
                    <a:pt x="111" y="17"/>
                    <a:pt x="110" y="16"/>
                  </a:cubicBezTo>
                  <a:cubicBezTo>
                    <a:pt x="109" y="14"/>
                    <a:pt x="108" y="13"/>
                    <a:pt x="107" y="13"/>
                  </a:cubicBezTo>
                  <a:cubicBezTo>
                    <a:pt x="106" y="13"/>
                    <a:pt x="104" y="13"/>
                    <a:pt x="102" y="13"/>
                  </a:cubicBezTo>
                  <a:cubicBezTo>
                    <a:pt x="100" y="14"/>
                    <a:pt x="99" y="13"/>
                    <a:pt x="99" y="11"/>
                  </a:cubicBezTo>
                  <a:cubicBezTo>
                    <a:pt x="99" y="10"/>
                    <a:pt x="100" y="9"/>
                    <a:pt x="101" y="8"/>
                  </a:cubicBezTo>
                  <a:cubicBezTo>
                    <a:pt x="102" y="8"/>
                    <a:pt x="102" y="7"/>
                    <a:pt x="101" y="6"/>
                  </a:cubicBezTo>
                  <a:cubicBezTo>
                    <a:pt x="100" y="5"/>
                    <a:pt x="99" y="3"/>
                    <a:pt x="99" y="1"/>
                  </a:cubicBezTo>
                  <a:cubicBezTo>
                    <a:pt x="98" y="0"/>
                    <a:pt x="97" y="0"/>
                    <a:pt x="96" y="0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96" y="1"/>
                    <a:pt x="96" y="2"/>
                    <a:pt x="96" y="3"/>
                  </a:cubicBezTo>
                  <a:cubicBezTo>
                    <a:pt x="97" y="4"/>
                    <a:pt x="96" y="5"/>
                    <a:pt x="96" y="6"/>
                  </a:cubicBezTo>
                  <a:cubicBezTo>
                    <a:pt x="95" y="7"/>
                    <a:pt x="94" y="7"/>
                    <a:pt x="93" y="7"/>
                  </a:cubicBezTo>
                  <a:cubicBezTo>
                    <a:pt x="93" y="7"/>
                    <a:pt x="92" y="8"/>
                    <a:pt x="92" y="9"/>
                  </a:cubicBezTo>
                  <a:cubicBezTo>
                    <a:pt x="91" y="9"/>
                    <a:pt x="90" y="10"/>
                    <a:pt x="90" y="10"/>
                  </a:cubicBezTo>
                  <a:cubicBezTo>
                    <a:pt x="89" y="10"/>
                    <a:pt x="88" y="10"/>
                    <a:pt x="88" y="10"/>
                  </a:cubicBezTo>
                  <a:cubicBezTo>
                    <a:pt x="87" y="10"/>
                    <a:pt x="86" y="10"/>
                    <a:pt x="85" y="10"/>
                  </a:cubicBezTo>
                  <a:cubicBezTo>
                    <a:pt x="84" y="11"/>
                    <a:pt x="83" y="12"/>
                    <a:pt x="84" y="12"/>
                  </a:cubicBezTo>
                  <a:cubicBezTo>
                    <a:pt x="84" y="13"/>
                    <a:pt x="84" y="15"/>
                    <a:pt x="84" y="16"/>
                  </a:cubicBezTo>
                  <a:cubicBezTo>
                    <a:pt x="84" y="16"/>
                    <a:pt x="84" y="17"/>
                    <a:pt x="84" y="18"/>
                  </a:cubicBezTo>
                  <a:cubicBezTo>
                    <a:pt x="84" y="19"/>
                    <a:pt x="85" y="20"/>
                    <a:pt x="85" y="20"/>
                  </a:cubicBezTo>
                  <a:cubicBezTo>
                    <a:pt x="85" y="21"/>
                    <a:pt x="85" y="22"/>
                    <a:pt x="85" y="23"/>
                  </a:cubicBezTo>
                  <a:cubicBezTo>
                    <a:pt x="85" y="24"/>
                    <a:pt x="84" y="25"/>
                    <a:pt x="84" y="26"/>
                  </a:cubicBezTo>
                  <a:cubicBezTo>
                    <a:pt x="84" y="27"/>
                    <a:pt x="84" y="28"/>
                    <a:pt x="83" y="29"/>
                  </a:cubicBezTo>
                  <a:cubicBezTo>
                    <a:pt x="83" y="29"/>
                    <a:pt x="84" y="30"/>
                    <a:pt x="84" y="31"/>
                  </a:cubicBezTo>
                  <a:cubicBezTo>
                    <a:pt x="85" y="31"/>
                    <a:pt x="87" y="33"/>
                    <a:pt x="88" y="34"/>
                  </a:cubicBezTo>
                  <a:cubicBezTo>
                    <a:pt x="89" y="36"/>
                    <a:pt x="90" y="38"/>
                    <a:pt x="89" y="40"/>
                  </a:cubicBezTo>
                  <a:cubicBezTo>
                    <a:pt x="89" y="42"/>
                    <a:pt x="89" y="44"/>
                    <a:pt x="89" y="46"/>
                  </a:cubicBezTo>
                  <a:cubicBezTo>
                    <a:pt x="90" y="47"/>
                    <a:pt x="90" y="49"/>
                    <a:pt x="89" y="49"/>
                  </a:cubicBezTo>
                  <a:cubicBezTo>
                    <a:pt x="88" y="50"/>
                    <a:pt x="87" y="51"/>
                    <a:pt x="87" y="53"/>
                  </a:cubicBezTo>
                  <a:cubicBezTo>
                    <a:pt x="87" y="54"/>
                    <a:pt x="86" y="56"/>
                    <a:pt x="85" y="58"/>
                  </a:cubicBezTo>
                  <a:cubicBezTo>
                    <a:pt x="83" y="59"/>
                    <a:pt x="82" y="61"/>
                    <a:pt x="81" y="62"/>
                  </a:cubicBezTo>
                  <a:cubicBezTo>
                    <a:pt x="81" y="63"/>
                    <a:pt x="80" y="64"/>
                    <a:pt x="79" y="65"/>
                  </a:cubicBezTo>
                  <a:cubicBezTo>
                    <a:pt x="78" y="65"/>
                    <a:pt x="78" y="66"/>
                    <a:pt x="79" y="66"/>
                  </a:cubicBezTo>
                  <a:cubicBezTo>
                    <a:pt x="80" y="66"/>
                    <a:pt x="80" y="67"/>
                    <a:pt x="80" y="68"/>
                  </a:cubicBezTo>
                  <a:cubicBezTo>
                    <a:pt x="80" y="69"/>
                    <a:pt x="80" y="70"/>
                    <a:pt x="79" y="70"/>
                  </a:cubicBezTo>
                  <a:cubicBezTo>
                    <a:pt x="78" y="71"/>
                    <a:pt x="77" y="72"/>
                    <a:pt x="77" y="73"/>
                  </a:cubicBezTo>
                  <a:cubicBezTo>
                    <a:pt x="77" y="75"/>
                    <a:pt x="77" y="76"/>
                    <a:pt x="77" y="77"/>
                  </a:cubicBezTo>
                  <a:cubicBezTo>
                    <a:pt x="77" y="78"/>
                    <a:pt x="78" y="80"/>
                    <a:pt x="79" y="82"/>
                  </a:cubicBezTo>
                  <a:cubicBezTo>
                    <a:pt x="80" y="83"/>
                    <a:pt x="82" y="85"/>
                    <a:pt x="83" y="85"/>
                  </a:cubicBezTo>
                  <a:cubicBezTo>
                    <a:pt x="85" y="85"/>
                    <a:pt x="87" y="86"/>
                    <a:pt x="88" y="85"/>
                  </a:cubicBezTo>
                  <a:cubicBezTo>
                    <a:pt x="88" y="85"/>
                    <a:pt x="90" y="86"/>
                    <a:pt x="90" y="88"/>
                  </a:cubicBezTo>
                  <a:cubicBezTo>
                    <a:pt x="91" y="90"/>
                    <a:pt x="91" y="91"/>
                    <a:pt x="90" y="92"/>
                  </a:cubicBezTo>
                  <a:cubicBezTo>
                    <a:pt x="90" y="93"/>
                    <a:pt x="89" y="94"/>
                    <a:pt x="89" y="94"/>
                  </a:cubicBezTo>
                  <a:cubicBezTo>
                    <a:pt x="88" y="94"/>
                    <a:pt x="87" y="95"/>
                    <a:pt x="86" y="96"/>
                  </a:cubicBezTo>
                  <a:cubicBezTo>
                    <a:pt x="85" y="97"/>
                    <a:pt x="85" y="99"/>
                    <a:pt x="85" y="99"/>
                  </a:cubicBezTo>
                  <a:cubicBezTo>
                    <a:pt x="86" y="100"/>
                    <a:pt x="87" y="101"/>
                    <a:pt x="88" y="101"/>
                  </a:cubicBezTo>
                  <a:cubicBezTo>
                    <a:pt x="89" y="101"/>
                    <a:pt x="90" y="102"/>
                    <a:pt x="91" y="104"/>
                  </a:cubicBezTo>
                  <a:cubicBezTo>
                    <a:pt x="92" y="105"/>
                    <a:pt x="93" y="107"/>
                    <a:pt x="93" y="108"/>
                  </a:cubicBezTo>
                  <a:cubicBezTo>
                    <a:pt x="93" y="109"/>
                    <a:pt x="92" y="110"/>
                    <a:pt x="91" y="111"/>
                  </a:cubicBezTo>
                  <a:cubicBezTo>
                    <a:pt x="90" y="111"/>
                    <a:pt x="89" y="112"/>
                    <a:pt x="89" y="113"/>
                  </a:cubicBezTo>
                  <a:cubicBezTo>
                    <a:pt x="88" y="113"/>
                    <a:pt x="88" y="114"/>
                    <a:pt x="89" y="115"/>
                  </a:cubicBezTo>
                  <a:cubicBezTo>
                    <a:pt x="90" y="116"/>
                    <a:pt x="89" y="118"/>
                    <a:pt x="88" y="118"/>
                  </a:cubicBezTo>
                  <a:cubicBezTo>
                    <a:pt x="87" y="119"/>
                    <a:pt x="86" y="119"/>
                    <a:pt x="85" y="118"/>
                  </a:cubicBezTo>
                  <a:cubicBezTo>
                    <a:pt x="85" y="118"/>
                    <a:pt x="84" y="117"/>
                    <a:pt x="83" y="117"/>
                  </a:cubicBezTo>
                  <a:cubicBezTo>
                    <a:pt x="82" y="117"/>
                    <a:pt x="81" y="118"/>
                    <a:pt x="81" y="118"/>
                  </a:cubicBezTo>
                  <a:cubicBezTo>
                    <a:pt x="80" y="118"/>
                    <a:pt x="79" y="118"/>
                    <a:pt x="79" y="117"/>
                  </a:cubicBezTo>
                  <a:cubicBezTo>
                    <a:pt x="79" y="116"/>
                    <a:pt x="78" y="115"/>
                    <a:pt x="77" y="115"/>
                  </a:cubicBezTo>
                  <a:cubicBezTo>
                    <a:pt x="76" y="114"/>
                    <a:pt x="75" y="114"/>
                    <a:pt x="74" y="113"/>
                  </a:cubicBezTo>
                  <a:cubicBezTo>
                    <a:pt x="73" y="112"/>
                    <a:pt x="72" y="111"/>
                    <a:pt x="72" y="111"/>
                  </a:cubicBezTo>
                  <a:cubicBezTo>
                    <a:pt x="71" y="110"/>
                    <a:pt x="70" y="109"/>
                    <a:pt x="69" y="109"/>
                  </a:cubicBezTo>
                  <a:cubicBezTo>
                    <a:pt x="68" y="109"/>
                    <a:pt x="67" y="110"/>
                    <a:pt x="65" y="111"/>
                  </a:cubicBezTo>
                  <a:cubicBezTo>
                    <a:pt x="64" y="112"/>
                    <a:pt x="63" y="113"/>
                    <a:pt x="63" y="113"/>
                  </a:cubicBezTo>
                  <a:cubicBezTo>
                    <a:pt x="63" y="113"/>
                    <a:pt x="63" y="114"/>
                    <a:pt x="63" y="114"/>
                  </a:cubicBezTo>
                  <a:cubicBezTo>
                    <a:pt x="63" y="115"/>
                    <a:pt x="63" y="117"/>
                    <a:pt x="64" y="118"/>
                  </a:cubicBezTo>
                  <a:cubicBezTo>
                    <a:pt x="65" y="119"/>
                    <a:pt x="65" y="120"/>
                    <a:pt x="64" y="121"/>
                  </a:cubicBezTo>
                  <a:cubicBezTo>
                    <a:pt x="64" y="122"/>
                    <a:pt x="63" y="124"/>
                    <a:pt x="62" y="125"/>
                  </a:cubicBezTo>
                  <a:cubicBezTo>
                    <a:pt x="62" y="126"/>
                    <a:pt x="60" y="127"/>
                    <a:pt x="59" y="128"/>
                  </a:cubicBezTo>
                  <a:cubicBezTo>
                    <a:pt x="57" y="129"/>
                    <a:pt x="56" y="130"/>
                    <a:pt x="56" y="131"/>
                  </a:cubicBezTo>
                  <a:cubicBezTo>
                    <a:pt x="56" y="131"/>
                    <a:pt x="55" y="132"/>
                    <a:pt x="55" y="133"/>
                  </a:cubicBezTo>
                  <a:cubicBezTo>
                    <a:pt x="54" y="133"/>
                    <a:pt x="54" y="134"/>
                    <a:pt x="54" y="135"/>
                  </a:cubicBezTo>
                  <a:cubicBezTo>
                    <a:pt x="54" y="136"/>
                    <a:pt x="53" y="138"/>
                    <a:pt x="52" y="139"/>
                  </a:cubicBezTo>
                  <a:cubicBezTo>
                    <a:pt x="51" y="141"/>
                    <a:pt x="51" y="142"/>
                    <a:pt x="51" y="143"/>
                  </a:cubicBezTo>
                  <a:cubicBezTo>
                    <a:pt x="51" y="144"/>
                    <a:pt x="52" y="145"/>
                    <a:pt x="52" y="146"/>
                  </a:cubicBezTo>
                  <a:cubicBezTo>
                    <a:pt x="53" y="147"/>
                    <a:pt x="53" y="147"/>
                    <a:pt x="53" y="148"/>
                  </a:cubicBezTo>
                  <a:cubicBezTo>
                    <a:pt x="52" y="148"/>
                    <a:pt x="50" y="148"/>
                    <a:pt x="49" y="147"/>
                  </a:cubicBezTo>
                  <a:cubicBezTo>
                    <a:pt x="47" y="147"/>
                    <a:pt x="45" y="145"/>
                    <a:pt x="44" y="145"/>
                  </a:cubicBezTo>
                  <a:cubicBezTo>
                    <a:pt x="43" y="144"/>
                    <a:pt x="42" y="142"/>
                    <a:pt x="42" y="141"/>
                  </a:cubicBezTo>
                  <a:cubicBezTo>
                    <a:pt x="41" y="140"/>
                    <a:pt x="40" y="139"/>
                    <a:pt x="39" y="139"/>
                  </a:cubicBezTo>
                  <a:cubicBezTo>
                    <a:pt x="38" y="139"/>
                    <a:pt x="36" y="141"/>
                    <a:pt x="36" y="142"/>
                  </a:cubicBezTo>
                  <a:cubicBezTo>
                    <a:pt x="35" y="144"/>
                    <a:pt x="33" y="145"/>
                    <a:pt x="31" y="145"/>
                  </a:cubicBezTo>
                  <a:cubicBezTo>
                    <a:pt x="29" y="146"/>
                    <a:pt x="26" y="146"/>
                    <a:pt x="25" y="146"/>
                  </a:cubicBezTo>
                  <a:cubicBezTo>
                    <a:pt x="23" y="146"/>
                    <a:pt x="21" y="146"/>
                    <a:pt x="20" y="146"/>
                  </a:cubicBezTo>
                  <a:cubicBezTo>
                    <a:pt x="18" y="146"/>
                    <a:pt x="17" y="148"/>
                    <a:pt x="16" y="150"/>
                  </a:cubicBezTo>
                  <a:cubicBezTo>
                    <a:pt x="15" y="152"/>
                    <a:pt x="14" y="156"/>
                    <a:pt x="14" y="158"/>
                  </a:cubicBezTo>
                  <a:cubicBezTo>
                    <a:pt x="14" y="160"/>
                    <a:pt x="14" y="162"/>
                    <a:pt x="15" y="162"/>
                  </a:cubicBezTo>
                  <a:cubicBezTo>
                    <a:pt x="16" y="162"/>
                    <a:pt x="16" y="163"/>
                    <a:pt x="16" y="164"/>
                  </a:cubicBezTo>
                  <a:cubicBezTo>
                    <a:pt x="15" y="165"/>
                    <a:pt x="16" y="166"/>
                    <a:pt x="17" y="166"/>
                  </a:cubicBezTo>
                  <a:cubicBezTo>
                    <a:pt x="18" y="166"/>
                    <a:pt x="19" y="167"/>
                    <a:pt x="19" y="168"/>
                  </a:cubicBezTo>
                  <a:cubicBezTo>
                    <a:pt x="19" y="169"/>
                    <a:pt x="19" y="171"/>
                    <a:pt x="20" y="172"/>
                  </a:cubicBezTo>
                  <a:cubicBezTo>
                    <a:pt x="21" y="174"/>
                    <a:pt x="21" y="175"/>
                    <a:pt x="20" y="175"/>
                  </a:cubicBezTo>
                  <a:cubicBezTo>
                    <a:pt x="18" y="175"/>
                    <a:pt x="18" y="176"/>
                    <a:pt x="18" y="177"/>
                  </a:cubicBezTo>
                  <a:cubicBezTo>
                    <a:pt x="18" y="179"/>
                    <a:pt x="16" y="180"/>
                    <a:pt x="15" y="180"/>
                  </a:cubicBezTo>
                  <a:cubicBezTo>
                    <a:pt x="14" y="180"/>
                    <a:pt x="12" y="181"/>
                    <a:pt x="12" y="182"/>
                  </a:cubicBezTo>
                  <a:cubicBezTo>
                    <a:pt x="12" y="183"/>
                    <a:pt x="12" y="185"/>
                    <a:pt x="11" y="186"/>
                  </a:cubicBezTo>
                  <a:cubicBezTo>
                    <a:pt x="10" y="187"/>
                    <a:pt x="10" y="189"/>
                    <a:pt x="10" y="190"/>
                  </a:cubicBezTo>
                  <a:cubicBezTo>
                    <a:pt x="10" y="191"/>
                    <a:pt x="11" y="193"/>
                    <a:pt x="11" y="194"/>
                  </a:cubicBezTo>
                  <a:cubicBezTo>
                    <a:pt x="12" y="195"/>
                    <a:pt x="12" y="196"/>
                    <a:pt x="11" y="197"/>
                  </a:cubicBezTo>
                  <a:cubicBezTo>
                    <a:pt x="10" y="197"/>
                    <a:pt x="10" y="199"/>
                    <a:pt x="10" y="200"/>
                  </a:cubicBezTo>
                  <a:cubicBezTo>
                    <a:pt x="10" y="201"/>
                    <a:pt x="10" y="203"/>
                    <a:pt x="10" y="204"/>
                  </a:cubicBezTo>
                  <a:cubicBezTo>
                    <a:pt x="10" y="205"/>
                    <a:pt x="10" y="207"/>
                    <a:pt x="10" y="209"/>
                  </a:cubicBezTo>
                  <a:cubicBezTo>
                    <a:pt x="10" y="210"/>
                    <a:pt x="8" y="212"/>
                    <a:pt x="7" y="212"/>
                  </a:cubicBezTo>
                  <a:cubicBezTo>
                    <a:pt x="5" y="213"/>
                    <a:pt x="3" y="214"/>
                    <a:pt x="3" y="214"/>
                  </a:cubicBezTo>
                  <a:cubicBezTo>
                    <a:pt x="2" y="214"/>
                    <a:pt x="1" y="215"/>
                    <a:pt x="0" y="216"/>
                  </a:cubicBezTo>
                  <a:cubicBezTo>
                    <a:pt x="0" y="216"/>
                    <a:pt x="0" y="218"/>
                    <a:pt x="2" y="219"/>
                  </a:cubicBezTo>
                  <a:cubicBezTo>
                    <a:pt x="3" y="220"/>
                    <a:pt x="5" y="222"/>
                    <a:pt x="5" y="223"/>
                  </a:cubicBezTo>
                  <a:cubicBezTo>
                    <a:pt x="5" y="224"/>
                    <a:pt x="7" y="226"/>
                    <a:pt x="8" y="227"/>
                  </a:cubicBezTo>
                  <a:cubicBezTo>
                    <a:pt x="9" y="228"/>
                    <a:pt x="11" y="229"/>
                    <a:pt x="12" y="229"/>
                  </a:cubicBezTo>
                  <a:cubicBezTo>
                    <a:pt x="13" y="229"/>
                    <a:pt x="14" y="229"/>
                    <a:pt x="14" y="229"/>
                  </a:cubicBezTo>
                  <a:cubicBezTo>
                    <a:pt x="14" y="229"/>
                    <a:pt x="15" y="229"/>
                    <a:pt x="17" y="230"/>
                  </a:cubicBezTo>
                  <a:cubicBezTo>
                    <a:pt x="19" y="230"/>
                    <a:pt x="21" y="231"/>
                    <a:pt x="21" y="232"/>
                  </a:cubicBezTo>
                  <a:cubicBezTo>
                    <a:pt x="22" y="232"/>
                    <a:pt x="24" y="233"/>
                    <a:pt x="25" y="234"/>
                  </a:cubicBezTo>
                  <a:cubicBezTo>
                    <a:pt x="26" y="234"/>
                    <a:pt x="28" y="235"/>
                    <a:pt x="29" y="235"/>
                  </a:cubicBezTo>
                  <a:cubicBezTo>
                    <a:pt x="30" y="235"/>
                    <a:pt x="32" y="236"/>
                    <a:pt x="33" y="237"/>
                  </a:cubicBezTo>
                  <a:cubicBezTo>
                    <a:pt x="34" y="237"/>
                    <a:pt x="37" y="238"/>
                    <a:pt x="39" y="237"/>
                  </a:cubicBezTo>
                  <a:cubicBezTo>
                    <a:pt x="42" y="236"/>
                    <a:pt x="44" y="237"/>
                    <a:pt x="44" y="238"/>
                  </a:cubicBezTo>
                  <a:cubicBezTo>
                    <a:pt x="44" y="240"/>
                    <a:pt x="45" y="241"/>
                    <a:pt x="45" y="241"/>
                  </a:cubicBezTo>
                  <a:cubicBezTo>
                    <a:pt x="45" y="241"/>
                    <a:pt x="45" y="240"/>
                    <a:pt x="46" y="239"/>
                  </a:cubicBezTo>
                  <a:cubicBezTo>
                    <a:pt x="47" y="238"/>
                    <a:pt x="49" y="236"/>
                    <a:pt x="50" y="236"/>
                  </a:cubicBezTo>
                  <a:cubicBezTo>
                    <a:pt x="52" y="235"/>
                    <a:pt x="53" y="233"/>
                    <a:pt x="53" y="233"/>
                  </a:cubicBezTo>
                  <a:cubicBezTo>
                    <a:pt x="53" y="232"/>
                    <a:pt x="54" y="232"/>
                    <a:pt x="56" y="231"/>
                  </a:cubicBezTo>
                  <a:cubicBezTo>
                    <a:pt x="57" y="231"/>
                    <a:pt x="59" y="232"/>
                    <a:pt x="59" y="233"/>
                  </a:cubicBezTo>
                  <a:cubicBezTo>
                    <a:pt x="60" y="234"/>
                    <a:pt x="61" y="236"/>
                    <a:pt x="62" y="237"/>
                  </a:cubicBezTo>
                  <a:cubicBezTo>
                    <a:pt x="64" y="238"/>
                    <a:pt x="66" y="240"/>
                    <a:pt x="68" y="240"/>
                  </a:cubicBezTo>
                  <a:cubicBezTo>
                    <a:pt x="69" y="240"/>
                    <a:pt x="73" y="242"/>
                    <a:pt x="75" y="244"/>
                  </a:cubicBezTo>
                  <a:cubicBezTo>
                    <a:pt x="78" y="245"/>
                    <a:pt x="81" y="247"/>
                    <a:pt x="81" y="248"/>
                  </a:cubicBezTo>
                  <a:cubicBezTo>
                    <a:pt x="81" y="248"/>
                    <a:pt x="83" y="249"/>
                    <a:pt x="85" y="248"/>
                  </a:cubicBezTo>
                  <a:cubicBezTo>
                    <a:pt x="87" y="248"/>
                    <a:pt x="89" y="249"/>
                    <a:pt x="91" y="250"/>
                  </a:cubicBezTo>
                  <a:cubicBezTo>
                    <a:pt x="92" y="251"/>
                    <a:pt x="95" y="252"/>
                    <a:pt x="96" y="253"/>
                  </a:cubicBezTo>
                  <a:cubicBezTo>
                    <a:pt x="97" y="254"/>
                    <a:pt x="99" y="255"/>
                    <a:pt x="99" y="255"/>
                  </a:cubicBezTo>
                  <a:cubicBezTo>
                    <a:pt x="100" y="256"/>
                    <a:pt x="100" y="258"/>
                    <a:pt x="100" y="259"/>
                  </a:cubicBezTo>
                  <a:cubicBezTo>
                    <a:pt x="100" y="260"/>
                    <a:pt x="101" y="261"/>
                    <a:pt x="102" y="261"/>
                  </a:cubicBezTo>
                  <a:cubicBezTo>
                    <a:pt x="102" y="261"/>
                    <a:pt x="104" y="261"/>
                    <a:pt x="105" y="260"/>
                  </a:cubicBezTo>
                  <a:cubicBezTo>
                    <a:pt x="106" y="260"/>
                    <a:pt x="107" y="260"/>
                    <a:pt x="108" y="261"/>
                  </a:cubicBezTo>
                  <a:cubicBezTo>
                    <a:pt x="109" y="262"/>
                    <a:pt x="109" y="263"/>
                    <a:pt x="110" y="264"/>
                  </a:cubicBezTo>
                  <a:cubicBezTo>
                    <a:pt x="110" y="265"/>
                    <a:pt x="111" y="265"/>
                    <a:pt x="111" y="265"/>
                  </a:cubicBezTo>
                  <a:cubicBezTo>
                    <a:pt x="112" y="265"/>
                    <a:pt x="113" y="265"/>
                    <a:pt x="114" y="264"/>
                  </a:cubicBezTo>
                  <a:cubicBezTo>
                    <a:pt x="116" y="263"/>
                    <a:pt x="118" y="262"/>
                    <a:pt x="118" y="261"/>
                  </a:cubicBezTo>
                  <a:cubicBezTo>
                    <a:pt x="119" y="261"/>
                    <a:pt x="120" y="259"/>
                    <a:pt x="120" y="258"/>
                  </a:cubicBezTo>
                  <a:cubicBezTo>
                    <a:pt x="120" y="258"/>
                    <a:pt x="120" y="257"/>
                    <a:pt x="120" y="257"/>
                  </a:cubicBezTo>
                  <a:cubicBezTo>
                    <a:pt x="120" y="256"/>
                    <a:pt x="121" y="253"/>
                    <a:pt x="123" y="252"/>
                  </a:cubicBezTo>
                  <a:cubicBezTo>
                    <a:pt x="125" y="250"/>
                    <a:pt x="127" y="248"/>
                    <a:pt x="129" y="246"/>
                  </a:cubicBezTo>
                  <a:cubicBezTo>
                    <a:pt x="130" y="244"/>
                    <a:pt x="132" y="241"/>
                    <a:pt x="133" y="239"/>
                  </a:cubicBezTo>
                  <a:cubicBezTo>
                    <a:pt x="134" y="236"/>
                    <a:pt x="136" y="233"/>
                    <a:pt x="138" y="231"/>
                  </a:cubicBezTo>
                  <a:cubicBezTo>
                    <a:pt x="140" y="229"/>
                    <a:pt x="143" y="226"/>
                    <a:pt x="145" y="224"/>
                  </a:cubicBezTo>
                  <a:cubicBezTo>
                    <a:pt x="147" y="222"/>
                    <a:pt x="150" y="219"/>
                    <a:pt x="151" y="218"/>
                  </a:cubicBezTo>
                  <a:cubicBezTo>
                    <a:pt x="152" y="217"/>
                    <a:pt x="154" y="213"/>
                    <a:pt x="154" y="209"/>
                  </a:cubicBezTo>
                  <a:cubicBezTo>
                    <a:pt x="155" y="206"/>
                    <a:pt x="156" y="199"/>
                    <a:pt x="157" y="195"/>
                  </a:cubicBezTo>
                  <a:cubicBezTo>
                    <a:pt x="158" y="191"/>
                    <a:pt x="157" y="187"/>
                    <a:pt x="156" y="187"/>
                  </a:cubicBezTo>
                  <a:cubicBezTo>
                    <a:pt x="155" y="186"/>
                    <a:pt x="154" y="185"/>
                    <a:pt x="153" y="184"/>
                  </a:cubicBezTo>
                  <a:cubicBezTo>
                    <a:pt x="153" y="183"/>
                    <a:pt x="153" y="183"/>
                    <a:pt x="153" y="182"/>
                  </a:cubicBezTo>
                  <a:cubicBezTo>
                    <a:pt x="153" y="181"/>
                    <a:pt x="152" y="179"/>
                    <a:pt x="152" y="178"/>
                  </a:cubicBezTo>
                  <a:cubicBezTo>
                    <a:pt x="152" y="176"/>
                    <a:pt x="152" y="174"/>
                    <a:pt x="151" y="173"/>
                  </a:cubicBezTo>
                  <a:cubicBezTo>
                    <a:pt x="150" y="172"/>
                    <a:pt x="149" y="171"/>
                    <a:pt x="149" y="170"/>
                  </a:cubicBezTo>
                  <a:cubicBezTo>
                    <a:pt x="149" y="169"/>
                    <a:pt x="148" y="168"/>
                    <a:pt x="148" y="167"/>
                  </a:cubicBezTo>
                  <a:cubicBezTo>
                    <a:pt x="148" y="166"/>
                    <a:pt x="149" y="164"/>
                    <a:pt x="149" y="163"/>
                  </a:cubicBezTo>
                  <a:cubicBezTo>
                    <a:pt x="149" y="162"/>
                    <a:pt x="150" y="161"/>
                    <a:pt x="151" y="160"/>
                  </a:cubicBezTo>
                  <a:cubicBezTo>
                    <a:pt x="152" y="159"/>
                    <a:pt x="152" y="157"/>
                    <a:pt x="151" y="157"/>
                  </a:cubicBezTo>
                  <a:cubicBezTo>
                    <a:pt x="150" y="156"/>
                    <a:pt x="148" y="156"/>
                    <a:pt x="148" y="155"/>
                  </a:cubicBezTo>
                  <a:cubicBezTo>
                    <a:pt x="147" y="155"/>
                    <a:pt x="146" y="155"/>
                    <a:pt x="145" y="154"/>
                  </a:cubicBezTo>
                  <a:cubicBezTo>
                    <a:pt x="144" y="154"/>
                    <a:pt x="144" y="153"/>
                    <a:pt x="143" y="151"/>
                  </a:cubicBezTo>
                  <a:cubicBezTo>
                    <a:pt x="143" y="150"/>
                    <a:pt x="144" y="148"/>
                    <a:pt x="146" y="146"/>
                  </a:cubicBezTo>
                  <a:cubicBezTo>
                    <a:pt x="148" y="145"/>
                    <a:pt x="150" y="143"/>
                    <a:pt x="152" y="143"/>
                  </a:cubicBezTo>
                  <a:cubicBezTo>
                    <a:pt x="153" y="143"/>
                    <a:pt x="154" y="141"/>
                    <a:pt x="154" y="139"/>
                  </a:cubicBezTo>
                  <a:cubicBezTo>
                    <a:pt x="154" y="137"/>
                    <a:pt x="155" y="136"/>
                    <a:pt x="157" y="136"/>
                  </a:cubicBezTo>
                  <a:cubicBezTo>
                    <a:pt x="159" y="136"/>
                    <a:pt x="160" y="136"/>
                    <a:pt x="161" y="137"/>
                  </a:cubicBezTo>
                  <a:cubicBezTo>
                    <a:pt x="162" y="137"/>
                    <a:pt x="163" y="137"/>
                    <a:pt x="163" y="137"/>
                  </a:cubicBezTo>
                  <a:cubicBezTo>
                    <a:pt x="164" y="136"/>
                    <a:pt x="165" y="136"/>
                    <a:pt x="167" y="136"/>
                  </a:cubicBezTo>
                  <a:cubicBezTo>
                    <a:pt x="168" y="136"/>
                    <a:pt x="169" y="134"/>
                    <a:pt x="170" y="132"/>
                  </a:cubicBezTo>
                  <a:cubicBezTo>
                    <a:pt x="170" y="130"/>
                    <a:pt x="171" y="128"/>
                    <a:pt x="172" y="129"/>
                  </a:cubicBezTo>
                  <a:cubicBezTo>
                    <a:pt x="173" y="130"/>
                    <a:pt x="175" y="130"/>
                    <a:pt x="176" y="130"/>
                  </a:cubicBezTo>
                  <a:cubicBezTo>
                    <a:pt x="177" y="130"/>
                    <a:pt x="179" y="130"/>
                    <a:pt x="180" y="131"/>
                  </a:cubicBezTo>
                  <a:cubicBezTo>
                    <a:pt x="181" y="131"/>
                    <a:pt x="183" y="130"/>
                    <a:pt x="184" y="130"/>
                  </a:cubicBezTo>
                  <a:cubicBezTo>
                    <a:pt x="185" y="129"/>
                    <a:pt x="186" y="129"/>
                    <a:pt x="186" y="130"/>
                  </a:cubicBezTo>
                  <a:cubicBezTo>
                    <a:pt x="186" y="131"/>
                    <a:pt x="188" y="132"/>
                    <a:pt x="191" y="132"/>
                  </a:cubicBezTo>
                  <a:cubicBezTo>
                    <a:pt x="193" y="131"/>
                    <a:pt x="195" y="131"/>
                    <a:pt x="196" y="131"/>
                  </a:cubicBezTo>
                  <a:cubicBezTo>
                    <a:pt x="196" y="130"/>
                    <a:pt x="197" y="130"/>
                    <a:pt x="199" y="131"/>
                  </a:cubicBezTo>
                  <a:cubicBezTo>
                    <a:pt x="200" y="131"/>
                    <a:pt x="202" y="131"/>
                    <a:pt x="202" y="130"/>
                  </a:cubicBezTo>
                  <a:cubicBezTo>
                    <a:pt x="203" y="128"/>
                    <a:pt x="204" y="127"/>
                    <a:pt x="206" y="126"/>
                  </a:cubicBezTo>
                  <a:cubicBezTo>
                    <a:pt x="208" y="126"/>
                    <a:pt x="210" y="123"/>
                    <a:pt x="210" y="121"/>
                  </a:cubicBezTo>
                  <a:cubicBezTo>
                    <a:pt x="210" y="118"/>
                    <a:pt x="211" y="116"/>
                    <a:pt x="212" y="115"/>
                  </a:cubicBezTo>
                  <a:cubicBezTo>
                    <a:pt x="213" y="115"/>
                    <a:pt x="215" y="113"/>
                    <a:pt x="216" y="112"/>
                  </a:cubicBezTo>
                  <a:cubicBezTo>
                    <a:pt x="217" y="111"/>
                    <a:pt x="219" y="110"/>
                    <a:pt x="220" y="111"/>
                  </a:cubicBezTo>
                  <a:cubicBezTo>
                    <a:pt x="221" y="111"/>
                    <a:pt x="221" y="113"/>
                    <a:pt x="220" y="114"/>
                  </a:cubicBezTo>
                  <a:cubicBezTo>
                    <a:pt x="219" y="116"/>
                    <a:pt x="218" y="118"/>
                    <a:pt x="218" y="118"/>
                  </a:cubicBezTo>
                  <a:cubicBezTo>
                    <a:pt x="218" y="118"/>
                    <a:pt x="219" y="118"/>
                    <a:pt x="220" y="118"/>
                  </a:cubicBezTo>
                  <a:cubicBezTo>
                    <a:pt x="222" y="118"/>
                    <a:pt x="223" y="117"/>
                    <a:pt x="224" y="117"/>
                  </a:cubicBezTo>
                  <a:cubicBezTo>
                    <a:pt x="225" y="117"/>
                    <a:pt x="227" y="117"/>
                    <a:pt x="228" y="117"/>
                  </a:cubicBezTo>
                  <a:cubicBezTo>
                    <a:pt x="229" y="117"/>
                    <a:pt x="231" y="116"/>
                    <a:pt x="232" y="115"/>
                  </a:cubicBezTo>
                  <a:cubicBezTo>
                    <a:pt x="233" y="114"/>
                    <a:pt x="234" y="113"/>
                    <a:pt x="234" y="112"/>
                  </a:cubicBezTo>
                  <a:cubicBezTo>
                    <a:pt x="234" y="112"/>
                    <a:pt x="235" y="111"/>
                    <a:pt x="236" y="111"/>
                  </a:cubicBezTo>
                  <a:cubicBezTo>
                    <a:pt x="237" y="111"/>
                    <a:pt x="238" y="110"/>
                    <a:pt x="238" y="109"/>
                  </a:cubicBezTo>
                  <a:cubicBezTo>
                    <a:pt x="237" y="108"/>
                    <a:pt x="237" y="107"/>
                    <a:pt x="236" y="107"/>
                  </a:cubicBezTo>
                  <a:cubicBezTo>
                    <a:pt x="236" y="106"/>
                    <a:pt x="236" y="105"/>
                    <a:pt x="236" y="105"/>
                  </a:cubicBezTo>
                  <a:cubicBezTo>
                    <a:pt x="236" y="104"/>
                    <a:pt x="235" y="103"/>
                    <a:pt x="234" y="103"/>
                  </a:cubicBezTo>
                  <a:cubicBezTo>
                    <a:pt x="233" y="103"/>
                    <a:pt x="231" y="102"/>
                    <a:pt x="230" y="102"/>
                  </a:cubicBezTo>
                  <a:cubicBezTo>
                    <a:pt x="229" y="101"/>
                    <a:pt x="228" y="100"/>
                    <a:pt x="228" y="99"/>
                  </a:cubicBezTo>
                  <a:cubicBezTo>
                    <a:pt x="229" y="99"/>
                    <a:pt x="229" y="98"/>
                    <a:pt x="228" y="98"/>
                  </a:cubicBezTo>
                  <a:cubicBezTo>
                    <a:pt x="227" y="98"/>
                    <a:pt x="227" y="98"/>
                    <a:pt x="227" y="97"/>
                  </a:cubicBezTo>
                  <a:cubicBezTo>
                    <a:pt x="227" y="96"/>
                    <a:pt x="227" y="95"/>
                    <a:pt x="227" y="94"/>
                  </a:cubicBezTo>
                  <a:cubicBezTo>
                    <a:pt x="227" y="94"/>
                    <a:pt x="227" y="93"/>
                    <a:pt x="227" y="93"/>
                  </a:cubicBezTo>
                  <a:cubicBezTo>
                    <a:pt x="226" y="92"/>
                    <a:pt x="226" y="91"/>
                    <a:pt x="226" y="90"/>
                  </a:cubicBezTo>
                  <a:cubicBezTo>
                    <a:pt x="226" y="90"/>
                    <a:pt x="226" y="89"/>
                    <a:pt x="227" y="89"/>
                  </a:cubicBezTo>
                  <a:cubicBezTo>
                    <a:pt x="227" y="89"/>
                    <a:pt x="227" y="87"/>
                    <a:pt x="226" y="86"/>
                  </a:cubicBezTo>
                  <a:cubicBezTo>
                    <a:pt x="225" y="85"/>
                    <a:pt x="226" y="83"/>
                    <a:pt x="228" y="83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5" name="Freeform 119"/>
            <p:cNvSpPr>
              <a:spLocks/>
            </p:cNvSpPr>
            <p:nvPr/>
          </p:nvSpPr>
          <p:spPr bwMode="auto">
            <a:xfrm>
              <a:off x="2749500" y="2049875"/>
              <a:ext cx="3407" cy="2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6" name="Freeform 120"/>
            <p:cNvSpPr>
              <a:spLocks/>
            </p:cNvSpPr>
            <p:nvPr/>
          </p:nvSpPr>
          <p:spPr bwMode="auto">
            <a:xfrm>
              <a:off x="2299685" y="3210846"/>
              <a:ext cx="146530" cy="245153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0" y="79"/>
                </a:cxn>
                <a:cxn ang="0">
                  <a:pos x="5" y="81"/>
                </a:cxn>
                <a:cxn ang="0">
                  <a:pos x="11" y="78"/>
                </a:cxn>
                <a:cxn ang="0">
                  <a:pos x="19" y="76"/>
                </a:cxn>
                <a:cxn ang="0">
                  <a:pos x="28" y="71"/>
                </a:cxn>
                <a:cxn ang="0">
                  <a:pos x="33" y="65"/>
                </a:cxn>
                <a:cxn ang="0">
                  <a:pos x="41" y="57"/>
                </a:cxn>
                <a:cxn ang="0">
                  <a:pos x="44" y="55"/>
                </a:cxn>
                <a:cxn ang="0">
                  <a:pos x="45" y="49"/>
                </a:cxn>
                <a:cxn ang="0">
                  <a:pos x="50" y="42"/>
                </a:cxn>
                <a:cxn ang="0">
                  <a:pos x="46" y="35"/>
                </a:cxn>
                <a:cxn ang="0">
                  <a:pos x="44" y="24"/>
                </a:cxn>
                <a:cxn ang="0">
                  <a:pos x="38" y="13"/>
                </a:cxn>
                <a:cxn ang="0">
                  <a:pos x="37" y="8"/>
                </a:cxn>
                <a:cxn ang="0">
                  <a:pos x="29" y="8"/>
                </a:cxn>
                <a:cxn ang="0">
                  <a:pos x="21" y="10"/>
                </a:cxn>
                <a:cxn ang="0">
                  <a:pos x="17" y="5"/>
                </a:cxn>
                <a:cxn ang="0">
                  <a:pos x="11" y="0"/>
                </a:cxn>
                <a:cxn ang="0">
                  <a:pos x="10" y="8"/>
                </a:cxn>
                <a:cxn ang="0">
                  <a:pos x="9" y="20"/>
                </a:cxn>
                <a:cxn ang="0">
                  <a:pos x="12" y="23"/>
                </a:cxn>
                <a:cxn ang="0">
                  <a:pos x="17" y="24"/>
                </a:cxn>
                <a:cxn ang="0">
                  <a:pos x="16" y="27"/>
                </a:cxn>
                <a:cxn ang="0">
                  <a:pos x="17" y="32"/>
                </a:cxn>
                <a:cxn ang="0">
                  <a:pos x="14" y="40"/>
                </a:cxn>
                <a:cxn ang="0">
                  <a:pos x="16" y="45"/>
                </a:cxn>
                <a:cxn ang="0">
                  <a:pos x="14" y="49"/>
                </a:cxn>
                <a:cxn ang="0">
                  <a:pos x="16" y="55"/>
                </a:cxn>
                <a:cxn ang="0">
                  <a:pos x="11" y="62"/>
                </a:cxn>
                <a:cxn ang="0">
                  <a:pos x="6" y="65"/>
                </a:cxn>
                <a:cxn ang="0">
                  <a:pos x="1" y="69"/>
                </a:cxn>
              </a:cxnLst>
              <a:rect l="0" t="0" r="r" b="b"/>
              <a:pathLst>
                <a:path w="50" h="82">
                  <a:moveTo>
                    <a:pt x="1" y="69"/>
                  </a:moveTo>
                  <a:cubicBezTo>
                    <a:pt x="0" y="70"/>
                    <a:pt x="0" y="72"/>
                    <a:pt x="0" y="73"/>
                  </a:cubicBezTo>
                  <a:cubicBezTo>
                    <a:pt x="1" y="73"/>
                    <a:pt x="1" y="75"/>
                    <a:pt x="0" y="76"/>
                  </a:cubicBezTo>
                  <a:cubicBezTo>
                    <a:pt x="0" y="77"/>
                    <a:pt x="0" y="79"/>
                    <a:pt x="0" y="79"/>
                  </a:cubicBezTo>
                  <a:cubicBezTo>
                    <a:pt x="1" y="79"/>
                    <a:pt x="1" y="80"/>
                    <a:pt x="2" y="80"/>
                  </a:cubicBezTo>
                  <a:cubicBezTo>
                    <a:pt x="2" y="81"/>
                    <a:pt x="4" y="81"/>
                    <a:pt x="5" y="81"/>
                  </a:cubicBezTo>
                  <a:cubicBezTo>
                    <a:pt x="7" y="82"/>
                    <a:pt x="9" y="81"/>
                    <a:pt x="10" y="80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8"/>
                    <a:pt x="13" y="77"/>
                    <a:pt x="14" y="77"/>
                  </a:cubicBezTo>
                  <a:cubicBezTo>
                    <a:pt x="15" y="76"/>
                    <a:pt x="17" y="76"/>
                    <a:pt x="19" y="76"/>
                  </a:cubicBezTo>
                  <a:cubicBezTo>
                    <a:pt x="20" y="77"/>
                    <a:pt x="23" y="76"/>
                    <a:pt x="24" y="76"/>
                  </a:cubicBezTo>
                  <a:cubicBezTo>
                    <a:pt x="26" y="75"/>
                    <a:pt x="27" y="73"/>
                    <a:pt x="28" y="71"/>
                  </a:cubicBezTo>
                  <a:cubicBezTo>
                    <a:pt x="28" y="69"/>
                    <a:pt x="29" y="67"/>
                    <a:pt x="30" y="67"/>
                  </a:cubicBezTo>
                  <a:cubicBezTo>
                    <a:pt x="32" y="66"/>
                    <a:pt x="33" y="65"/>
                    <a:pt x="33" y="65"/>
                  </a:cubicBezTo>
                  <a:cubicBezTo>
                    <a:pt x="33" y="65"/>
                    <a:pt x="34" y="64"/>
                    <a:pt x="35" y="62"/>
                  </a:cubicBezTo>
                  <a:cubicBezTo>
                    <a:pt x="36" y="60"/>
                    <a:pt x="39" y="57"/>
                    <a:pt x="41" y="57"/>
                  </a:cubicBezTo>
                  <a:cubicBezTo>
                    <a:pt x="43" y="56"/>
                    <a:pt x="44" y="55"/>
                    <a:pt x="44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4"/>
                    <a:pt x="44" y="53"/>
                    <a:pt x="45" y="52"/>
                  </a:cubicBezTo>
                  <a:cubicBezTo>
                    <a:pt x="45" y="51"/>
                    <a:pt x="45" y="49"/>
                    <a:pt x="45" y="49"/>
                  </a:cubicBezTo>
                  <a:cubicBezTo>
                    <a:pt x="45" y="48"/>
                    <a:pt x="46" y="46"/>
                    <a:pt x="48" y="45"/>
                  </a:cubicBezTo>
                  <a:cubicBezTo>
                    <a:pt x="49" y="44"/>
                    <a:pt x="50" y="43"/>
                    <a:pt x="50" y="42"/>
                  </a:cubicBezTo>
                  <a:cubicBezTo>
                    <a:pt x="50" y="41"/>
                    <a:pt x="49" y="40"/>
                    <a:pt x="49" y="39"/>
                  </a:cubicBezTo>
                  <a:cubicBezTo>
                    <a:pt x="49" y="39"/>
                    <a:pt x="47" y="37"/>
                    <a:pt x="46" y="35"/>
                  </a:cubicBezTo>
                  <a:cubicBezTo>
                    <a:pt x="45" y="34"/>
                    <a:pt x="44" y="31"/>
                    <a:pt x="45" y="30"/>
                  </a:cubicBezTo>
                  <a:cubicBezTo>
                    <a:pt x="46" y="29"/>
                    <a:pt x="45" y="26"/>
                    <a:pt x="44" y="24"/>
                  </a:cubicBezTo>
                  <a:cubicBezTo>
                    <a:pt x="43" y="22"/>
                    <a:pt x="41" y="19"/>
                    <a:pt x="40" y="18"/>
                  </a:cubicBezTo>
                  <a:cubicBezTo>
                    <a:pt x="39" y="17"/>
                    <a:pt x="38" y="15"/>
                    <a:pt x="38" y="13"/>
                  </a:cubicBezTo>
                  <a:cubicBezTo>
                    <a:pt x="38" y="12"/>
                    <a:pt x="39" y="11"/>
                    <a:pt x="39" y="11"/>
                  </a:cubicBezTo>
                  <a:cubicBezTo>
                    <a:pt x="39" y="11"/>
                    <a:pt x="38" y="10"/>
                    <a:pt x="37" y="8"/>
                  </a:cubicBezTo>
                  <a:cubicBezTo>
                    <a:pt x="36" y="7"/>
                    <a:pt x="35" y="7"/>
                    <a:pt x="34" y="7"/>
                  </a:cubicBezTo>
                  <a:cubicBezTo>
                    <a:pt x="33" y="8"/>
                    <a:pt x="31" y="8"/>
                    <a:pt x="29" y="8"/>
                  </a:cubicBezTo>
                  <a:cubicBezTo>
                    <a:pt x="28" y="8"/>
                    <a:pt x="26" y="8"/>
                    <a:pt x="25" y="9"/>
                  </a:cubicBezTo>
                  <a:cubicBezTo>
                    <a:pt x="24" y="10"/>
                    <a:pt x="23" y="10"/>
                    <a:pt x="21" y="10"/>
                  </a:cubicBezTo>
                  <a:cubicBezTo>
                    <a:pt x="20" y="9"/>
                    <a:pt x="19" y="9"/>
                    <a:pt x="18" y="8"/>
                  </a:cubicBezTo>
                  <a:cubicBezTo>
                    <a:pt x="18" y="7"/>
                    <a:pt x="17" y="6"/>
                    <a:pt x="17" y="5"/>
                  </a:cubicBezTo>
                  <a:cubicBezTo>
                    <a:pt x="16" y="4"/>
                    <a:pt x="15" y="2"/>
                    <a:pt x="14" y="2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1" y="0"/>
                    <a:pt x="11" y="1"/>
                    <a:pt x="10" y="2"/>
                  </a:cubicBezTo>
                  <a:cubicBezTo>
                    <a:pt x="9" y="3"/>
                    <a:pt x="9" y="6"/>
                    <a:pt x="10" y="8"/>
                  </a:cubicBezTo>
                  <a:cubicBezTo>
                    <a:pt x="12" y="11"/>
                    <a:pt x="12" y="14"/>
                    <a:pt x="11" y="16"/>
                  </a:cubicBezTo>
                  <a:cubicBezTo>
                    <a:pt x="11" y="17"/>
                    <a:pt x="10" y="19"/>
                    <a:pt x="9" y="20"/>
                  </a:cubicBezTo>
                  <a:cubicBezTo>
                    <a:pt x="9" y="21"/>
                    <a:pt x="9" y="23"/>
                    <a:pt x="9" y="23"/>
                  </a:cubicBezTo>
                  <a:cubicBezTo>
                    <a:pt x="10" y="23"/>
                    <a:pt x="11" y="23"/>
                    <a:pt x="12" y="23"/>
                  </a:cubicBezTo>
                  <a:cubicBezTo>
                    <a:pt x="13" y="22"/>
                    <a:pt x="14" y="22"/>
                    <a:pt x="14" y="23"/>
                  </a:cubicBezTo>
                  <a:cubicBezTo>
                    <a:pt x="15" y="23"/>
                    <a:pt x="16" y="23"/>
                    <a:pt x="17" y="24"/>
                  </a:cubicBezTo>
                  <a:cubicBezTo>
                    <a:pt x="17" y="24"/>
                    <a:pt x="17" y="24"/>
                    <a:pt x="17" y="25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5" y="28"/>
                    <a:pt x="15" y="29"/>
                    <a:pt x="16" y="29"/>
                  </a:cubicBezTo>
                  <a:cubicBezTo>
                    <a:pt x="17" y="29"/>
                    <a:pt x="17" y="31"/>
                    <a:pt x="17" y="32"/>
                  </a:cubicBezTo>
                  <a:cubicBezTo>
                    <a:pt x="17" y="33"/>
                    <a:pt x="16" y="35"/>
                    <a:pt x="15" y="36"/>
                  </a:cubicBezTo>
                  <a:cubicBezTo>
                    <a:pt x="15" y="37"/>
                    <a:pt x="14" y="38"/>
                    <a:pt x="14" y="40"/>
                  </a:cubicBezTo>
                  <a:cubicBezTo>
                    <a:pt x="14" y="41"/>
                    <a:pt x="14" y="43"/>
                    <a:pt x="15" y="43"/>
                  </a:cubicBezTo>
                  <a:cubicBezTo>
                    <a:pt x="15" y="43"/>
                    <a:pt x="16" y="44"/>
                    <a:pt x="16" y="45"/>
                  </a:cubicBezTo>
                  <a:cubicBezTo>
                    <a:pt x="16" y="46"/>
                    <a:pt x="15" y="47"/>
                    <a:pt x="15" y="48"/>
                  </a:cubicBezTo>
                  <a:cubicBezTo>
                    <a:pt x="15" y="48"/>
                    <a:pt x="14" y="49"/>
                    <a:pt x="14" y="49"/>
                  </a:cubicBezTo>
                  <a:cubicBezTo>
                    <a:pt x="14" y="50"/>
                    <a:pt x="14" y="50"/>
                    <a:pt x="15" y="51"/>
                  </a:cubicBezTo>
                  <a:cubicBezTo>
                    <a:pt x="16" y="52"/>
                    <a:pt x="17" y="53"/>
                    <a:pt x="16" y="55"/>
                  </a:cubicBezTo>
                  <a:cubicBezTo>
                    <a:pt x="16" y="56"/>
                    <a:pt x="15" y="58"/>
                    <a:pt x="14" y="58"/>
                  </a:cubicBezTo>
                  <a:cubicBezTo>
                    <a:pt x="14" y="59"/>
                    <a:pt x="12" y="60"/>
                    <a:pt x="11" y="62"/>
                  </a:cubicBezTo>
                  <a:cubicBezTo>
                    <a:pt x="10" y="63"/>
                    <a:pt x="9" y="64"/>
                    <a:pt x="8" y="64"/>
                  </a:cubicBezTo>
                  <a:cubicBezTo>
                    <a:pt x="7" y="64"/>
                    <a:pt x="6" y="65"/>
                    <a:pt x="6" y="65"/>
                  </a:cubicBezTo>
                  <a:cubicBezTo>
                    <a:pt x="6" y="65"/>
                    <a:pt x="5" y="65"/>
                    <a:pt x="5" y="66"/>
                  </a:cubicBezTo>
                  <a:cubicBezTo>
                    <a:pt x="4" y="67"/>
                    <a:pt x="2" y="69"/>
                    <a:pt x="1" y="69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7" name="Freeform 123"/>
            <p:cNvSpPr>
              <a:spLocks/>
            </p:cNvSpPr>
            <p:nvPr/>
          </p:nvSpPr>
          <p:spPr bwMode="auto">
            <a:xfrm>
              <a:off x="2334898" y="3306963"/>
              <a:ext cx="381661" cy="241914"/>
            </a:xfrm>
            <a:custGeom>
              <a:avLst/>
              <a:gdLst/>
              <a:ahLst/>
              <a:cxnLst>
                <a:cxn ang="0">
                  <a:pos x="128" y="16"/>
                </a:cxn>
                <a:cxn ang="0">
                  <a:pos x="131" y="12"/>
                </a:cxn>
                <a:cxn ang="0">
                  <a:pos x="125" y="8"/>
                </a:cxn>
                <a:cxn ang="0">
                  <a:pos x="115" y="6"/>
                </a:cxn>
                <a:cxn ang="0">
                  <a:pos x="107" y="3"/>
                </a:cxn>
                <a:cxn ang="0">
                  <a:pos x="100" y="0"/>
                </a:cxn>
                <a:cxn ang="0">
                  <a:pos x="95" y="3"/>
                </a:cxn>
                <a:cxn ang="0">
                  <a:pos x="90" y="5"/>
                </a:cxn>
                <a:cxn ang="0">
                  <a:pos x="82" y="8"/>
                </a:cxn>
                <a:cxn ang="0">
                  <a:pos x="75" y="11"/>
                </a:cxn>
                <a:cxn ang="0">
                  <a:pos x="70" y="19"/>
                </a:cxn>
                <a:cxn ang="0">
                  <a:pos x="65" y="26"/>
                </a:cxn>
                <a:cxn ang="0">
                  <a:pos x="61" y="33"/>
                </a:cxn>
                <a:cxn ang="0">
                  <a:pos x="50" y="40"/>
                </a:cxn>
                <a:cxn ang="0">
                  <a:pos x="38" y="39"/>
                </a:cxn>
                <a:cxn ang="0">
                  <a:pos x="30" y="39"/>
                </a:cxn>
                <a:cxn ang="0">
                  <a:pos x="22" y="33"/>
                </a:cxn>
                <a:cxn ang="0">
                  <a:pos x="17" y="39"/>
                </a:cxn>
                <a:cxn ang="0">
                  <a:pos x="8" y="44"/>
                </a:cxn>
                <a:cxn ang="0">
                  <a:pos x="0" y="46"/>
                </a:cxn>
                <a:cxn ang="0">
                  <a:pos x="3" y="53"/>
                </a:cxn>
                <a:cxn ang="0">
                  <a:pos x="12" y="65"/>
                </a:cxn>
                <a:cxn ang="0">
                  <a:pos x="10" y="70"/>
                </a:cxn>
                <a:cxn ang="0">
                  <a:pos x="9" y="73"/>
                </a:cxn>
                <a:cxn ang="0">
                  <a:pos x="12" y="82"/>
                </a:cxn>
                <a:cxn ang="0">
                  <a:pos x="20" y="75"/>
                </a:cxn>
                <a:cxn ang="0">
                  <a:pos x="38" y="65"/>
                </a:cxn>
                <a:cxn ang="0">
                  <a:pos x="46" y="62"/>
                </a:cxn>
                <a:cxn ang="0">
                  <a:pos x="58" y="63"/>
                </a:cxn>
                <a:cxn ang="0">
                  <a:pos x="74" y="67"/>
                </a:cxn>
                <a:cxn ang="0">
                  <a:pos x="84" y="75"/>
                </a:cxn>
                <a:cxn ang="0">
                  <a:pos x="94" y="75"/>
                </a:cxn>
                <a:cxn ang="0">
                  <a:pos x="106" y="75"/>
                </a:cxn>
                <a:cxn ang="0">
                  <a:pos x="118" y="74"/>
                </a:cxn>
                <a:cxn ang="0">
                  <a:pos x="127" y="66"/>
                </a:cxn>
                <a:cxn ang="0">
                  <a:pos x="121" y="55"/>
                </a:cxn>
                <a:cxn ang="0">
                  <a:pos x="122" y="40"/>
                </a:cxn>
                <a:cxn ang="0">
                  <a:pos x="129" y="30"/>
                </a:cxn>
                <a:cxn ang="0">
                  <a:pos x="128" y="26"/>
                </a:cxn>
              </a:cxnLst>
              <a:rect l="0" t="0" r="r" b="b"/>
              <a:pathLst>
                <a:path w="131" h="82">
                  <a:moveTo>
                    <a:pt x="128" y="20"/>
                  </a:moveTo>
                  <a:cubicBezTo>
                    <a:pt x="129" y="19"/>
                    <a:pt x="129" y="17"/>
                    <a:pt x="128" y="16"/>
                  </a:cubicBezTo>
                  <a:cubicBezTo>
                    <a:pt x="128" y="14"/>
                    <a:pt x="128" y="13"/>
                    <a:pt x="129" y="13"/>
                  </a:cubicBezTo>
                  <a:cubicBezTo>
                    <a:pt x="130" y="12"/>
                    <a:pt x="131" y="12"/>
                    <a:pt x="131" y="12"/>
                  </a:cubicBezTo>
                  <a:cubicBezTo>
                    <a:pt x="131" y="12"/>
                    <a:pt x="130" y="11"/>
                    <a:pt x="130" y="9"/>
                  </a:cubicBezTo>
                  <a:cubicBezTo>
                    <a:pt x="130" y="8"/>
                    <a:pt x="128" y="7"/>
                    <a:pt x="125" y="8"/>
                  </a:cubicBezTo>
                  <a:cubicBezTo>
                    <a:pt x="123" y="9"/>
                    <a:pt x="120" y="8"/>
                    <a:pt x="119" y="8"/>
                  </a:cubicBezTo>
                  <a:cubicBezTo>
                    <a:pt x="118" y="7"/>
                    <a:pt x="116" y="6"/>
                    <a:pt x="115" y="6"/>
                  </a:cubicBezTo>
                  <a:cubicBezTo>
                    <a:pt x="114" y="6"/>
                    <a:pt x="112" y="5"/>
                    <a:pt x="111" y="5"/>
                  </a:cubicBezTo>
                  <a:cubicBezTo>
                    <a:pt x="110" y="4"/>
                    <a:pt x="108" y="3"/>
                    <a:pt x="107" y="3"/>
                  </a:cubicBezTo>
                  <a:cubicBezTo>
                    <a:pt x="107" y="2"/>
                    <a:pt x="105" y="1"/>
                    <a:pt x="103" y="1"/>
                  </a:cubicBezTo>
                  <a:cubicBezTo>
                    <a:pt x="101" y="0"/>
                    <a:pt x="100" y="0"/>
                    <a:pt x="100" y="0"/>
                  </a:cubicBezTo>
                  <a:cubicBezTo>
                    <a:pt x="100" y="0"/>
                    <a:pt x="99" y="1"/>
                    <a:pt x="98" y="2"/>
                  </a:cubicBezTo>
                  <a:cubicBezTo>
                    <a:pt x="97" y="3"/>
                    <a:pt x="96" y="3"/>
                    <a:pt x="95" y="3"/>
                  </a:cubicBezTo>
                  <a:cubicBezTo>
                    <a:pt x="94" y="2"/>
                    <a:pt x="93" y="3"/>
                    <a:pt x="92" y="4"/>
                  </a:cubicBezTo>
                  <a:cubicBezTo>
                    <a:pt x="91" y="5"/>
                    <a:pt x="90" y="5"/>
                    <a:pt x="90" y="5"/>
                  </a:cubicBezTo>
                  <a:cubicBezTo>
                    <a:pt x="89" y="5"/>
                    <a:pt x="88" y="5"/>
                    <a:pt x="87" y="6"/>
                  </a:cubicBezTo>
                  <a:cubicBezTo>
                    <a:pt x="86" y="7"/>
                    <a:pt x="84" y="8"/>
                    <a:pt x="82" y="8"/>
                  </a:cubicBezTo>
                  <a:cubicBezTo>
                    <a:pt x="81" y="8"/>
                    <a:pt x="79" y="8"/>
                    <a:pt x="77" y="8"/>
                  </a:cubicBezTo>
                  <a:cubicBezTo>
                    <a:pt x="76" y="9"/>
                    <a:pt x="75" y="10"/>
                    <a:pt x="75" y="11"/>
                  </a:cubicBezTo>
                  <a:cubicBezTo>
                    <a:pt x="75" y="13"/>
                    <a:pt x="74" y="15"/>
                    <a:pt x="73" y="16"/>
                  </a:cubicBezTo>
                  <a:cubicBezTo>
                    <a:pt x="72" y="17"/>
                    <a:pt x="71" y="19"/>
                    <a:pt x="70" y="19"/>
                  </a:cubicBezTo>
                  <a:cubicBezTo>
                    <a:pt x="70" y="19"/>
                    <a:pt x="69" y="21"/>
                    <a:pt x="68" y="22"/>
                  </a:cubicBezTo>
                  <a:cubicBezTo>
                    <a:pt x="67" y="24"/>
                    <a:pt x="66" y="25"/>
                    <a:pt x="65" y="26"/>
                  </a:cubicBezTo>
                  <a:cubicBezTo>
                    <a:pt x="65" y="27"/>
                    <a:pt x="64" y="28"/>
                    <a:pt x="64" y="29"/>
                  </a:cubicBezTo>
                  <a:cubicBezTo>
                    <a:pt x="63" y="30"/>
                    <a:pt x="62" y="32"/>
                    <a:pt x="61" y="33"/>
                  </a:cubicBezTo>
                  <a:cubicBezTo>
                    <a:pt x="59" y="34"/>
                    <a:pt x="57" y="36"/>
                    <a:pt x="56" y="37"/>
                  </a:cubicBezTo>
                  <a:cubicBezTo>
                    <a:pt x="54" y="39"/>
                    <a:pt x="52" y="40"/>
                    <a:pt x="50" y="40"/>
                  </a:cubicBezTo>
                  <a:cubicBezTo>
                    <a:pt x="49" y="40"/>
                    <a:pt x="46" y="40"/>
                    <a:pt x="44" y="40"/>
                  </a:cubicBezTo>
                  <a:cubicBezTo>
                    <a:pt x="42" y="40"/>
                    <a:pt x="39" y="40"/>
                    <a:pt x="38" y="39"/>
                  </a:cubicBezTo>
                  <a:cubicBezTo>
                    <a:pt x="37" y="39"/>
                    <a:pt x="35" y="39"/>
                    <a:pt x="34" y="39"/>
                  </a:cubicBezTo>
                  <a:cubicBezTo>
                    <a:pt x="33" y="39"/>
                    <a:pt x="31" y="39"/>
                    <a:pt x="30" y="39"/>
                  </a:cubicBezTo>
                  <a:cubicBezTo>
                    <a:pt x="28" y="39"/>
                    <a:pt x="26" y="37"/>
                    <a:pt x="24" y="36"/>
                  </a:cubicBezTo>
                  <a:cubicBezTo>
                    <a:pt x="23" y="35"/>
                    <a:pt x="22" y="33"/>
                    <a:pt x="22" y="33"/>
                  </a:cubicBezTo>
                  <a:cubicBezTo>
                    <a:pt x="22" y="33"/>
                    <a:pt x="21" y="34"/>
                    <a:pt x="19" y="35"/>
                  </a:cubicBezTo>
                  <a:cubicBezTo>
                    <a:pt x="18" y="35"/>
                    <a:pt x="17" y="37"/>
                    <a:pt x="17" y="39"/>
                  </a:cubicBezTo>
                  <a:cubicBezTo>
                    <a:pt x="16" y="41"/>
                    <a:pt x="15" y="43"/>
                    <a:pt x="13" y="44"/>
                  </a:cubicBezTo>
                  <a:cubicBezTo>
                    <a:pt x="12" y="44"/>
                    <a:pt x="9" y="45"/>
                    <a:pt x="8" y="44"/>
                  </a:cubicBezTo>
                  <a:cubicBezTo>
                    <a:pt x="6" y="44"/>
                    <a:pt x="4" y="44"/>
                    <a:pt x="3" y="45"/>
                  </a:cubicBezTo>
                  <a:cubicBezTo>
                    <a:pt x="2" y="45"/>
                    <a:pt x="0" y="46"/>
                    <a:pt x="0" y="46"/>
                  </a:cubicBezTo>
                  <a:cubicBezTo>
                    <a:pt x="0" y="46"/>
                    <a:pt x="1" y="47"/>
                    <a:pt x="2" y="48"/>
                  </a:cubicBezTo>
                  <a:cubicBezTo>
                    <a:pt x="3" y="49"/>
                    <a:pt x="3" y="51"/>
                    <a:pt x="3" y="53"/>
                  </a:cubicBezTo>
                  <a:cubicBezTo>
                    <a:pt x="3" y="54"/>
                    <a:pt x="5" y="57"/>
                    <a:pt x="7" y="60"/>
                  </a:cubicBezTo>
                  <a:cubicBezTo>
                    <a:pt x="9" y="62"/>
                    <a:pt x="11" y="64"/>
                    <a:pt x="12" y="65"/>
                  </a:cubicBezTo>
                  <a:cubicBezTo>
                    <a:pt x="14" y="66"/>
                    <a:pt x="14" y="68"/>
                    <a:pt x="13" y="68"/>
                  </a:cubicBezTo>
                  <a:cubicBezTo>
                    <a:pt x="12" y="69"/>
                    <a:pt x="11" y="70"/>
                    <a:pt x="10" y="70"/>
                  </a:cubicBezTo>
                  <a:cubicBezTo>
                    <a:pt x="10" y="70"/>
                    <a:pt x="9" y="70"/>
                    <a:pt x="9" y="71"/>
                  </a:cubicBezTo>
                  <a:cubicBezTo>
                    <a:pt x="8" y="71"/>
                    <a:pt x="8" y="72"/>
                    <a:pt x="9" y="73"/>
                  </a:cubicBezTo>
                  <a:cubicBezTo>
                    <a:pt x="9" y="73"/>
                    <a:pt x="10" y="76"/>
                    <a:pt x="11" y="78"/>
                  </a:cubicBezTo>
                  <a:cubicBezTo>
                    <a:pt x="11" y="80"/>
                    <a:pt x="12" y="82"/>
                    <a:pt x="12" y="82"/>
                  </a:cubicBezTo>
                  <a:cubicBezTo>
                    <a:pt x="12" y="81"/>
                    <a:pt x="13" y="81"/>
                    <a:pt x="13" y="80"/>
                  </a:cubicBezTo>
                  <a:cubicBezTo>
                    <a:pt x="14" y="79"/>
                    <a:pt x="17" y="77"/>
                    <a:pt x="20" y="75"/>
                  </a:cubicBezTo>
                  <a:cubicBezTo>
                    <a:pt x="23" y="73"/>
                    <a:pt x="27" y="70"/>
                    <a:pt x="30" y="69"/>
                  </a:cubicBezTo>
                  <a:cubicBezTo>
                    <a:pt x="33" y="68"/>
                    <a:pt x="36" y="66"/>
                    <a:pt x="38" y="65"/>
                  </a:cubicBezTo>
                  <a:cubicBezTo>
                    <a:pt x="39" y="64"/>
                    <a:pt x="41" y="63"/>
                    <a:pt x="42" y="63"/>
                  </a:cubicBezTo>
                  <a:cubicBezTo>
                    <a:pt x="43" y="63"/>
                    <a:pt x="45" y="63"/>
                    <a:pt x="46" y="62"/>
                  </a:cubicBezTo>
                  <a:cubicBezTo>
                    <a:pt x="47" y="61"/>
                    <a:pt x="50" y="61"/>
                    <a:pt x="52" y="61"/>
                  </a:cubicBezTo>
                  <a:cubicBezTo>
                    <a:pt x="54" y="61"/>
                    <a:pt x="57" y="62"/>
                    <a:pt x="58" y="63"/>
                  </a:cubicBezTo>
                  <a:cubicBezTo>
                    <a:pt x="59" y="64"/>
                    <a:pt x="63" y="65"/>
                    <a:pt x="66" y="64"/>
                  </a:cubicBezTo>
                  <a:cubicBezTo>
                    <a:pt x="69" y="64"/>
                    <a:pt x="73" y="65"/>
                    <a:pt x="74" y="67"/>
                  </a:cubicBezTo>
                  <a:cubicBezTo>
                    <a:pt x="75" y="69"/>
                    <a:pt x="77" y="72"/>
                    <a:pt x="79" y="73"/>
                  </a:cubicBezTo>
                  <a:cubicBezTo>
                    <a:pt x="80" y="74"/>
                    <a:pt x="83" y="75"/>
                    <a:pt x="84" y="75"/>
                  </a:cubicBezTo>
                  <a:cubicBezTo>
                    <a:pt x="85" y="75"/>
                    <a:pt x="87" y="76"/>
                    <a:pt x="89" y="76"/>
                  </a:cubicBezTo>
                  <a:cubicBezTo>
                    <a:pt x="91" y="76"/>
                    <a:pt x="93" y="76"/>
                    <a:pt x="94" y="75"/>
                  </a:cubicBezTo>
                  <a:cubicBezTo>
                    <a:pt x="95" y="74"/>
                    <a:pt x="97" y="74"/>
                    <a:pt x="99" y="74"/>
                  </a:cubicBezTo>
                  <a:cubicBezTo>
                    <a:pt x="101" y="75"/>
                    <a:pt x="104" y="75"/>
                    <a:pt x="106" y="75"/>
                  </a:cubicBezTo>
                  <a:cubicBezTo>
                    <a:pt x="108" y="75"/>
                    <a:pt x="111" y="75"/>
                    <a:pt x="113" y="76"/>
                  </a:cubicBezTo>
                  <a:cubicBezTo>
                    <a:pt x="115" y="76"/>
                    <a:pt x="117" y="76"/>
                    <a:pt x="118" y="74"/>
                  </a:cubicBezTo>
                  <a:cubicBezTo>
                    <a:pt x="119" y="73"/>
                    <a:pt x="121" y="72"/>
                    <a:pt x="123" y="71"/>
                  </a:cubicBezTo>
                  <a:cubicBezTo>
                    <a:pt x="125" y="71"/>
                    <a:pt x="126" y="68"/>
                    <a:pt x="127" y="66"/>
                  </a:cubicBezTo>
                  <a:cubicBezTo>
                    <a:pt x="127" y="64"/>
                    <a:pt x="127" y="61"/>
                    <a:pt x="125" y="60"/>
                  </a:cubicBezTo>
                  <a:cubicBezTo>
                    <a:pt x="124" y="59"/>
                    <a:pt x="122" y="57"/>
                    <a:pt x="121" y="55"/>
                  </a:cubicBezTo>
                  <a:cubicBezTo>
                    <a:pt x="120" y="53"/>
                    <a:pt x="120" y="49"/>
                    <a:pt x="120" y="47"/>
                  </a:cubicBezTo>
                  <a:cubicBezTo>
                    <a:pt x="120" y="45"/>
                    <a:pt x="121" y="42"/>
                    <a:pt x="122" y="40"/>
                  </a:cubicBezTo>
                  <a:cubicBezTo>
                    <a:pt x="123" y="38"/>
                    <a:pt x="125" y="36"/>
                    <a:pt x="126" y="35"/>
                  </a:cubicBezTo>
                  <a:cubicBezTo>
                    <a:pt x="127" y="34"/>
                    <a:pt x="129" y="32"/>
                    <a:pt x="129" y="30"/>
                  </a:cubicBezTo>
                  <a:cubicBezTo>
                    <a:pt x="130" y="30"/>
                    <a:pt x="130" y="29"/>
                    <a:pt x="130" y="29"/>
                  </a:cubicBezTo>
                  <a:cubicBezTo>
                    <a:pt x="130" y="29"/>
                    <a:pt x="129" y="28"/>
                    <a:pt x="128" y="26"/>
                  </a:cubicBezTo>
                  <a:cubicBezTo>
                    <a:pt x="128" y="25"/>
                    <a:pt x="127" y="22"/>
                    <a:pt x="128" y="2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8" name="Freeform 135"/>
            <p:cNvSpPr>
              <a:spLocks/>
            </p:cNvSpPr>
            <p:nvPr/>
          </p:nvSpPr>
          <p:spPr bwMode="auto">
            <a:xfrm>
              <a:off x="2749500" y="1998037"/>
              <a:ext cx="32941" cy="22680"/>
            </a:xfrm>
            <a:custGeom>
              <a:avLst/>
              <a:gdLst/>
              <a:ahLst/>
              <a:cxnLst>
                <a:cxn ang="0">
                  <a:pos x="19" y="18"/>
                </a:cxn>
                <a:cxn ang="0">
                  <a:pos x="21" y="12"/>
                </a:cxn>
                <a:cxn ang="0">
                  <a:pos x="24" y="7"/>
                </a:cxn>
                <a:cxn ang="0">
                  <a:pos x="21" y="0"/>
                </a:cxn>
                <a:cxn ang="0">
                  <a:pos x="17" y="0"/>
                </a:cxn>
                <a:cxn ang="0">
                  <a:pos x="9" y="0"/>
                </a:cxn>
                <a:cxn ang="0">
                  <a:pos x="7" y="5"/>
                </a:cxn>
                <a:cxn ang="0">
                  <a:pos x="7" y="9"/>
                </a:cxn>
                <a:cxn ang="0">
                  <a:pos x="0" y="14"/>
                </a:cxn>
                <a:cxn ang="0">
                  <a:pos x="13" y="18"/>
                </a:cxn>
                <a:cxn ang="0">
                  <a:pos x="19" y="18"/>
                </a:cxn>
              </a:cxnLst>
              <a:rect l="0" t="0" r="r" b="b"/>
              <a:pathLst>
                <a:path w="24" h="18">
                  <a:moveTo>
                    <a:pt x="19" y="18"/>
                  </a:moveTo>
                  <a:lnTo>
                    <a:pt x="21" y="12"/>
                  </a:lnTo>
                  <a:lnTo>
                    <a:pt x="24" y="7"/>
                  </a:lnTo>
                  <a:lnTo>
                    <a:pt x="21" y="0"/>
                  </a:lnTo>
                  <a:lnTo>
                    <a:pt x="17" y="0"/>
                  </a:lnTo>
                  <a:lnTo>
                    <a:pt x="9" y="0"/>
                  </a:lnTo>
                  <a:lnTo>
                    <a:pt x="7" y="5"/>
                  </a:lnTo>
                  <a:lnTo>
                    <a:pt x="7" y="9"/>
                  </a:lnTo>
                  <a:lnTo>
                    <a:pt x="0" y="14"/>
                  </a:lnTo>
                  <a:lnTo>
                    <a:pt x="13" y="18"/>
                  </a:lnTo>
                  <a:lnTo>
                    <a:pt x="19" y="18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9" name="Freeform 136"/>
            <p:cNvSpPr>
              <a:spLocks/>
            </p:cNvSpPr>
            <p:nvPr/>
          </p:nvSpPr>
          <p:spPr bwMode="auto">
            <a:xfrm>
              <a:off x="3193635" y="1624366"/>
              <a:ext cx="78377" cy="52919"/>
            </a:xfrm>
            <a:custGeom>
              <a:avLst/>
              <a:gdLst/>
              <a:ahLst/>
              <a:cxnLst>
                <a:cxn ang="0">
                  <a:pos x="4" y="17"/>
                </a:cxn>
                <a:cxn ang="0">
                  <a:pos x="9" y="18"/>
                </a:cxn>
                <a:cxn ang="0">
                  <a:pos x="14" y="16"/>
                </a:cxn>
                <a:cxn ang="0">
                  <a:pos x="18" y="15"/>
                </a:cxn>
                <a:cxn ang="0">
                  <a:pos x="22" y="14"/>
                </a:cxn>
                <a:cxn ang="0">
                  <a:pos x="25" y="12"/>
                </a:cxn>
                <a:cxn ang="0">
                  <a:pos x="27" y="7"/>
                </a:cxn>
                <a:cxn ang="0">
                  <a:pos x="26" y="1"/>
                </a:cxn>
                <a:cxn ang="0">
                  <a:pos x="23" y="1"/>
                </a:cxn>
                <a:cxn ang="0">
                  <a:pos x="21" y="2"/>
                </a:cxn>
                <a:cxn ang="0">
                  <a:pos x="18" y="3"/>
                </a:cxn>
                <a:cxn ang="0">
                  <a:pos x="15" y="6"/>
                </a:cxn>
                <a:cxn ang="0">
                  <a:pos x="13" y="7"/>
                </a:cxn>
                <a:cxn ang="0">
                  <a:pos x="9" y="7"/>
                </a:cxn>
                <a:cxn ang="0">
                  <a:pos x="7" y="10"/>
                </a:cxn>
                <a:cxn ang="0">
                  <a:pos x="6" y="12"/>
                </a:cxn>
                <a:cxn ang="0">
                  <a:pos x="3" y="11"/>
                </a:cxn>
                <a:cxn ang="0">
                  <a:pos x="1" y="10"/>
                </a:cxn>
                <a:cxn ang="0">
                  <a:pos x="2" y="13"/>
                </a:cxn>
                <a:cxn ang="0">
                  <a:pos x="4" y="17"/>
                </a:cxn>
              </a:cxnLst>
              <a:rect l="0" t="0" r="r" b="b"/>
              <a:pathLst>
                <a:path w="27" h="18">
                  <a:moveTo>
                    <a:pt x="4" y="17"/>
                  </a:moveTo>
                  <a:cubicBezTo>
                    <a:pt x="5" y="18"/>
                    <a:pt x="7" y="18"/>
                    <a:pt x="9" y="18"/>
                  </a:cubicBezTo>
                  <a:cubicBezTo>
                    <a:pt x="11" y="18"/>
                    <a:pt x="13" y="17"/>
                    <a:pt x="14" y="16"/>
                  </a:cubicBezTo>
                  <a:cubicBezTo>
                    <a:pt x="14" y="16"/>
                    <a:pt x="16" y="15"/>
                    <a:pt x="18" y="15"/>
                  </a:cubicBezTo>
                  <a:cubicBezTo>
                    <a:pt x="19" y="15"/>
                    <a:pt x="21" y="15"/>
                    <a:pt x="22" y="14"/>
                  </a:cubicBezTo>
                  <a:cubicBezTo>
                    <a:pt x="23" y="14"/>
                    <a:pt x="25" y="12"/>
                    <a:pt x="25" y="12"/>
                  </a:cubicBezTo>
                  <a:cubicBezTo>
                    <a:pt x="26" y="11"/>
                    <a:pt x="26" y="9"/>
                    <a:pt x="27" y="7"/>
                  </a:cubicBezTo>
                  <a:cubicBezTo>
                    <a:pt x="27" y="5"/>
                    <a:pt x="27" y="3"/>
                    <a:pt x="26" y="1"/>
                  </a:cubicBezTo>
                  <a:cubicBezTo>
                    <a:pt x="25" y="0"/>
                    <a:pt x="24" y="0"/>
                    <a:pt x="23" y="1"/>
                  </a:cubicBezTo>
                  <a:cubicBezTo>
                    <a:pt x="23" y="1"/>
                    <a:pt x="22" y="2"/>
                    <a:pt x="21" y="2"/>
                  </a:cubicBezTo>
                  <a:cubicBezTo>
                    <a:pt x="20" y="2"/>
                    <a:pt x="19" y="3"/>
                    <a:pt x="18" y="3"/>
                  </a:cubicBezTo>
                  <a:cubicBezTo>
                    <a:pt x="17" y="4"/>
                    <a:pt x="16" y="5"/>
                    <a:pt x="15" y="6"/>
                  </a:cubicBezTo>
                  <a:cubicBezTo>
                    <a:pt x="15" y="7"/>
                    <a:pt x="13" y="7"/>
                    <a:pt x="13" y="7"/>
                  </a:cubicBezTo>
                  <a:cubicBezTo>
                    <a:pt x="12" y="6"/>
                    <a:pt x="10" y="6"/>
                    <a:pt x="9" y="7"/>
                  </a:cubicBezTo>
                  <a:cubicBezTo>
                    <a:pt x="8" y="8"/>
                    <a:pt x="7" y="9"/>
                    <a:pt x="7" y="10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2"/>
                    <a:pt x="3" y="11"/>
                  </a:cubicBezTo>
                  <a:cubicBezTo>
                    <a:pt x="3" y="11"/>
                    <a:pt x="2" y="10"/>
                    <a:pt x="1" y="10"/>
                  </a:cubicBezTo>
                  <a:cubicBezTo>
                    <a:pt x="0" y="10"/>
                    <a:pt x="1" y="11"/>
                    <a:pt x="2" y="13"/>
                  </a:cubicBezTo>
                  <a:cubicBezTo>
                    <a:pt x="3" y="14"/>
                    <a:pt x="4" y="16"/>
                    <a:pt x="4" y="17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0" name="Freeform 137"/>
            <p:cNvSpPr>
              <a:spLocks/>
            </p:cNvSpPr>
            <p:nvPr/>
          </p:nvSpPr>
          <p:spPr bwMode="auto">
            <a:xfrm>
              <a:off x="3073230" y="1744243"/>
              <a:ext cx="22718" cy="21599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5" y="7"/>
                </a:cxn>
                <a:cxn ang="0">
                  <a:pos x="6" y="4"/>
                </a:cxn>
                <a:cxn ang="0">
                  <a:pos x="2" y="1"/>
                </a:cxn>
                <a:cxn ang="0">
                  <a:pos x="0" y="2"/>
                </a:cxn>
                <a:cxn ang="0">
                  <a:pos x="3" y="6"/>
                </a:cxn>
              </a:cxnLst>
              <a:rect l="0" t="0" r="r" b="b"/>
              <a:pathLst>
                <a:path w="6" h="7">
                  <a:moveTo>
                    <a:pt x="3" y="6"/>
                  </a:moveTo>
                  <a:cubicBezTo>
                    <a:pt x="3" y="7"/>
                    <a:pt x="5" y="7"/>
                    <a:pt x="5" y="7"/>
                  </a:cubicBezTo>
                  <a:cubicBezTo>
                    <a:pt x="6" y="7"/>
                    <a:pt x="6" y="6"/>
                    <a:pt x="6" y="4"/>
                  </a:cubicBezTo>
                  <a:cubicBezTo>
                    <a:pt x="5" y="3"/>
                    <a:pt x="4" y="2"/>
                    <a:pt x="2" y="1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1" y="3"/>
                    <a:pt x="2" y="5"/>
                    <a:pt x="3" y="6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1" name="Freeform 138"/>
            <p:cNvSpPr>
              <a:spLocks/>
            </p:cNvSpPr>
            <p:nvPr/>
          </p:nvSpPr>
          <p:spPr bwMode="auto">
            <a:xfrm>
              <a:off x="3093676" y="1685925"/>
              <a:ext cx="123813" cy="111237"/>
            </a:xfrm>
            <a:custGeom>
              <a:avLst/>
              <a:gdLst/>
              <a:ahLst/>
              <a:cxnLst>
                <a:cxn ang="0">
                  <a:pos x="3" y="25"/>
                </a:cxn>
                <a:cxn ang="0">
                  <a:pos x="3" y="27"/>
                </a:cxn>
                <a:cxn ang="0">
                  <a:pos x="5" y="29"/>
                </a:cxn>
                <a:cxn ang="0">
                  <a:pos x="7" y="30"/>
                </a:cxn>
                <a:cxn ang="0">
                  <a:pos x="8" y="31"/>
                </a:cxn>
                <a:cxn ang="0">
                  <a:pos x="7" y="33"/>
                </a:cxn>
                <a:cxn ang="0">
                  <a:pos x="7" y="34"/>
                </a:cxn>
                <a:cxn ang="0">
                  <a:pos x="10" y="36"/>
                </a:cxn>
                <a:cxn ang="0">
                  <a:pos x="13" y="37"/>
                </a:cxn>
                <a:cxn ang="0">
                  <a:pos x="16" y="38"/>
                </a:cxn>
                <a:cxn ang="0">
                  <a:pos x="21" y="38"/>
                </a:cxn>
                <a:cxn ang="0">
                  <a:pos x="25" y="37"/>
                </a:cxn>
                <a:cxn ang="0">
                  <a:pos x="26" y="34"/>
                </a:cxn>
                <a:cxn ang="0">
                  <a:pos x="25" y="32"/>
                </a:cxn>
                <a:cxn ang="0">
                  <a:pos x="25" y="31"/>
                </a:cxn>
                <a:cxn ang="0">
                  <a:pos x="27" y="30"/>
                </a:cxn>
                <a:cxn ang="0">
                  <a:pos x="30" y="30"/>
                </a:cxn>
                <a:cxn ang="0">
                  <a:pos x="32" y="26"/>
                </a:cxn>
                <a:cxn ang="0">
                  <a:pos x="35" y="22"/>
                </a:cxn>
                <a:cxn ang="0">
                  <a:pos x="36" y="22"/>
                </a:cxn>
                <a:cxn ang="0">
                  <a:pos x="37" y="22"/>
                </a:cxn>
                <a:cxn ang="0">
                  <a:pos x="39" y="21"/>
                </a:cxn>
                <a:cxn ang="0">
                  <a:pos x="40" y="18"/>
                </a:cxn>
                <a:cxn ang="0">
                  <a:pos x="42" y="16"/>
                </a:cxn>
                <a:cxn ang="0">
                  <a:pos x="40" y="15"/>
                </a:cxn>
                <a:cxn ang="0">
                  <a:pos x="37" y="16"/>
                </a:cxn>
                <a:cxn ang="0">
                  <a:pos x="33" y="16"/>
                </a:cxn>
                <a:cxn ang="0">
                  <a:pos x="29" y="13"/>
                </a:cxn>
                <a:cxn ang="0">
                  <a:pos x="26" y="11"/>
                </a:cxn>
                <a:cxn ang="0">
                  <a:pos x="25" y="9"/>
                </a:cxn>
                <a:cxn ang="0">
                  <a:pos x="27" y="7"/>
                </a:cxn>
                <a:cxn ang="0">
                  <a:pos x="29" y="8"/>
                </a:cxn>
                <a:cxn ang="0">
                  <a:pos x="30" y="11"/>
                </a:cxn>
                <a:cxn ang="0">
                  <a:pos x="32" y="13"/>
                </a:cxn>
                <a:cxn ang="0">
                  <a:pos x="36" y="15"/>
                </a:cxn>
                <a:cxn ang="0">
                  <a:pos x="40" y="14"/>
                </a:cxn>
                <a:cxn ang="0">
                  <a:pos x="42" y="12"/>
                </a:cxn>
                <a:cxn ang="0">
                  <a:pos x="42" y="8"/>
                </a:cxn>
                <a:cxn ang="0">
                  <a:pos x="41" y="5"/>
                </a:cxn>
                <a:cxn ang="0">
                  <a:pos x="40" y="4"/>
                </a:cxn>
                <a:cxn ang="0">
                  <a:pos x="40" y="1"/>
                </a:cxn>
                <a:cxn ang="0">
                  <a:pos x="37" y="0"/>
                </a:cxn>
                <a:cxn ang="0">
                  <a:pos x="31" y="1"/>
                </a:cxn>
                <a:cxn ang="0">
                  <a:pos x="27" y="3"/>
                </a:cxn>
                <a:cxn ang="0">
                  <a:pos x="22" y="4"/>
                </a:cxn>
                <a:cxn ang="0">
                  <a:pos x="18" y="4"/>
                </a:cxn>
                <a:cxn ang="0">
                  <a:pos x="15" y="5"/>
                </a:cxn>
                <a:cxn ang="0">
                  <a:pos x="15" y="7"/>
                </a:cxn>
                <a:cxn ang="0">
                  <a:pos x="16" y="10"/>
                </a:cxn>
                <a:cxn ang="0">
                  <a:pos x="18" y="13"/>
                </a:cxn>
                <a:cxn ang="0">
                  <a:pos x="19" y="15"/>
                </a:cxn>
                <a:cxn ang="0">
                  <a:pos x="18" y="16"/>
                </a:cxn>
                <a:cxn ang="0">
                  <a:pos x="15" y="15"/>
                </a:cxn>
                <a:cxn ang="0">
                  <a:pos x="13" y="14"/>
                </a:cxn>
                <a:cxn ang="0">
                  <a:pos x="10" y="14"/>
                </a:cxn>
                <a:cxn ang="0">
                  <a:pos x="5" y="13"/>
                </a:cxn>
                <a:cxn ang="0">
                  <a:pos x="2" y="14"/>
                </a:cxn>
                <a:cxn ang="0">
                  <a:pos x="1" y="18"/>
                </a:cxn>
                <a:cxn ang="0">
                  <a:pos x="2" y="23"/>
                </a:cxn>
                <a:cxn ang="0">
                  <a:pos x="3" y="25"/>
                </a:cxn>
              </a:cxnLst>
              <a:rect l="0" t="0" r="r" b="b"/>
              <a:pathLst>
                <a:path w="43" h="38">
                  <a:moveTo>
                    <a:pt x="3" y="25"/>
                  </a:moveTo>
                  <a:cubicBezTo>
                    <a:pt x="2" y="25"/>
                    <a:pt x="2" y="26"/>
                    <a:pt x="3" y="27"/>
                  </a:cubicBezTo>
                  <a:cubicBezTo>
                    <a:pt x="4" y="27"/>
                    <a:pt x="5" y="28"/>
                    <a:pt x="5" y="29"/>
                  </a:cubicBezTo>
                  <a:cubicBezTo>
                    <a:pt x="6" y="30"/>
                    <a:pt x="7" y="30"/>
                    <a:pt x="7" y="30"/>
                  </a:cubicBezTo>
                  <a:cubicBezTo>
                    <a:pt x="8" y="30"/>
                    <a:pt x="8" y="31"/>
                    <a:pt x="8" y="31"/>
                  </a:cubicBezTo>
                  <a:cubicBezTo>
                    <a:pt x="8" y="32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8" y="35"/>
                    <a:pt x="9" y="36"/>
                    <a:pt x="10" y="36"/>
                  </a:cubicBezTo>
                  <a:cubicBezTo>
                    <a:pt x="11" y="37"/>
                    <a:pt x="12" y="37"/>
                    <a:pt x="13" y="37"/>
                  </a:cubicBezTo>
                  <a:cubicBezTo>
                    <a:pt x="14" y="37"/>
                    <a:pt x="16" y="37"/>
                    <a:pt x="16" y="38"/>
                  </a:cubicBezTo>
                  <a:cubicBezTo>
                    <a:pt x="17" y="38"/>
                    <a:pt x="19" y="38"/>
                    <a:pt x="21" y="38"/>
                  </a:cubicBezTo>
                  <a:cubicBezTo>
                    <a:pt x="22" y="38"/>
                    <a:pt x="24" y="37"/>
                    <a:pt x="25" y="37"/>
                  </a:cubicBezTo>
                  <a:cubicBezTo>
                    <a:pt x="26" y="37"/>
                    <a:pt x="26" y="36"/>
                    <a:pt x="26" y="34"/>
                  </a:cubicBezTo>
                  <a:cubicBezTo>
                    <a:pt x="26" y="33"/>
                    <a:pt x="26" y="32"/>
                    <a:pt x="25" y="32"/>
                  </a:cubicBezTo>
                  <a:cubicBezTo>
                    <a:pt x="24" y="32"/>
                    <a:pt x="24" y="32"/>
                    <a:pt x="25" y="31"/>
                  </a:cubicBezTo>
                  <a:cubicBezTo>
                    <a:pt x="25" y="30"/>
                    <a:pt x="26" y="30"/>
                    <a:pt x="27" y="30"/>
                  </a:cubicBezTo>
                  <a:cubicBezTo>
                    <a:pt x="28" y="30"/>
                    <a:pt x="29" y="30"/>
                    <a:pt x="30" y="30"/>
                  </a:cubicBezTo>
                  <a:cubicBezTo>
                    <a:pt x="30" y="29"/>
                    <a:pt x="31" y="28"/>
                    <a:pt x="32" y="26"/>
                  </a:cubicBezTo>
                  <a:cubicBezTo>
                    <a:pt x="33" y="25"/>
                    <a:pt x="34" y="23"/>
                    <a:pt x="35" y="22"/>
                  </a:cubicBezTo>
                  <a:cubicBezTo>
                    <a:pt x="35" y="22"/>
                    <a:pt x="36" y="21"/>
                    <a:pt x="36" y="22"/>
                  </a:cubicBezTo>
                  <a:cubicBezTo>
                    <a:pt x="36" y="22"/>
                    <a:pt x="37" y="22"/>
                    <a:pt x="37" y="22"/>
                  </a:cubicBezTo>
                  <a:cubicBezTo>
                    <a:pt x="38" y="22"/>
                    <a:pt x="39" y="22"/>
                    <a:pt x="39" y="21"/>
                  </a:cubicBezTo>
                  <a:cubicBezTo>
                    <a:pt x="39" y="20"/>
                    <a:pt x="40" y="19"/>
                    <a:pt x="40" y="18"/>
                  </a:cubicBezTo>
                  <a:cubicBezTo>
                    <a:pt x="41" y="18"/>
                    <a:pt x="42" y="17"/>
                    <a:pt x="42" y="16"/>
                  </a:cubicBezTo>
                  <a:cubicBezTo>
                    <a:pt x="42" y="15"/>
                    <a:pt x="41" y="15"/>
                    <a:pt x="40" y="15"/>
                  </a:cubicBezTo>
                  <a:cubicBezTo>
                    <a:pt x="40" y="16"/>
                    <a:pt x="38" y="16"/>
                    <a:pt x="37" y="16"/>
                  </a:cubicBezTo>
                  <a:cubicBezTo>
                    <a:pt x="36" y="16"/>
                    <a:pt x="34" y="16"/>
                    <a:pt x="33" y="16"/>
                  </a:cubicBezTo>
                  <a:cubicBezTo>
                    <a:pt x="31" y="15"/>
                    <a:pt x="29" y="14"/>
                    <a:pt x="29" y="13"/>
                  </a:cubicBezTo>
                  <a:cubicBezTo>
                    <a:pt x="28" y="13"/>
                    <a:pt x="27" y="12"/>
                    <a:pt x="26" y="11"/>
                  </a:cubicBezTo>
                  <a:cubicBezTo>
                    <a:pt x="25" y="11"/>
                    <a:pt x="25" y="10"/>
                    <a:pt x="25" y="9"/>
                  </a:cubicBezTo>
                  <a:cubicBezTo>
                    <a:pt x="25" y="8"/>
                    <a:pt x="26" y="7"/>
                    <a:pt x="27" y="7"/>
                  </a:cubicBezTo>
                  <a:cubicBezTo>
                    <a:pt x="28" y="6"/>
                    <a:pt x="29" y="7"/>
                    <a:pt x="29" y="8"/>
                  </a:cubicBezTo>
                  <a:cubicBezTo>
                    <a:pt x="29" y="9"/>
                    <a:pt x="29" y="10"/>
                    <a:pt x="30" y="11"/>
                  </a:cubicBezTo>
                  <a:cubicBezTo>
                    <a:pt x="30" y="12"/>
                    <a:pt x="31" y="13"/>
                    <a:pt x="32" y="13"/>
                  </a:cubicBezTo>
                  <a:cubicBezTo>
                    <a:pt x="33" y="14"/>
                    <a:pt x="35" y="14"/>
                    <a:pt x="36" y="15"/>
                  </a:cubicBezTo>
                  <a:cubicBezTo>
                    <a:pt x="37" y="15"/>
                    <a:pt x="39" y="14"/>
                    <a:pt x="40" y="14"/>
                  </a:cubicBezTo>
                  <a:cubicBezTo>
                    <a:pt x="40" y="13"/>
                    <a:pt x="41" y="12"/>
                    <a:pt x="42" y="12"/>
                  </a:cubicBezTo>
                  <a:cubicBezTo>
                    <a:pt x="43" y="11"/>
                    <a:pt x="43" y="9"/>
                    <a:pt x="42" y="8"/>
                  </a:cubicBezTo>
                  <a:cubicBezTo>
                    <a:pt x="42" y="6"/>
                    <a:pt x="41" y="5"/>
                    <a:pt x="41" y="5"/>
                  </a:cubicBezTo>
                  <a:cubicBezTo>
                    <a:pt x="41" y="5"/>
                    <a:pt x="40" y="4"/>
                    <a:pt x="40" y="4"/>
                  </a:cubicBezTo>
                  <a:cubicBezTo>
                    <a:pt x="40" y="3"/>
                    <a:pt x="40" y="2"/>
                    <a:pt x="40" y="1"/>
                  </a:cubicBezTo>
                  <a:cubicBezTo>
                    <a:pt x="40" y="0"/>
                    <a:pt x="39" y="0"/>
                    <a:pt x="37" y="0"/>
                  </a:cubicBezTo>
                  <a:cubicBezTo>
                    <a:pt x="36" y="0"/>
                    <a:pt x="33" y="0"/>
                    <a:pt x="31" y="1"/>
                  </a:cubicBezTo>
                  <a:cubicBezTo>
                    <a:pt x="30" y="1"/>
                    <a:pt x="28" y="2"/>
                    <a:pt x="27" y="3"/>
                  </a:cubicBezTo>
                  <a:cubicBezTo>
                    <a:pt x="26" y="4"/>
                    <a:pt x="24" y="4"/>
                    <a:pt x="22" y="4"/>
                  </a:cubicBezTo>
                  <a:cubicBezTo>
                    <a:pt x="21" y="4"/>
                    <a:pt x="19" y="4"/>
                    <a:pt x="18" y="4"/>
                  </a:cubicBezTo>
                  <a:cubicBezTo>
                    <a:pt x="16" y="4"/>
                    <a:pt x="15" y="4"/>
                    <a:pt x="15" y="5"/>
                  </a:cubicBezTo>
                  <a:cubicBezTo>
                    <a:pt x="15" y="6"/>
                    <a:pt x="15" y="7"/>
                    <a:pt x="15" y="7"/>
                  </a:cubicBezTo>
                  <a:cubicBezTo>
                    <a:pt x="15" y="7"/>
                    <a:pt x="15" y="8"/>
                    <a:pt x="16" y="10"/>
                  </a:cubicBezTo>
                  <a:cubicBezTo>
                    <a:pt x="16" y="11"/>
                    <a:pt x="18" y="13"/>
                    <a:pt x="18" y="13"/>
                  </a:cubicBezTo>
                  <a:cubicBezTo>
                    <a:pt x="19" y="14"/>
                    <a:pt x="20" y="15"/>
                    <a:pt x="19" y="15"/>
                  </a:cubicBezTo>
                  <a:cubicBezTo>
                    <a:pt x="19" y="16"/>
                    <a:pt x="19" y="16"/>
                    <a:pt x="18" y="16"/>
                  </a:cubicBezTo>
                  <a:cubicBezTo>
                    <a:pt x="18" y="15"/>
                    <a:pt x="16" y="15"/>
                    <a:pt x="15" y="15"/>
                  </a:cubicBezTo>
                  <a:cubicBezTo>
                    <a:pt x="15" y="14"/>
                    <a:pt x="13" y="14"/>
                    <a:pt x="13" y="14"/>
                  </a:cubicBezTo>
                  <a:cubicBezTo>
                    <a:pt x="13" y="15"/>
                    <a:pt x="11" y="14"/>
                    <a:pt x="10" y="14"/>
                  </a:cubicBezTo>
                  <a:cubicBezTo>
                    <a:pt x="9" y="13"/>
                    <a:pt x="6" y="13"/>
                    <a:pt x="5" y="13"/>
                  </a:cubicBezTo>
                  <a:cubicBezTo>
                    <a:pt x="4" y="13"/>
                    <a:pt x="2" y="13"/>
                    <a:pt x="2" y="14"/>
                  </a:cubicBezTo>
                  <a:cubicBezTo>
                    <a:pt x="2" y="15"/>
                    <a:pt x="1" y="17"/>
                    <a:pt x="1" y="18"/>
                  </a:cubicBezTo>
                  <a:cubicBezTo>
                    <a:pt x="0" y="20"/>
                    <a:pt x="1" y="22"/>
                    <a:pt x="2" y="23"/>
                  </a:cubicBezTo>
                  <a:cubicBezTo>
                    <a:pt x="3" y="23"/>
                    <a:pt x="3" y="24"/>
                    <a:pt x="3" y="25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2" name="Freeform 139"/>
            <p:cNvSpPr>
              <a:spLocks/>
            </p:cNvSpPr>
            <p:nvPr/>
          </p:nvSpPr>
          <p:spPr bwMode="auto">
            <a:xfrm>
              <a:off x="3181140" y="1769082"/>
              <a:ext cx="21582" cy="25919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4"/>
                </a:cxn>
                <a:cxn ang="0">
                  <a:pos x="2" y="6"/>
                </a:cxn>
                <a:cxn ang="0">
                  <a:pos x="4" y="7"/>
                </a:cxn>
                <a:cxn ang="0">
                  <a:pos x="6" y="6"/>
                </a:cxn>
                <a:cxn ang="0">
                  <a:pos x="7" y="4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1" y="2"/>
                </a:cxn>
              </a:cxnLst>
              <a:rect l="0" t="0" r="r" b="b"/>
              <a:pathLst>
                <a:path w="7" h="8">
                  <a:moveTo>
                    <a:pt x="1" y="2"/>
                  </a:move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5" y="8"/>
                    <a:pt x="6" y="7"/>
                    <a:pt x="6" y="6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6" y="3"/>
                    <a:pt x="6" y="2"/>
                    <a:pt x="5" y="2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0"/>
                    <a:pt x="1" y="1"/>
                    <a:pt x="1" y="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3" name="Freeform 140"/>
            <p:cNvSpPr>
              <a:spLocks/>
            </p:cNvSpPr>
            <p:nvPr/>
          </p:nvSpPr>
          <p:spPr bwMode="auto">
            <a:xfrm>
              <a:off x="3208402" y="1744243"/>
              <a:ext cx="59067" cy="38879"/>
            </a:xfrm>
            <a:custGeom>
              <a:avLst/>
              <a:gdLst/>
              <a:ahLst/>
              <a:cxnLst>
                <a:cxn ang="0">
                  <a:pos x="6" y="12"/>
                </a:cxn>
                <a:cxn ang="0">
                  <a:pos x="11" y="11"/>
                </a:cxn>
                <a:cxn ang="0">
                  <a:pos x="15" y="9"/>
                </a:cxn>
                <a:cxn ang="0">
                  <a:pos x="18" y="6"/>
                </a:cxn>
                <a:cxn ang="0">
                  <a:pos x="19" y="4"/>
                </a:cxn>
                <a:cxn ang="0">
                  <a:pos x="17" y="1"/>
                </a:cxn>
                <a:cxn ang="0">
                  <a:pos x="13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1" y="8"/>
                </a:cxn>
                <a:cxn ang="0">
                  <a:pos x="2" y="12"/>
                </a:cxn>
                <a:cxn ang="0">
                  <a:pos x="6" y="12"/>
                </a:cxn>
              </a:cxnLst>
              <a:rect l="0" t="0" r="r" b="b"/>
              <a:pathLst>
                <a:path w="20" h="13">
                  <a:moveTo>
                    <a:pt x="6" y="12"/>
                  </a:moveTo>
                  <a:cubicBezTo>
                    <a:pt x="7" y="12"/>
                    <a:pt x="9" y="11"/>
                    <a:pt x="11" y="11"/>
                  </a:cubicBezTo>
                  <a:cubicBezTo>
                    <a:pt x="12" y="10"/>
                    <a:pt x="14" y="9"/>
                    <a:pt x="15" y="9"/>
                  </a:cubicBezTo>
                  <a:cubicBezTo>
                    <a:pt x="16" y="8"/>
                    <a:pt x="17" y="7"/>
                    <a:pt x="18" y="6"/>
                  </a:cubicBezTo>
                  <a:cubicBezTo>
                    <a:pt x="19" y="6"/>
                    <a:pt x="20" y="5"/>
                    <a:pt x="19" y="4"/>
                  </a:cubicBezTo>
                  <a:cubicBezTo>
                    <a:pt x="19" y="3"/>
                    <a:pt x="18" y="2"/>
                    <a:pt x="17" y="1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2" y="0"/>
                    <a:pt x="10" y="0"/>
                    <a:pt x="8" y="0"/>
                  </a:cubicBezTo>
                  <a:cubicBezTo>
                    <a:pt x="6" y="0"/>
                    <a:pt x="3" y="1"/>
                    <a:pt x="2" y="2"/>
                  </a:cubicBezTo>
                  <a:cubicBezTo>
                    <a:pt x="1" y="3"/>
                    <a:pt x="0" y="6"/>
                    <a:pt x="1" y="8"/>
                  </a:cubicBezTo>
                  <a:cubicBezTo>
                    <a:pt x="1" y="9"/>
                    <a:pt x="2" y="11"/>
                    <a:pt x="2" y="12"/>
                  </a:cubicBezTo>
                  <a:cubicBezTo>
                    <a:pt x="3" y="13"/>
                    <a:pt x="4" y="13"/>
                    <a:pt x="6" y="1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4" name="Freeform 141"/>
            <p:cNvSpPr>
              <a:spLocks/>
            </p:cNvSpPr>
            <p:nvPr/>
          </p:nvSpPr>
          <p:spPr bwMode="auto">
            <a:xfrm>
              <a:off x="3267469" y="1929999"/>
              <a:ext cx="13631" cy="11879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3" y="3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3" y="3"/>
                    <a:pt x="4" y="2"/>
                    <a:pt x="3" y="1"/>
                  </a:cubicBezTo>
                  <a:cubicBezTo>
                    <a:pt x="3" y="1"/>
                    <a:pt x="2" y="0"/>
                    <a:pt x="1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3"/>
                    <a:pt x="2" y="4"/>
                    <a:pt x="3" y="3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5" name="Freeform 143"/>
            <p:cNvSpPr>
              <a:spLocks/>
            </p:cNvSpPr>
            <p:nvPr/>
          </p:nvSpPr>
          <p:spPr bwMode="auto">
            <a:xfrm>
              <a:off x="3700244" y="1615726"/>
              <a:ext cx="0" cy="216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6" name="Freeform 145"/>
            <p:cNvSpPr>
              <a:spLocks/>
            </p:cNvSpPr>
            <p:nvPr/>
          </p:nvSpPr>
          <p:spPr bwMode="auto">
            <a:xfrm>
              <a:off x="2705200" y="2951652"/>
              <a:ext cx="600889" cy="523786"/>
            </a:xfrm>
            <a:custGeom>
              <a:avLst/>
              <a:gdLst/>
              <a:ahLst/>
              <a:cxnLst>
                <a:cxn ang="0">
                  <a:pos x="194" y="34"/>
                </a:cxn>
                <a:cxn ang="0">
                  <a:pos x="185" y="24"/>
                </a:cxn>
                <a:cxn ang="0">
                  <a:pos x="176" y="14"/>
                </a:cxn>
                <a:cxn ang="0">
                  <a:pos x="179" y="4"/>
                </a:cxn>
                <a:cxn ang="0">
                  <a:pos x="171" y="5"/>
                </a:cxn>
                <a:cxn ang="0">
                  <a:pos x="161" y="20"/>
                </a:cxn>
                <a:cxn ang="0">
                  <a:pos x="150" y="22"/>
                </a:cxn>
                <a:cxn ang="0">
                  <a:pos x="139" y="21"/>
                </a:cxn>
                <a:cxn ang="0">
                  <a:pos x="129" y="22"/>
                </a:cxn>
                <a:cxn ang="0">
                  <a:pos x="120" y="27"/>
                </a:cxn>
                <a:cxn ang="0">
                  <a:pos x="111" y="33"/>
                </a:cxn>
                <a:cxn ang="0">
                  <a:pos x="104" y="44"/>
                </a:cxn>
                <a:cxn ang="0">
                  <a:pos x="110" y="50"/>
                </a:cxn>
                <a:cxn ang="0">
                  <a:pos x="108" y="60"/>
                </a:cxn>
                <a:cxn ang="0">
                  <a:pos x="112" y="72"/>
                </a:cxn>
                <a:cxn ang="0">
                  <a:pos x="116" y="85"/>
                </a:cxn>
                <a:cxn ang="0">
                  <a:pos x="104" y="114"/>
                </a:cxn>
                <a:cxn ang="0">
                  <a:pos x="88" y="136"/>
                </a:cxn>
                <a:cxn ang="0">
                  <a:pos x="79" y="148"/>
                </a:cxn>
                <a:cxn ang="0">
                  <a:pos x="70" y="155"/>
                </a:cxn>
                <a:cxn ang="0">
                  <a:pos x="64" y="150"/>
                </a:cxn>
                <a:cxn ang="0">
                  <a:pos x="58" y="145"/>
                </a:cxn>
                <a:cxn ang="0">
                  <a:pos x="44" y="138"/>
                </a:cxn>
                <a:cxn ang="0">
                  <a:pos x="27" y="130"/>
                </a:cxn>
                <a:cxn ang="0">
                  <a:pos x="15" y="121"/>
                </a:cxn>
                <a:cxn ang="0">
                  <a:pos x="5" y="129"/>
                </a:cxn>
                <a:cxn ang="0">
                  <a:pos x="1" y="135"/>
                </a:cxn>
                <a:cxn ang="0">
                  <a:pos x="3" y="148"/>
                </a:cxn>
                <a:cxn ang="0">
                  <a:pos x="18" y="152"/>
                </a:cxn>
                <a:cxn ang="0">
                  <a:pos x="40" y="155"/>
                </a:cxn>
                <a:cxn ang="0">
                  <a:pos x="52" y="169"/>
                </a:cxn>
                <a:cxn ang="0">
                  <a:pos x="81" y="171"/>
                </a:cxn>
                <a:cxn ang="0">
                  <a:pos x="109" y="165"/>
                </a:cxn>
                <a:cxn ang="0">
                  <a:pos x="125" y="166"/>
                </a:cxn>
                <a:cxn ang="0">
                  <a:pos x="133" y="157"/>
                </a:cxn>
                <a:cxn ang="0">
                  <a:pos x="127" y="152"/>
                </a:cxn>
                <a:cxn ang="0">
                  <a:pos x="129" y="144"/>
                </a:cxn>
                <a:cxn ang="0">
                  <a:pos x="130" y="136"/>
                </a:cxn>
                <a:cxn ang="0">
                  <a:pos x="140" y="134"/>
                </a:cxn>
                <a:cxn ang="0">
                  <a:pos x="153" y="128"/>
                </a:cxn>
                <a:cxn ang="0">
                  <a:pos x="166" y="113"/>
                </a:cxn>
                <a:cxn ang="0">
                  <a:pos x="177" y="104"/>
                </a:cxn>
                <a:cxn ang="0">
                  <a:pos x="189" y="87"/>
                </a:cxn>
                <a:cxn ang="0">
                  <a:pos x="183" y="72"/>
                </a:cxn>
                <a:cxn ang="0">
                  <a:pos x="195" y="56"/>
                </a:cxn>
                <a:cxn ang="0">
                  <a:pos x="206" y="46"/>
                </a:cxn>
              </a:cxnLst>
              <a:rect l="0" t="0" r="r" b="b"/>
              <a:pathLst>
                <a:path w="206" h="175">
                  <a:moveTo>
                    <a:pt x="202" y="37"/>
                  </a:moveTo>
                  <a:cubicBezTo>
                    <a:pt x="200" y="37"/>
                    <a:pt x="198" y="36"/>
                    <a:pt x="197" y="35"/>
                  </a:cubicBezTo>
                  <a:cubicBezTo>
                    <a:pt x="196" y="34"/>
                    <a:pt x="195" y="33"/>
                    <a:pt x="194" y="34"/>
                  </a:cubicBezTo>
                  <a:cubicBezTo>
                    <a:pt x="193" y="34"/>
                    <a:pt x="191" y="33"/>
                    <a:pt x="190" y="33"/>
                  </a:cubicBezTo>
                  <a:cubicBezTo>
                    <a:pt x="189" y="32"/>
                    <a:pt x="187" y="30"/>
                    <a:pt x="187" y="28"/>
                  </a:cubicBezTo>
                  <a:cubicBezTo>
                    <a:pt x="187" y="26"/>
                    <a:pt x="186" y="24"/>
                    <a:pt x="185" y="24"/>
                  </a:cubicBezTo>
                  <a:cubicBezTo>
                    <a:pt x="184" y="24"/>
                    <a:pt x="183" y="23"/>
                    <a:pt x="183" y="21"/>
                  </a:cubicBezTo>
                  <a:cubicBezTo>
                    <a:pt x="182" y="19"/>
                    <a:pt x="180" y="17"/>
                    <a:pt x="179" y="16"/>
                  </a:cubicBezTo>
                  <a:cubicBezTo>
                    <a:pt x="177" y="16"/>
                    <a:pt x="176" y="14"/>
                    <a:pt x="176" y="14"/>
                  </a:cubicBezTo>
                  <a:cubicBezTo>
                    <a:pt x="176" y="13"/>
                    <a:pt x="177" y="11"/>
                    <a:pt x="177" y="10"/>
                  </a:cubicBezTo>
                  <a:cubicBezTo>
                    <a:pt x="177" y="9"/>
                    <a:pt x="177" y="8"/>
                    <a:pt x="177" y="8"/>
                  </a:cubicBezTo>
                  <a:cubicBezTo>
                    <a:pt x="177" y="8"/>
                    <a:pt x="178" y="6"/>
                    <a:pt x="179" y="4"/>
                  </a:cubicBezTo>
                  <a:cubicBezTo>
                    <a:pt x="180" y="3"/>
                    <a:pt x="180" y="1"/>
                    <a:pt x="179" y="1"/>
                  </a:cubicBezTo>
                  <a:cubicBezTo>
                    <a:pt x="178" y="0"/>
                    <a:pt x="176" y="1"/>
                    <a:pt x="175" y="2"/>
                  </a:cubicBezTo>
                  <a:cubicBezTo>
                    <a:pt x="174" y="3"/>
                    <a:pt x="172" y="5"/>
                    <a:pt x="171" y="5"/>
                  </a:cubicBezTo>
                  <a:cubicBezTo>
                    <a:pt x="170" y="6"/>
                    <a:pt x="169" y="8"/>
                    <a:pt x="169" y="11"/>
                  </a:cubicBezTo>
                  <a:cubicBezTo>
                    <a:pt x="169" y="13"/>
                    <a:pt x="167" y="16"/>
                    <a:pt x="165" y="16"/>
                  </a:cubicBezTo>
                  <a:cubicBezTo>
                    <a:pt x="163" y="17"/>
                    <a:pt x="162" y="18"/>
                    <a:pt x="161" y="20"/>
                  </a:cubicBezTo>
                  <a:cubicBezTo>
                    <a:pt x="161" y="21"/>
                    <a:pt x="159" y="21"/>
                    <a:pt x="158" y="21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2" y="21"/>
                    <a:pt x="150" y="22"/>
                  </a:cubicBezTo>
                  <a:cubicBezTo>
                    <a:pt x="147" y="22"/>
                    <a:pt x="145" y="21"/>
                    <a:pt x="145" y="20"/>
                  </a:cubicBezTo>
                  <a:cubicBezTo>
                    <a:pt x="145" y="19"/>
                    <a:pt x="144" y="19"/>
                    <a:pt x="143" y="20"/>
                  </a:cubicBezTo>
                  <a:cubicBezTo>
                    <a:pt x="142" y="20"/>
                    <a:pt x="140" y="21"/>
                    <a:pt x="139" y="21"/>
                  </a:cubicBezTo>
                  <a:cubicBezTo>
                    <a:pt x="138" y="20"/>
                    <a:pt x="136" y="20"/>
                    <a:pt x="135" y="20"/>
                  </a:cubicBezTo>
                  <a:cubicBezTo>
                    <a:pt x="134" y="20"/>
                    <a:pt x="132" y="20"/>
                    <a:pt x="131" y="19"/>
                  </a:cubicBezTo>
                  <a:cubicBezTo>
                    <a:pt x="130" y="18"/>
                    <a:pt x="129" y="20"/>
                    <a:pt x="129" y="22"/>
                  </a:cubicBezTo>
                  <a:cubicBezTo>
                    <a:pt x="128" y="24"/>
                    <a:pt x="127" y="26"/>
                    <a:pt x="126" y="26"/>
                  </a:cubicBezTo>
                  <a:cubicBezTo>
                    <a:pt x="124" y="26"/>
                    <a:pt x="123" y="26"/>
                    <a:pt x="122" y="27"/>
                  </a:cubicBezTo>
                  <a:cubicBezTo>
                    <a:pt x="122" y="27"/>
                    <a:pt x="121" y="27"/>
                    <a:pt x="120" y="27"/>
                  </a:cubicBezTo>
                  <a:cubicBezTo>
                    <a:pt x="119" y="26"/>
                    <a:pt x="118" y="26"/>
                    <a:pt x="116" y="26"/>
                  </a:cubicBezTo>
                  <a:cubicBezTo>
                    <a:pt x="114" y="26"/>
                    <a:pt x="113" y="27"/>
                    <a:pt x="113" y="29"/>
                  </a:cubicBezTo>
                  <a:cubicBezTo>
                    <a:pt x="113" y="31"/>
                    <a:pt x="112" y="33"/>
                    <a:pt x="111" y="33"/>
                  </a:cubicBezTo>
                  <a:cubicBezTo>
                    <a:pt x="109" y="33"/>
                    <a:pt x="107" y="35"/>
                    <a:pt x="105" y="36"/>
                  </a:cubicBezTo>
                  <a:cubicBezTo>
                    <a:pt x="103" y="38"/>
                    <a:pt x="102" y="40"/>
                    <a:pt x="102" y="41"/>
                  </a:cubicBezTo>
                  <a:cubicBezTo>
                    <a:pt x="103" y="43"/>
                    <a:pt x="103" y="44"/>
                    <a:pt x="104" y="44"/>
                  </a:cubicBezTo>
                  <a:cubicBezTo>
                    <a:pt x="105" y="45"/>
                    <a:pt x="106" y="45"/>
                    <a:pt x="107" y="45"/>
                  </a:cubicBezTo>
                  <a:cubicBezTo>
                    <a:pt x="107" y="46"/>
                    <a:pt x="109" y="46"/>
                    <a:pt x="110" y="47"/>
                  </a:cubicBezTo>
                  <a:cubicBezTo>
                    <a:pt x="111" y="47"/>
                    <a:pt x="111" y="49"/>
                    <a:pt x="110" y="50"/>
                  </a:cubicBezTo>
                  <a:cubicBezTo>
                    <a:pt x="109" y="51"/>
                    <a:pt x="108" y="52"/>
                    <a:pt x="108" y="53"/>
                  </a:cubicBezTo>
                  <a:cubicBezTo>
                    <a:pt x="108" y="54"/>
                    <a:pt x="107" y="56"/>
                    <a:pt x="107" y="57"/>
                  </a:cubicBezTo>
                  <a:cubicBezTo>
                    <a:pt x="107" y="58"/>
                    <a:pt x="108" y="59"/>
                    <a:pt x="108" y="60"/>
                  </a:cubicBezTo>
                  <a:cubicBezTo>
                    <a:pt x="108" y="61"/>
                    <a:pt x="109" y="62"/>
                    <a:pt x="110" y="63"/>
                  </a:cubicBezTo>
                  <a:cubicBezTo>
                    <a:pt x="111" y="64"/>
                    <a:pt x="111" y="66"/>
                    <a:pt x="111" y="68"/>
                  </a:cubicBezTo>
                  <a:cubicBezTo>
                    <a:pt x="111" y="69"/>
                    <a:pt x="112" y="71"/>
                    <a:pt x="112" y="72"/>
                  </a:cubicBezTo>
                  <a:cubicBezTo>
                    <a:pt x="112" y="73"/>
                    <a:pt x="112" y="73"/>
                    <a:pt x="112" y="74"/>
                  </a:cubicBezTo>
                  <a:cubicBezTo>
                    <a:pt x="113" y="75"/>
                    <a:pt x="114" y="76"/>
                    <a:pt x="115" y="77"/>
                  </a:cubicBezTo>
                  <a:cubicBezTo>
                    <a:pt x="116" y="77"/>
                    <a:pt x="117" y="81"/>
                    <a:pt x="116" y="85"/>
                  </a:cubicBezTo>
                  <a:cubicBezTo>
                    <a:pt x="115" y="89"/>
                    <a:pt x="114" y="96"/>
                    <a:pt x="113" y="99"/>
                  </a:cubicBezTo>
                  <a:cubicBezTo>
                    <a:pt x="113" y="103"/>
                    <a:pt x="111" y="107"/>
                    <a:pt x="110" y="108"/>
                  </a:cubicBezTo>
                  <a:cubicBezTo>
                    <a:pt x="109" y="109"/>
                    <a:pt x="106" y="112"/>
                    <a:pt x="104" y="114"/>
                  </a:cubicBezTo>
                  <a:cubicBezTo>
                    <a:pt x="102" y="116"/>
                    <a:pt x="99" y="119"/>
                    <a:pt x="97" y="121"/>
                  </a:cubicBezTo>
                  <a:cubicBezTo>
                    <a:pt x="95" y="123"/>
                    <a:pt x="93" y="126"/>
                    <a:pt x="92" y="129"/>
                  </a:cubicBezTo>
                  <a:cubicBezTo>
                    <a:pt x="91" y="131"/>
                    <a:pt x="89" y="134"/>
                    <a:pt x="88" y="136"/>
                  </a:cubicBezTo>
                  <a:cubicBezTo>
                    <a:pt x="86" y="138"/>
                    <a:pt x="84" y="140"/>
                    <a:pt x="82" y="142"/>
                  </a:cubicBezTo>
                  <a:cubicBezTo>
                    <a:pt x="80" y="143"/>
                    <a:pt x="79" y="146"/>
                    <a:pt x="79" y="147"/>
                  </a:cubicBezTo>
                  <a:cubicBezTo>
                    <a:pt x="79" y="147"/>
                    <a:pt x="79" y="148"/>
                    <a:pt x="79" y="148"/>
                  </a:cubicBezTo>
                  <a:cubicBezTo>
                    <a:pt x="79" y="149"/>
                    <a:pt x="78" y="151"/>
                    <a:pt x="77" y="151"/>
                  </a:cubicBezTo>
                  <a:cubicBezTo>
                    <a:pt x="77" y="152"/>
                    <a:pt x="75" y="153"/>
                    <a:pt x="73" y="154"/>
                  </a:cubicBezTo>
                  <a:cubicBezTo>
                    <a:pt x="72" y="155"/>
                    <a:pt x="71" y="155"/>
                    <a:pt x="70" y="155"/>
                  </a:cubicBezTo>
                  <a:cubicBezTo>
                    <a:pt x="70" y="155"/>
                    <a:pt x="69" y="155"/>
                    <a:pt x="69" y="154"/>
                  </a:cubicBezTo>
                  <a:cubicBezTo>
                    <a:pt x="68" y="153"/>
                    <a:pt x="68" y="152"/>
                    <a:pt x="67" y="151"/>
                  </a:cubicBezTo>
                  <a:cubicBezTo>
                    <a:pt x="66" y="150"/>
                    <a:pt x="65" y="150"/>
                    <a:pt x="64" y="150"/>
                  </a:cubicBezTo>
                  <a:cubicBezTo>
                    <a:pt x="63" y="151"/>
                    <a:pt x="61" y="151"/>
                    <a:pt x="61" y="151"/>
                  </a:cubicBezTo>
                  <a:cubicBezTo>
                    <a:pt x="60" y="151"/>
                    <a:pt x="59" y="150"/>
                    <a:pt x="59" y="149"/>
                  </a:cubicBezTo>
                  <a:cubicBezTo>
                    <a:pt x="59" y="148"/>
                    <a:pt x="59" y="146"/>
                    <a:pt x="58" y="145"/>
                  </a:cubicBezTo>
                  <a:cubicBezTo>
                    <a:pt x="58" y="145"/>
                    <a:pt x="56" y="144"/>
                    <a:pt x="55" y="143"/>
                  </a:cubicBezTo>
                  <a:cubicBezTo>
                    <a:pt x="54" y="142"/>
                    <a:pt x="51" y="141"/>
                    <a:pt x="50" y="140"/>
                  </a:cubicBezTo>
                  <a:cubicBezTo>
                    <a:pt x="48" y="139"/>
                    <a:pt x="46" y="138"/>
                    <a:pt x="44" y="138"/>
                  </a:cubicBezTo>
                  <a:cubicBezTo>
                    <a:pt x="42" y="139"/>
                    <a:pt x="40" y="138"/>
                    <a:pt x="40" y="138"/>
                  </a:cubicBezTo>
                  <a:cubicBezTo>
                    <a:pt x="40" y="137"/>
                    <a:pt x="37" y="135"/>
                    <a:pt x="34" y="134"/>
                  </a:cubicBezTo>
                  <a:cubicBezTo>
                    <a:pt x="32" y="132"/>
                    <a:pt x="28" y="130"/>
                    <a:pt x="27" y="130"/>
                  </a:cubicBezTo>
                  <a:cubicBezTo>
                    <a:pt x="25" y="130"/>
                    <a:pt x="23" y="128"/>
                    <a:pt x="21" y="127"/>
                  </a:cubicBezTo>
                  <a:cubicBezTo>
                    <a:pt x="20" y="126"/>
                    <a:pt x="19" y="124"/>
                    <a:pt x="18" y="123"/>
                  </a:cubicBezTo>
                  <a:cubicBezTo>
                    <a:pt x="18" y="122"/>
                    <a:pt x="16" y="121"/>
                    <a:pt x="15" y="121"/>
                  </a:cubicBezTo>
                  <a:cubicBezTo>
                    <a:pt x="13" y="122"/>
                    <a:pt x="12" y="122"/>
                    <a:pt x="12" y="123"/>
                  </a:cubicBezTo>
                  <a:cubicBezTo>
                    <a:pt x="12" y="123"/>
                    <a:pt x="11" y="125"/>
                    <a:pt x="9" y="126"/>
                  </a:cubicBezTo>
                  <a:cubicBezTo>
                    <a:pt x="8" y="126"/>
                    <a:pt x="6" y="128"/>
                    <a:pt x="5" y="129"/>
                  </a:cubicBezTo>
                  <a:cubicBezTo>
                    <a:pt x="4" y="130"/>
                    <a:pt x="4" y="131"/>
                    <a:pt x="4" y="131"/>
                  </a:cubicBezTo>
                  <a:cubicBezTo>
                    <a:pt x="4" y="131"/>
                    <a:pt x="3" y="131"/>
                    <a:pt x="2" y="132"/>
                  </a:cubicBezTo>
                  <a:cubicBezTo>
                    <a:pt x="1" y="132"/>
                    <a:pt x="1" y="133"/>
                    <a:pt x="1" y="135"/>
                  </a:cubicBezTo>
                  <a:cubicBezTo>
                    <a:pt x="2" y="136"/>
                    <a:pt x="2" y="138"/>
                    <a:pt x="1" y="139"/>
                  </a:cubicBezTo>
                  <a:cubicBezTo>
                    <a:pt x="0" y="141"/>
                    <a:pt x="1" y="144"/>
                    <a:pt x="1" y="145"/>
                  </a:cubicBezTo>
                  <a:cubicBezTo>
                    <a:pt x="2" y="147"/>
                    <a:pt x="3" y="148"/>
                    <a:pt x="3" y="148"/>
                  </a:cubicBezTo>
                  <a:cubicBezTo>
                    <a:pt x="4" y="147"/>
                    <a:pt x="5" y="147"/>
                    <a:pt x="7" y="148"/>
                  </a:cubicBezTo>
                  <a:cubicBezTo>
                    <a:pt x="9" y="149"/>
                    <a:pt x="11" y="150"/>
                    <a:pt x="13" y="150"/>
                  </a:cubicBezTo>
                  <a:cubicBezTo>
                    <a:pt x="14" y="150"/>
                    <a:pt x="16" y="151"/>
                    <a:pt x="18" y="152"/>
                  </a:cubicBezTo>
                  <a:cubicBezTo>
                    <a:pt x="19" y="153"/>
                    <a:pt x="22" y="153"/>
                    <a:pt x="24" y="152"/>
                  </a:cubicBezTo>
                  <a:cubicBezTo>
                    <a:pt x="25" y="152"/>
                    <a:pt x="29" y="152"/>
                    <a:pt x="32" y="153"/>
                  </a:cubicBezTo>
                  <a:cubicBezTo>
                    <a:pt x="34" y="154"/>
                    <a:pt x="38" y="155"/>
                    <a:pt x="40" y="155"/>
                  </a:cubicBezTo>
                  <a:cubicBezTo>
                    <a:pt x="42" y="155"/>
                    <a:pt x="44" y="155"/>
                    <a:pt x="45" y="155"/>
                  </a:cubicBezTo>
                  <a:cubicBezTo>
                    <a:pt x="46" y="155"/>
                    <a:pt x="47" y="158"/>
                    <a:pt x="48" y="161"/>
                  </a:cubicBezTo>
                  <a:cubicBezTo>
                    <a:pt x="49" y="163"/>
                    <a:pt x="51" y="167"/>
                    <a:pt x="52" y="169"/>
                  </a:cubicBezTo>
                  <a:cubicBezTo>
                    <a:pt x="53" y="171"/>
                    <a:pt x="57" y="173"/>
                    <a:pt x="61" y="174"/>
                  </a:cubicBezTo>
                  <a:cubicBezTo>
                    <a:pt x="65" y="175"/>
                    <a:pt x="70" y="175"/>
                    <a:pt x="72" y="175"/>
                  </a:cubicBezTo>
                  <a:cubicBezTo>
                    <a:pt x="73" y="175"/>
                    <a:pt x="77" y="173"/>
                    <a:pt x="81" y="171"/>
                  </a:cubicBezTo>
                  <a:cubicBezTo>
                    <a:pt x="85" y="169"/>
                    <a:pt x="90" y="167"/>
                    <a:pt x="93" y="166"/>
                  </a:cubicBezTo>
                  <a:cubicBezTo>
                    <a:pt x="97" y="166"/>
                    <a:pt x="101" y="165"/>
                    <a:pt x="103" y="165"/>
                  </a:cubicBezTo>
                  <a:cubicBezTo>
                    <a:pt x="105" y="165"/>
                    <a:pt x="108" y="165"/>
                    <a:pt x="109" y="165"/>
                  </a:cubicBezTo>
                  <a:cubicBezTo>
                    <a:pt x="111" y="165"/>
                    <a:pt x="114" y="166"/>
                    <a:pt x="117" y="167"/>
                  </a:cubicBezTo>
                  <a:cubicBezTo>
                    <a:pt x="120" y="168"/>
                    <a:pt x="124" y="169"/>
                    <a:pt x="126" y="168"/>
                  </a:cubicBezTo>
                  <a:cubicBezTo>
                    <a:pt x="126" y="168"/>
                    <a:pt x="126" y="167"/>
                    <a:pt x="125" y="166"/>
                  </a:cubicBezTo>
                  <a:cubicBezTo>
                    <a:pt x="125" y="165"/>
                    <a:pt x="126" y="163"/>
                    <a:pt x="127" y="162"/>
                  </a:cubicBezTo>
                  <a:cubicBezTo>
                    <a:pt x="128" y="162"/>
                    <a:pt x="129" y="160"/>
                    <a:pt x="129" y="160"/>
                  </a:cubicBezTo>
                  <a:cubicBezTo>
                    <a:pt x="129" y="159"/>
                    <a:pt x="131" y="158"/>
                    <a:pt x="133" y="157"/>
                  </a:cubicBezTo>
                  <a:cubicBezTo>
                    <a:pt x="134" y="156"/>
                    <a:pt x="135" y="155"/>
                    <a:pt x="134" y="154"/>
                  </a:cubicBezTo>
                  <a:cubicBezTo>
                    <a:pt x="133" y="154"/>
                    <a:pt x="131" y="153"/>
                    <a:pt x="130" y="153"/>
                  </a:cubicBezTo>
                  <a:cubicBezTo>
                    <a:pt x="129" y="152"/>
                    <a:pt x="127" y="152"/>
                    <a:pt x="127" y="152"/>
                  </a:cubicBezTo>
                  <a:cubicBezTo>
                    <a:pt x="126" y="152"/>
                    <a:pt x="126" y="151"/>
                    <a:pt x="127" y="150"/>
                  </a:cubicBezTo>
                  <a:cubicBezTo>
                    <a:pt x="127" y="149"/>
                    <a:pt x="127" y="148"/>
                    <a:pt x="127" y="147"/>
                  </a:cubicBezTo>
                  <a:cubicBezTo>
                    <a:pt x="127" y="146"/>
                    <a:pt x="128" y="145"/>
                    <a:pt x="129" y="144"/>
                  </a:cubicBezTo>
                  <a:cubicBezTo>
                    <a:pt x="130" y="143"/>
                    <a:pt x="130" y="142"/>
                    <a:pt x="129" y="141"/>
                  </a:cubicBezTo>
                  <a:cubicBezTo>
                    <a:pt x="128" y="141"/>
                    <a:pt x="128" y="139"/>
                    <a:pt x="128" y="138"/>
                  </a:cubicBezTo>
                  <a:cubicBezTo>
                    <a:pt x="128" y="137"/>
                    <a:pt x="129" y="136"/>
                    <a:pt x="130" y="136"/>
                  </a:cubicBezTo>
                  <a:cubicBezTo>
                    <a:pt x="131" y="136"/>
                    <a:pt x="132" y="135"/>
                    <a:pt x="133" y="134"/>
                  </a:cubicBezTo>
                  <a:cubicBezTo>
                    <a:pt x="133" y="134"/>
                    <a:pt x="135" y="133"/>
                    <a:pt x="136" y="134"/>
                  </a:cubicBezTo>
                  <a:cubicBezTo>
                    <a:pt x="136" y="134"/>
                    <a:pt x="138" y="135"/>
                    <a:pt x="140" y="134"/>
                  </a:cubicBezTo>
                  <a:cubicBezTo>
                    <a:pt x="142" y="134"/>
                    <a:pt x="144" y="132"/>
                    <a:pt x="145" y="131"/>
                  </a:cubicBezTo>
                  <a:cubicBezTo>
                    <a:pt x="146" y="129"/>
                    <a:pt x="148" y="128"/>
                    <a:pt x="149" y="128"/>
                  </a:cubicBezTo>
                  <a:cubicBezTo>
                    <a:pt x="150" y="128"/>
                    <a:pt x="152" y="128"/>
                    <a:pt x="153" y="128"/>
                  </a:cubicBezTo>
                  <a:cubicBezTo>
                    <a:pt x="154" y="129"/>
                    <a:pt x="155" y="127"/>
                    <a:pt x="156" y="125"/>
                  </a:cubicBezTo>
                  <a:cubicBezTo>
                    <a:pt x="157" y="123"/>
                    <a:pt x="159" y="120"/>
                    <a:pt x="161" y="119"/>
                  </a:cubicBezTo>
                  <a:cubicBezTo>
                    <a:pt x="163" y="119"/>
                    <a:pt x="165" y="116"/>
                    <a:pt x="166" y="113"/>
                  </a:cubicBezTo>
                  <a:cubicBezTo>
                    <a:pt x="167" y="111"/>
                    <a:pt x="168" y="108"/>
                    <a:pt x="169" y="108"/>
                  </a:cubicBezTo>
                  <a:cubicBezTo>
                    <a:pt x="170" y="108"/>
                    <a:pt x="171" y="108"/>
                    <a:pt x="172" y="107"/>
                  </a:cubicBezTo>
                  <a:cubicBezTo>
                    <a:pt x="173" y="107"/>
                    <a:pt x="175" y="105"/>
                    <a:pt x="177" y="104"/>
                  </a:cubicBezTo>
                  <a:cubicBezTo>
                    <a:pt x="179" y="102"/>
                    <a:pt x="182" y="100"/>
                    <a:pt x="183" y="99"/>
                  </a:cubicBezTo>
                  <a:cubicBezTo>
                    <a:pt x="185" y="98"/>
                    <a:pt x="187" y="96"/>
                    <a:pt x="187" y="94"/>
                  </a:cubicBezTo>
                  <a:cubicBezTo>
                    <a:pt x="188" y="93"/>
                    <a:pt x="189" y="90"/>
                    <a:pt x="189" y="87"/>
                  </a:cubicBezTo>
                  <a:cubicBezTo>
                    <a:pt x="189" y="85"/>
                    <a:pt x="187" y="83"/>
                    <a:pt x="185" y="82"/>
                  </a:cubicBezTo>
                  <a:cubicBezTo>
                    <a:pt x="184" y="82"/>
                    <a:pt x="182" y="80"/>
                    <a:pt x="181" y="79"/>
                  </a:cubicBezTo>
                  <a:cubicBezTo>
                    <a:pt x="180" y="77"/>
                    <a:pt x="181" y="74"/>
                    <a:pt x="183" y="72"/>
                  </a:cubicBezTo>
                  <a:cubicBezTo>
                    <a:pt x="185" y="70"/>
                    <a:pt x="187" y="68"/>
                    <a:pt x="188" y="66"/>
                  </a:cubicBezTo>
                  <a:cubicBezTo>
                    <a:pt x="189" y="65"/>
                    <a:pt x="191" y="63"/>
                    <a:pt x="192" y="61"/>
                  </a:cubicBezTo>
                  <a:cubicBezTo>
                    <a:pt x="192" y="60"/>
                    <a:pt x="194" y="57"/>
                    <a:pt x="195" y="56"/>
                  </a:cubicBezTo>
                  <a:cubicBezTo>
                    <a:pt x="196" y="54"/>
                    <a:pt x="197" y="53"/>
                    <a:pt x="198" y="52"/>
                  </a:cubicBezTo>
                  <a:cubicBezTo>
                    <a:pt x="199" y="51"/>
                    <a:pt x="201" y="50"/>
                    <a:pt x="203" y="50"/>
                  </a:cubicBezTo>
                  <a:cubicBezTo>
                    <a:pt x="204" y="49"/>
                    <a:pt x="206" y="47"/>
                    <a:pt x="206" y="46"/>
                  </a:cubicBezTo>
                  <a:cubicBezTo>
                    <a:pt x="206" y="44"/>
                    <a:pt x="206" y="42"/>
                    <a:pt x="206" y="41"/>
                  </a:cubicBezTo>
                  <a:cubicBezTo>
                    <a:pt x="206" y="40"/>
                    <a:pt x="204" y="38"/>
                    <a:pt x="202" y="37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7" name="Freeform 146"/>
            <p:cNvSpPr>
              <a:spLocks/>
            </p:cNvSpPr>
            <p:nvPr/>
          </p:nvSpPr>
          <p:spPr bwMode="auto">
            <a:xfrm>
              <a:off x="2737005" y="1583327"/>
              <a:ext cx="1110906" cy="1339166"/>
            </a:xfrm>
            <a:custGeom>
              <a:avLst/>
              <a:gdLst/>
              <a:ahLst/>
              <a:cxnLst>
                <a:cxn ang="0">
                  <a:pos x="356" y="68"/>
                </a:cxn>
                <a:cxn ang="0">
                  <a:pos x="350" y="43"/>
                </a:cxn>
                <a:cxn ang="0">
                  <a:pos x="345" y="18"/>
                </a:cxn>
                <a:cxn ang="0">
                  <a:pos x="328" y="9"/>
                </a:cxn>
                <a:cxn ang="0">
                  <a:pos x="309" y="34"/>
                </a:cxn>
                <a:cxn ang="0">
                  <a:pos x="276" y="32"/>
                </a:cxn>
                <a:cxn ang="0">
                  <a:pos x="254" y="62"/>
                </a:cxn>
                <a:cxn ang="0">
                  <a:pos x="238" y="63"/>
                </a:cxn>
                <a:cxn ang="0">
                  <a:pos x="236" y="64"/>
                </a:cxn>
                <a:cxn ang="0">
                  <a:pos x="219" y="83"/>
                </a:cxn>
                <a:cxn ang="0">
                  <a:pos x="213" y="78"/>
                </a:cxn>
                <a:cxn ang="0">
                  <a:pos x="213" y="72"/>
                </a:cxn>
                <a:cxn ang="0">
                  <a:pos x="185" y="90"/>
                </a:cxn>
                <a:cxn ang="0">
                  <a:pos x="189" y="101"/>
                </a:cxn>
                <a:cxn ang="0">
                  <a:pos x="194" y="116"/>
                </a:cxn>
                <a:cxn ang="0">
                  <a:pos x="177" y="123"/>
                </a:cxn>
                <a:cxn ang="0">
                  <a:pos x="161" y="131"/>
                </a:cxn>
                <a:cxn ang="0">
                  <a:pos x="146" y="144"/>
                </a:cxn>
                <a:cxn ang="0">
                  <a:pos x="124" y="139"/>
                </a:cxn>
                <a:cxn ang="0">
                  <a:pos x="126" y="133"/>
                </a:cxn>
                <a:cxn ang="0">
                  <a:pos x="122" y="126"/>
                </a:cxn>
                <a:cxn ang="0">
                  <a:pos x="105" y="124"/>
                </a:cxn>
                <a:cxn ang="0">
                  <a:pos x="85" y="129"/>
                </a:cxn>
                <a:cxn ang="0">
                  <a:pos x="87" y="146"/>
                </a:cxn>
                <a:cxn ang="0">
                  <a:pos x="54" y="143"/>
                </a:cxn>
                <a:cxn ang="0">
                  <a:pos x="26" y="159"/>
                </a:cxn>
                <a:cxn ang="0">
                  <a:pos x="9" y="154"/>
                </a:cxn>
                <a:cxn ang="0">
                  <a:pos x="11" y="174"/>
                </a:cxn>
                <a:cxn ang="0">
                  <a:pos x="33" y="202"/>
                </a:cxn>
                <a:cxn ang="0">
                  <a:pos x="19" y="228"/>
                </a:cxn>
                <a:cxn ang="0">
                  <a:pos x="2" y="249"/>
                </a:cxn>
                <a:cxn ang="0">
                  <a:pos x="10" y="298"/>
                </a:cxn>
                <a:cxn ang="0">
                  <a:pos x="24" y="329"/>
                </a:cxn>
                <a:cxn ang="0">
                  <a:pos x="32" y="350"/>
                </a:cxn>
                <a:cxn ang="0">
                  <a:pos x="47" y="360"/>
                </a:cxn>
                <a:cxn ang="0">
                  <a:pos x="70" y="384"/>
                </a:cxn>
                <a:cxn ang="0">
                  <a:pos x="76" y="403"/>
                </a:cxn>
                <a:cxn ang="0">
                  <a:pos x="81" y="427"/>
                </a:cxn>
                <a:cxn ang="0">
                  <a:pos x="93" y="446"/>
                </a:cxn>
                <a:cxn ang="0">
                  <a:pos x="116" y="435"/>
                </a:cxn>
                <a:cxn ang="0">
                  <a:pos x="126" y="422"/>
                </a:cxn>
                <a:cxn ang="0">
                  <a:pos x="145" y="399"/>
                </a:cxn>
                <a:cxn ang="0">
                  <a:pos x="168" y="411"/>
                </a:cxn>
                <a:cxn ang="0">
                  <a:pos x="187" y="424"/>
                </a:cxn>
                <a:cxn ang="0">
                  <a:pos x="205" y="446"/>
                </a:cxn>
                <a:cxn ang="0">
                  <a:pos x="232" y="443"/>
                </a:cxn>
                <a:cxn ang="0">
                  <a:pos x="273" y="443"/>
                </a:cxn>
                <a:cxn ang="0">
                  <a:pos x="296" y="435"/>
                </a:cxn>
                <a:cxn ang="0">
                  <a:pos x="317" y="425"/>
                </a:cxn>
                <a:cxn ang="0">
                  <a:pos x="329" y="395"/>
                </a:cxn>
                <a:cxn ang="0">
                  <a:pos x="318" y="371"/>
                </a:cxn>
                <a:cxn ang="0">
                  <a:pos x="313" y="344"/>
                </a:cxn>
                <a:cxn ang="0">
                  <a:pos x="334" y="319"/>
                </a:cxn>
                <a:cxn ang="0">
                  <a:pos x="341" y="290"/>
                </a:cxn>
                <a:cxn ang="0">
                  <a:pos x="335" y="263"/>
                </a:cxn>
                <a:cxn ang="0">
                  <a:pos x="339" y="242"/>
                </a:cxn>
                <a:cxn ang="0">
                  <a:pos x="363" y="232"/>
                </a:cxn>
                <a:cxn ang="0">
                  <a:pos x="355" y="206"/>
                </a:cxn>
                <a:cxn ang="0">
                  <a:pos x="351" y="178"/>
                </a:cxn>
                <a:cxn ang="0">
                  <a:pos x="361" y="155"/>
                </a:cxn>
                <a:cxn ang="0">
                  <a:pos x="376" y="137"/>
                </a:cxn>
                <a:cxn ang="0">
                  <a:pos x="364" y="110"/>
                </a:cxn>
                <a:cxn ang="0">
                  <a:pos x="372" y="89"/>
                </a:cxn>
              </a:cxnLst>
              <a:rect l="0" t="0" r="r" b="b"/>
              <a:pathLst>
                <a:path w="380" h="449">
                  <a:moveTo>
                    <a:pt x="379" y="78"/>
                  </a:moveTo>
                  <a:cubicBezTo>
                    <a:pt x="378" y="77"/>
                    <a:pt x="377" y="76"/>
                    <a:pt x="377" y="76"/>
                  </a:cubicBezTo>
                  <a:cubicBezTo>
                    <a:pt x="377" y="76"/>
                    <a:pt x="376" y="75"/>
                    <a:pt x="375" y="74"/>
                  </a:cubicBezTo>
                  <a:cubicBezTo>
                    <a:pt x="373" y="73"/>
                    <a:pt x="371" y="71"/>
                    <a:pt x="371" y="70"/>
                  </a:cubicBezTo>
                  <a:cubicBezTo>
                    <a:pt x="370" y="69"/>
                    <a:pt x="369" y="68"/>
                    <a:pt x="369" y="67"/>
                  </a:cubicBezTo>
                  <a:cubicBezTo>
                    <a:pt x="368" y="67"/>
                    <a:pt x="366" y="67"/>
                    <a:pt x="365" y="67"/>
                  </a:cubicBezTo>
                  <a:cubicBezTo>
                    <a:pt x="364" y="67"/>
                    <a:pt x="362" y="67"/>
                    <a:pt x="361" y="68"/>
                  </a:cubicBezTo>
                  <a:cubicBezTo>
                    <a:pt x="359" y="69"/>
                    <a:pt x="357" y="69"/>
                    <a:pt x="356" y="68"/>
                  </a:cubicBezTo>
                  <a:cubicBezTo>
                    <a:pt x="356" y="68"/>
                    <a:pt x="354" y="68"/>
                    <a:pt x="354" y="67"/>
                  </a:cubicBezTo>
                  <a:cubicBezTo>
                    <a:pt x="353" y="67"/>
                    <a:pt x="352" y="66"/>
                    <a:pt x="351" y="65"/>
                  </a:cubicBezTo>
                  <a:cubicBezTo>
                    <a:pt x="351" y="64"/>
                    <a:pt x="350" y="63"/>
                    <a:pt x="350" y="62"/>
                  </a:cubicBezTo>
                  <a:cubicBezTo>
                    <a:pt x="350" y="61"/>
                    <a:pt x="350" y="60"/>
                    <a:pt x="349" y="60"/>
                  </a:cubicBezTo>
                  <a:cubicBezTo>
                    <a:pt x="349" y="60"/>
                    <a:pt x="347" y="60"/>
                    <a:pt x="346" y="59"/>
                  </a:cubicBezTo>
                  <a:cubicBezTo>
                    <a:pt x="345" y="59"/>
                    <a:pt x="344" y="57"/>
                    <a:pt x="345" y="56"/>
                  </a:cubicBezTo>
                  <a:cubicBezTo>
                    <a:pt x="345" y="55"/>
                    <a:pt x="346" y="52"/>
                    <a:pt x="346" y="50"/>
                  </a:cubicBezTo>
                  <a:cubicBezTo>
                    <a:pt x="347" y="48"/>
                    <a:pt x="349" y="45"/>
                    <a:pt x="350" y="43"/>
                  </a:cubicBezTo>
                  <a:cubicBezTo>
                    <a:pt x="351" y="42"/>
                    <a:pt x="352" y="40"/>
                    <a:pt x="352" y="38"/>
                  </a:cubicBezTo>
                  <a:cubicBezTo>
                    <a:pt x="352" y="36"/>
                    <a:pt x="353" y="34"/>
                    <a:pt x="354" y="33"/>
                  </a:cubicBezTo>
                  <a:cubicBezTo>
                    <a:pt x="355" y="32"/>
                    <a:pt x="356" y="31"/>
                    <a:pt x="357" y="30"/>
                  </a:cubicBezTo>
                  <a:cubicBezTo>
                    <a:pt x="358" y="29"/>
                    <a:pt x="358" y="27"/>
                    <a:pt x="357" y="26"/>
                  </a:cubicBezTo>
                  <a:cubicBezTo>
                    <a:pt x="356" y="24"/>
                    <a:pt x="354" y="23"/>
                    <a:pt x="353" y="23"/>
                  </a:cubicBezTo>
                  <a:cubicBezTo>
                    <a:pt x="352" y="22"/>
                    <a:pt x="351" y="22"/>
                    <a:pt x="351" y="21"/>
                  </a:cubicBezTo>
                  <a:cubicBezTo>
                    <a:pt x="350" y="20"/>
                    <a:pt x="349" y="20"/>
                    <a:pt x="347" y="20"/>
                  </a:cubicBezTo>
                  <a:cubicBezTo>
                    <a:pt x="346" y="20"/>
                    <a:pt x="345" y="19"/>
                    <a:pt x="345" y="18"/>
                  </a:cubicBezTo>
                  <a:cubicBezTo>
                    <a:pt x="345" y="17"/>
                    <a:pt x="341" y="3"/>
                    <a:pt x="339" y="3"/>
                  </a:cubicBezTo>
                  <a:cubicBezTo>
                    <a:pt x="337" y="3"/>
                    <a:pt x="334" y="2"/>
                    <a:pt x="333" y="2"/>
                  </a:cubicBezTo>
                  <a:cubicBezTo>
                    <a:pt x="331" y="1"/>
                    <a:pt x="330" y="0"/>
                    <a:pt x="330" y="0"/>
                  </a:cubicBezTo>
                  <a:cubicBezTo>
                    <a:pt x="330" y="1"/>
                    <a:pt x="330" y="1"/>
                    <a:pt x="330" y="1"/>
                  </a:cubicBezTo>
                  <a:cubicBezTo>
                    <a:pt x="330" y="2"/>
                    <a:pt x="330" y="4"/>
                    <a:pt x="330" y="6"/>
                  </a:cubicBezTo>
                  <a:cubicBezTo>
                    <a:pt x="331" y="7"/>
                    <a:pt x="331" y="9"/>
                    <a:pt x="331" y="9"/>
                  </a:cubicBezTo>
                  <a:cubicBezTo>
                    <a:pt x="331" y="9"/>
                    <a:pt x="330" y="8"/>
                    <a:pt x="329" y="7"/>
                  </a:cubicBezTo>
                  <a:cubicBezTo>
                    <a:pt x="328" y="7"/>
                    <a:pt x="328" y="7"/>
                    <a:pt x="328" y="9"/>
                  </a:cubicBezTo>
                  <a:cubicBezTo>
                    <a:pt x="328" y="11"/>
                    <a:pt x="329" y="11"/>
                    <a:pt x="329" y="11"/>
                  </a:cubicBezTo>
                  <a:cubicBezTo>
                    <a:pt x="329" y="11"/>
                    <a:pt x="329" y="11"/>
                    <a:pt x="329" y="11"/>
                  </a:cubicBezTo>
                  <a:cubicBezTo>
                    <a:pt x="329" y="10"/>
                    <a:pt x="329" y="10"/>
                    <a:pt x="329" y="11"/>
                  </a:cubicBezTo>
                  <a:cubicBezTo>
                    <a:pt x="329" y="11"/>
                    <a:pt x="329" y="12"/>
                    <a:pt x="329" y="12"/>
                  </a:cubicBezTo>
                  <a:cubicBezTo>
                    <a:pt x="329" y="12"/>
                    <a:pt x="328" y="11"/>
                    <a:pt x="328" y="11"/>
                  </a:cubicBezTo>
                  <a:cubicBezTo>
                    <a:pt x="327" y="10"/>
                    <a:pt x="326" y="10"/>
                    <a:pt x="324" y="11"/>
                  </a:cubicBezTo>
                  <a:cubicBezTo>
                    <a:pt x="323" y="11"/>
                    <a:pt x="313" y="31"/>
                    <a:pt x="312" y="32"/>
                  </a:cubicBezTo>
                  <a:cubicBezTo>
                    <a:pt x="312" y="33"/>
                    <a:pt x="310" y="33"/>
                    <a:pt x="309" y="34"/>
                  </a:cubicBezTo>
                  <a:cubicBezTo>
                    <a:pt x="308" y="34"/>
                    <a:pt x="306" y="33"/>
                    <a:pt x="306" y="33"/>
                  </a:cubicBezTo>
                  <a:cubicBezTo>
                    <a:pt x="305" y="32"/>
                    <a:pt x="304" y="31"/>
                    <a:pt x="303" y="30"/>
                  </a:cubicBezTo>
                  <a:cubicBezTo>
                    <a:pt x="302" y="30"/>
                    <a:pt x="301" y="29"/>
                    <a:pt x="301" y="28"/>
                  </a:cubicBezTo>
                  <a:cubicBezTo>
                    <a:pt x="300" y="27"/>
                    <a:pt x="299" y="26"/>
                    <a:pt x="298" y="25"/>
                  </a:cubicBezTo>
                  <a:cubicBezTo>
                    <a:pt x="297" y="25"/>
                    <a:pt x="295" y="24"/>
                    <a:pt x="293" y="24"/>
                  </a:cubicBezTo>
                  <a:cubicBezTo>
                    <a:pt x="292" y="25"/>
                    <a:pt x="289" y="25"/>
                    <a:pt x="288" y="26"/>
                  </a:cubicBezTo>
                  <a:cubicBezTo>
                    <a:pt x="286" y="26"/>
                    <a:pt x="283" y="27"/>
                    <a:pt x="282" y="28"/>
                  </a:cubicBezTo>
                  <a:cubicBezTo>
                    <a:pt x="280" y="29"/>
                    <a:pt x="277" y="31"/>
                    <a:pt x="276" y="32"/>
                  </a:cubicBezTo>
                  <a:cubicBezTo>
                    <a:pt x="275" y="33"/>
                    <a:pt x="272" y="36"/>
                    <a:pt x="271" y="38"/>
                  </a:cubicBezTo>
                  <a:cubicBezTo>
                    <a:pt x="270" y="41"/>
                    <a:pt x="269" y="43"/>
                    <a:pt x="269" y="43"/>
                  </a:cubicBezTo>
                  <a:cubicBezTo>
                    <a:pt x="269" y="43"/>
                    <a:pt x="269" y="44"/>
                    <a:pt x="268" y="45"/>
                  </a:cubicBezTo>
                  <a:cubicBezTo>
                    <a:pt x="268" y="45"/>
                    <a:pt x="267" y="47"/>
                    <a:pt x="266" y="48"/>
                  </a:cubicBezTo>
                  <a:cubicBezTo>
                    <a:pt x="265" y="49"/>
                    <a:pt x="257" y="49"/>
                    <a:pt x="257" y="51"/>
                  </a:cubicBezTo>
                  <a:cubicBezTo>
                    <a:pt x="257" y="53"/>
                    <a:pt x="256" y="55"/>
                    <a:pt x="255" y="56"/>
                  </a:cubicBezTo>
                  <a:cubicBezTo>
                    <a:pt x="254" y="57"/>
                    <a:pt x="259" y="59"/>
                    <a:pt x="258" y="59"/>
                  </a:cubicBezTo>
                  <a:cubicBezTo>
                    <a:pt x="258" y="60"/>
                    <a:pt x="256" y="61"/>
                    <a:pt x="254" y="62"/>
                  </a:cubicBezTo>
                  <a:cubicBezTo>
                    <a:pt x="253" y="63"/>
                    <a:pt x="252" y="63"/>
                    <a:pt x="252" y="62"/>
                  </a:cubicBezTo>
                  <a:cubicBezTo>
                    <a:pt x="252" y="61"/>
                    <a:pt x="252" y="60"/>
                    <a:pt x="251" y="60"/>
                  </a:cubicBezTo>
                  <a:cubicBezTo>
                    <a:pt x="251" y="60"/>
                    <a:pt x="250" y="60"/>
                    <a:pt x="249" y="60"/>
                  </a:cubicBezTo>
                  <a:cubicBezTo>
                    <a:pt x="248" y="60"/>
                    <a:pt x="246" y="60"/>
                    <a:pt x="245" y="60"/>
                  </a:cubicBezTo>
                  <a:cubicBezTo>
                    <a:pt x="245" y="60"/>
                    <a:pt x="243" y="61"/>
                    <a:pt x="243" y="61"/>
                  </a:cubicBezTo>
                  <a:cubicBezTo>
                    <a:pt x="242" y="62"/>
                    <a:pt x="241" y="64"/>
                    <a:pt x="240" y="66"/>
                  </a:cubicBezTo>
                  <a:cubicBezTo>
                    <a:pt x="240" y="67"/>
                    <a:pt x="240" y="67"/>
                    <a:pt x="240" y="66"/>
                  </a:cubicBezTo>
                  <a:cubicBezTo>
                    <a:pt x="240" y="64"/>
                    <a:pt x="239" y="63"/>
                    <a:pt x="238" y="63"/>
                  </a:cubicBezTo>
                  <a:cubicBezTo>
                    <a:pt x="238" y="62"/>
                    <a:pt x="244" y="65"/>
                    <a:pt x="243" y="66"/>
                  </a:cubicBezTo>
                  <a:cubicBezTo>
                    <a:pt x="242" y="66"/>
                    <a:pt x="241" y="66"/>
                    <a:pt x="241" y="66"/>
                  </a:cubicBezTo>
                  <a:cubicBezTo>
                    <a:pt x="240" y="66"/>
                    <a:pt x="239" y="66"/>
                    <a:pt x="239" y="66"/>
                  </a:cubicBezTo>
                  <a:cubicBezTo>
                    <a:pt x="238" y="67"/>
                    <a:pt x="237" y="68"/>
                    <a:pt x="236" y="69"/>
                  </a:cubicBezTo>
                  <a:cubicBezTo>
                    <a:pt x="236" y="69"/>
                    <a:pt x="235" y="70"/>
                    <a:pt x="234" y="69"/>
                  </a:cubicBezTo>
                  <a:cubicBezTo>
                    <a:pt x="234" y="69"/>
                    <a:pt x="234" y="68"/>
                    <a:pt x="234" y="67"/>
                  </a:cubicBezTo>
                  <a:cubicBezTo>
                    <a:pt x="234" y="66"/>
                    <a:pt x="234" y="66"/>
                    <a:pt x="235" y="65"/>
                  </a:cubicBezTo>
                  <a:cubicBezTo>
                    <a:pt x="235" y="65"/>
                    <a:pt x="236" y="64"/>
                    <a:pt x="236" y="64"/>
                  </a:cubicBezTo>
                  <a:cubicBezTo>
                    <a:pt x="236" y="63"/>
                    <a:pt x="235" y="62"/>
                    <a:pt x="234" y="61"/>
                  </a:cubicBezTo>
                  <a:cubicBezTo>
                    <a:pt x="234" y="61"/>
                    <a:pt x="232" y="60"/>
                    <a:pt x="231" y="60"/>
                  </a:cubicBezTo>
                  <a:cubicBezTo>
                    <a:pt x="229" y="61"/>
                    <a:pt x="227" y="61"/>
                    <a:pt x="226" y="62"/>
                  </a:cubicBezTo>
                  <a:cubicBezTo>
                    <a:pt x="225" y="63"/>
                    <a:pt x="222" y="64"/>
                    <a:pt x="221" y="65"/>
                  </a:cubicBezTo>
                  <a:cubicBezTo>
                    <a:pt x="219" y="66"/>
                    <a:pt x="217" y="68"/>
                    <a:pt x="217" y="69"/>
                  </a:cubicBezTo>
                  <a:cubicBezTo>
                    <a:pt x="217" y="71"/>
                    <a:pt x="217" y="73"/>
                    <a:pt x="217" y="74"/>
                  </a:cubicBezTo>
                  <a:cubicBezTo>
                    <a:pt x="218" y="75"/>
                    <a:pt x="218" y="77"/>
                    <a:pt x="219" y="79"/>
                  </a:cubicBezTo>
                  <a:cubicBezTo>
                    <a:pt x="219" y="80"/>
                    <a:pt x="220" y="82"/>
                    <a:pt x="219" y="83"/>
                  </a:cubicBezTo>
                  <a:cubicBezTo>
                    <a:pt x="219" y="84"/>
                    <a:pt x="218" y="85"/>
                    <a:pt x="218" y="86"/>
                  </a:cubicBezTo>
                  <a:cubicBezTo>
                    <a:pt x="218" y="87"/>
                    <a:pt x="218" y="88"/>
                    <a:pt x="217" y="88"/>
                  </a:cubicBezTo>
                  <a:cubicBezTo>
                    <a:pt x="216" y="89"/>
                    <a:pt x="215" y="88"/>
                    <a:pt x="215" y="88"/>
                  </a:cubicBezTo>
                  <a:cubicBezTo>
                    <a:pt x="215" y="88"/>
                    <a:pt x="214" y="87"/>
                    <a:pt x="214" y="87"/>
                  </a:cubicBezTo>
                  <a:cubicBezTo>
                    <a:pt x="214" y="86"/>
                    <a:pt x="214" y="85"/>
                    <a:pt x="214" y="85"/>
                  </a:cubicBezTo>
                  <a:cubicBezTo>
                    <a:pt x="215" y="85"/>
                    <a:pt x="215" y="84"/>
                    <a:pt x="215" y="83"/>
                  </a:cubicBezTo>
                  <a:cubicBezTo>
                    <a:pt x="215" y="83"/>
                    <a:pt x="215" y="82"/>
                    <a:pt x="214" y="81"/>
                  </a:cubicBezTo>
                  <a:cubicBezTo>
                    <a:pt x="214" y="81"/>
                    <a:pt x="214" y="78"/>
                    <a:pt x="213" y="78"/>
                  </a:cubicBezTo>
                  <a:cubicBezTo>
                    <a:pt x="212" y="77"/>
                    <a:pt x="211" y="77"/>
                    <a:pt x="210" y="77"/>
                  </a:cubicBezTo>
                  <a:cubicBezTo>
                    <a:pt x="209" y="78"/>
                    <a:pt x="208" y="80"/>
                    <a:pt x="207" y="81"/>
                  </a:cubicBezTo>
                  <a:cubicBezTo>
                    <a:pt x="206" y="82"/>
                    <a:pt x="205" y="83"/>
                    <a:pt x="205" y="83"/>
                  </a:cubicBezTo>
                  <a:cubicBezTo>
                    <a:pt x="204" y="82"/>
                    <a:pt x="204" y="82"/>
                    <a:pt x="205" y="82"/>
                  </a:cubicBezTo>
                  <a:cubicBezTo>
                    <a:pt x="205" y="81"/>
                    <a:pt x="206" y="80"/>
                    <a:pt x="205" y="80"/>
                  </a:cubicBezTo>
                  <a:cubicBezTo>
                    <a:pt x="205" y="79"/>
                    <a:pt x="205" y="77"/>
                    <a:pt x="206" y="76"/>
                  </a:cubicBezTo>
                  <a:cubicBezTo>
                    <a:pt x="207" y="76"/>
                    <a:pt x="208" y="75"/>
                    <a:pt x="209" y="74"/>
                  </a:cubicBezTo>
                  <a:cubicBezTo>
                    <a:pt x="210" y="74"/>
                    <a:pt x="212" y="73"/>
                    <a:pt x="213" y="72"/>
                  </a:cubicBezTo>
                  <a:cubicBezTo>
                    <a:pt x="213" y="71"/>
                    <a:pt x="213" y="70"/>
                    <a:pt x="211" y="70"/>
                  </a:cubicBezTo>
                  <a:cubicBezTo>
                    <a:pt x="209" y="71"/>
                    <a:pt x="209" y="71"/>
                    <a:pt x="208" y="72"/>
                  </a:cubicBezTo>
                  <a:cubicBezTo>
                    <a:pt x="207" y="73"/>
                    <a:pt x="208" y="73"/>
                    <a:pt x="206" y="74"/>
                  </a:cubicBezTo>
                  <a:cubicBezTo>
                    <a:pt x="204" y="76"/>
                    <a:pt x="201" y="78"/>
                    <a:pt x="200" y="79"/>
                  </a:cubicBezTo>
                  <a:cubicBezTo>
                    <a:pt x="198" y="80"/>
                    <a:pt x="195" y="82"/>
                    <a:pt x="193" y="83"/>
                  </a:cubicBezTo>
                  <a:cubicBezTo>
                    <a:pt x="191" y="84"/>
                    <a:pt x="194" y="87"/>
                    <a:pt x="192" y="87"/>
                  </a:cubicBezTo>
                  <a:cubicBezTo>
                    <a:pt x="191" y="87"/>
                    <a:pt x="189" y="87"/>
                    <a:pt x="189" y="88"/>
                  </a:cubicBezTo>
                  <a:cubicBezTo>
                    <a:pt x="189" y="88"/>
                    <a:pt x="184" y="90"/>
                    <a:pt x="185" y="90"/>
                  </a:cubicBezTo>
                  <a:cubicBezTo>
                    <a:pt x="186" y="90"/>
                    <a:pt x="187" y="90"/>
                    <a:pt x="188" y="91"/>
                  </a:cubicBezTo>
                  <a:cubicBezTo>
                    <a:pt x="188" y="91"/>
                    <a:pt x="188" y="92"/>
                    <a:pt x="188" y="93"/>
                  </a:cubicBezTo>
                  <a:cubicBezTo>
                    <a:pt x="188" y="94"/>
                    <a:pt x="188" y="93"/>
                    <a:pt x="187" y="94"/>
                  </a:cubicBezTo>
                  <a:cubicBezTo>
                    <a:pt x="186" y="95"/>
                    <a:pt x="186" y="95"/>
                    <a:pt x="186" y="95"/>
                  </a:cubicBezTo>
                  <a:cubicBezTo>
                    <a:pt x="185" y="96"/>
                    <a:pt x="184" y="97"/>
                    <a:pt x="184" y="98"/>
                  </a:cubicBezTo>
                  <a:cubicBezTo>
                    <a:pt x="184" y="99"/>
                    <a:pt x="185" y="101"/>
                    <a:pt x="186" y="102"/>
                  </a:cubicBezTo>
                  <a:cubicBezTo>
                    <a:pt x="186" y="103"/>
                    <a:pt x="187" y="104"/>
                    <a:pt x="188" y="103"/>
                  </a:cubicBezTo>
                  <a:cubicBezTo>
                    <a:pt x="188" y="103"/>
                    <a:pt x="189" y="102"/>
                    <a:pt x="189" y="101"/>
                  </a:cubicBezTo>
                  <a:cubicBezTo>
                    <a:pt x="189" y="101"/>
                    <a:pt x="190" y="100"/>
                    <a:pt x="190" y="101"/>
                  </a:cubicBezTo>
                  <a:cubicBezTo>
                    <a:pt x="191" y="101"/>
                    <a:pt x="192" y="101"/>
                    <a:pt x="192" y="102"/>
                  </a:cubicBezTo>
                  <a:cubicBezTo>
                    <a:pt x="192" y="102"/>
                    <a:pt x="192" y="103"/>
                    <a:pt x="192" y="104"/>
                  </a:cubicBezTo>
                  <a:cubicBezTo>
                    <a:pt x="192" y="106"/>
                    <a:pt x="193" y="107"/>
                    <a:pt x="194" y="107"/>
                  </a:cubicBezTo>
                  <a:cubicBezTo>
                    <a:pt x="195" y="107"/>
                    <a:pt x="196" y="108"/>
                    <a:pt x="197" y="109"/>
                  </a:cubicBezTo>
                  <a:cubicBezTo>
                    <a:pt x="197" y="110"/>
                    <a:pt x="199" y="110"/>
                    <a:pt x="200" y="111"/>
                  </a:cubicBezTo>
                  <a:cubicBezTo>
                    <a:pt x="201" y="111"/>
                    <a:pt x="200" y="112"/>
                    <a:pt x="199" y="114"/>
                  </a:cubicBezTo>
                  <a:cubicBezTo>
                    <a:pt x="198" y="115"/>
                    <a:pt x="196" y="116"/>
                    <a:pt x="194" y="116"/>
                  </a:cubicBezTo>
                  <a:cubicBezTo>
                    <a:pt x="193" y="116"/>
                    <a:pt x="189" y="113"/>
                    <a:pt x="188" y="113"/>
                  </a:cubicBezTo>
                  <a:cubicBezTo>
                    <a:pt x="188" y="114"/>
                    <a:pt x="187" y="116"/>
                    <a:pt x="188" y="117"/>
                  </a:cubicBezTo>
                  <a:cubicBezTo>
                    <a:pt x="188" y="118"/>
                    <a:pt x="189" y="119"/>
                    <a:pt x="189" y="119"/>
                  </a:cubicBezTo>
                  <a:cubicBezTo>
                    <a:pt x="190" y="119"/>
                    <a:pt x="191" y="120"/>
                    <a:pt x="191" y="121"/>
                  </a:cubicBezTo>
                  <a:cubicBezTo>
                    <a:pt x="191" y="122"/>
                    <a:pt x="190" y="122"/>
                    <a:pt x="189" y="122"/>
                  </a:cubicBezTo>
                  <a:cubicBezTo>
                    <a:pt x="189" y="122"/>
                    <a:pt x="187" y="122"/>
                    <a:pt x="186" y="122"/>
                  </a:cubicBezTo>
                  <a:cubicBezTo>
                    <a:pt x="185" y="121"/>
                    <a:pt x="183" y="122"/>
                    <a:pt x="182" y="122"/>
                  </a:cubicBezTo>
                  <a:cubicBezTo>
                    <a:pt x="181" y="122"/>
                    <a:pt x="179" y="123"/>
                    <a:pt x="177" y="123"/>
                  </a:cubicBezTo>
                  <a:cubicBezTo>
                    <a:pt x="176" y="123"/>
                    <a:pt x="175" y="122"/>
                    <a:pt x="174" y="124"/>
                  </a:cubicBezTo>
                  <a:cubicBezTo>
                    <a:pt x="173" y="125"/>
                    <a:pt x="172" y="125"/>
                    <a:pt x="172" y="126"/>
                  </a:cubicBezTo>
                  <a:cubicBezTo>
                    <a:pt x="172" y="128"/>
                    <a:pt x="172" y="128"/>
                    <a:pt x="171" y="128"/>
                  </a:cubicBezTo>
                  <a:cubicBezTo>
                    <a:pt x="169" y="128"/>
                    <a:pt x="170" y="128"/>
                    <a:pt x="169" y="128"/>
                  </a:cubicBezTo>
                  <a:cubicBezTo>
                    <a:pt x="168" y="129"/>
                    <a:pt x="167" y="128"/>
                    <a:pt x="166" y="128"/>
                  </a:cubicBezTo>
                  <a:cubicBezTo>
                    <a:pt x="165" y="128"/>
                    <a:pt x="164" y="127"/>
                    <a:pt x="163" y="126"/>
                  </a:cubicBezTo>
                  <a:cubicBezTo>
                    <a:pt x="161" y="125"/>
                    <a:pt x="160" y="125"/>
                    <a:pt x="160" y="127"/>
                  </a:cubicBezTo>
                  <a:cubicBezTo>
                    <a:pt x="160" y="128"/>
                    <a:pt x="160" y="130"/>
                    <a:pt x="161" y="131"/>
                  </a:cubicBezTo>
                  <a:cubicBezTo>
                    <a:pt x="161" y="132"/>
                    <a:pt x="164" y="135"/>
                    <a:pt x="165" y="137"/>
                  </a:cubicBezTo>
                  <a:cubicBezTo>
                    <a:pt x="165" y="138"/>
                    <a:pt x="166" y="141"/>
                    <a:pt x="166" y="143"/>
                  </a:cubicBezTo>
                  <a:cubicBezTo>
                    <a:pt x="167" y="145"/>
                    <a:pt x="167" y="147"/>
                    <a:pt x="167" y="148"/>
                  </a:cubicBezTo>
                  <a:cubicBezTo>
                    <a:pt x="167" y="149"/>
                    <a:pt x="166" y="151"/>
                    <a:pt x="165" y="151"/>
                  </a:cubicBezTo>
                  <a:cubicBezTo>
                    <a:pt x="164" y="151"/>
                    <a:pt x="162" y="151"/>
                    <a:pt x="161" y="150"/>
                  </a:cubicBezTo>
                  <a:cubicBezTo>
                    <a:pt x="160" y="150"/>
                    <a:pt x="158" y="150"/>
                    <a:pt x="156" y="149"/>
                  </a:cubicBezTo>
                  <a:cubicBezTo>
                    <a:pt x="155" y="149"/>
                    <a:pt x="153" y="148"/>
                    <a:pt x="152" y="148"/>
                  </a:cubicBezTo>
                  <a:cubicBezTo>
                    <a:pt x="151" y="147"/>
                    <a:pt x="148" y="145"/>
                    <a:pt x="146" y="144"/>
                  </a:cubicBezTo>
                  <a:cubicBezTo>
                    <a:pt x="145" y="143"/>
                    <a:pt x="143" y="141"/>
                    <a:pt x="144" y="141"/>
                  </a:cubicBezTo>
                  <a:cubicBezTo>
                    <a:pt x="145" y="140"/>
                    <a:pt x="144" y="139"/>
                    <a:pt x="143" y="138"/>
                  </a:cubicBezTo>
                  <a:cubicBezTo>
                    <a:pt x="141" y="137"/>
                    <a:pt x="141" y="137"/>
                    <a:pt x="141" y="138"/>
                  </a:cubicBezTo>
                  <a:cubicBezTo>
                    <a:pt x="142" y="139"/>
                    <a:pt x="142" y="140"/>
                    <a:pt x="141" y="140"/>
                  </a:cubicBezTo>
                  <a:cubicBezTo>
                    <a:pt x="140" y="140"/>
                    <a:pt x="139" y="140"/>
                    <a:pt x="138" y="140"/>
                  </a:cubicBezTo>
                  <a:cubicBezTo>
                    <a:pt x="138" y="139"/>
                    <a:pt x="136" y="139"/>
                    <a:pt x="135" y="138"/>
                  </a:cubicBezTo>
                  <a:cubicBezTo>
                    <a:pt x="134" y="137"/>
                    <a:pt x="132" y="136"/>
                    <a:pt x="130" y="136"/>
                  </a:cubicBezTo>
                  <a:cubicBezTo>
                    <a:pt x="129" y="135"/>
                    <a:pt x="124" y="139"/>
                    <a:pt x="124" y="139"/>
                  </a:cubicBezTo>
                  <a:cubicBezTo>
                    <a:pt x="124" y="139"/>
                    <a:pt x="129" y="135"/>
                    <a:pt x="130" y="135"/>
                  </a:cubicBezTo>
                  <a:cubicBezTo>
                    <a:pt x="131" y="135"/>
                    <a:pt x="132" y="135"/>
                    <a:pt x="133" y="135"/>
                  </a:cubicBezTo>
                  <a:cubicBezTo>
                    <a:pt x="134" y="135"/>
                    <a:pt x="136" y="135"/>
                    <a:pt x="137" y="135"/>
                  </a:cubicBezTo>
                  <a:cubicBezTo>
                    <a:pt x="138" y="135"/>
                    <a:pt x="134" y="138"/>
                    <a:pt x="135" y="137"/>
                  </a:cubicBezTo>
                  <a:cubicBezTo>
                    <a:pt x="135" y="136"/>
                    <a:pt x="135" y="135"/>
                    <a:pt x="135" y="135"/>
                  </a:cubicBezTo>
                  <a:cubicBezTo>
                    <a:pt x="134" y="134"/>
                    <a:pt x="133" y="134"/>
                    <a:pt x="133" y="133"/>
                  </a:cubicBezTo>
                  <a:cubicBezTo>
                    <a:pt x="132" y="132"/>
                    <a:pt x="131" y="132"/>
                    <a:pt x="130" y="133"/>
                  </a:cubicBezTo>
                  <a:cubicBezTo>
                    <a:pt x="129" y="133"/>
                    <a:pt x="127" y="133"/>
                    <a:pt x="126" y="133"/>
                  </a:cubicBezTo>
                  <a:cubicBezTo>
                    <a:pt x="125" y="133"/>
                    <a:pt x="124" y="133"/>
                    <a:pt x="124" y="133"/>
                  </a:cubicBezTo>
                  <a:cubicBezTo>
                    <a:pt x="124" y="133"/>
                    <a:pt x="125" y="133"/>
                    <a:pt x="126" y="132"/>
                  </a:cubicBezTo>
                  <a:cubicBezTo>
                    <a:pt x="126" y="132"/>
                    <a:pt x="127" y="131"/>
                    <a:pt x="127" y="130"/>
                  </a:cubicBezTo>
                  <a:cubicBezTo>
                    <a:pt x="127" y="129"/>
                    <a:pt x="127" y="128"/>
                    <a:pt x="128" y="128"/>
                  </a:cubicBezTo>
                  <a:cubicBezTo>
                    <a:pt x="128" y="128"/>
                    <a:pt x="128" y="127"/>
                    <a:pt x="127" y="128"/>
                  </a:cubicBezTo>
                  <a:cubicBezTo>
                    <a:pt x="126" y="128"/>
                    <a:pt x="126" y="127"/>
                    <a:pt x="126" y="126"/>
                  </a:cubicBezTo>
                  <a:cubicBezTo>
                    <a:pt x="126" y="126"/>
                    <a:pt x="125" y="125"/>
                    <a:pt x="124" y="125"/>
                  </a:cubicBezTo>
                  <a:cubicBezTo>
                    <a:pt x="123" y="126"/>
                    <a:pt x="122" y="126"/>
                    <a:pt x="122" y="126"/>
                  </a:cubicBezTo>
                  <a:cubicBezTo>
                    <a:pt x="122" y="126"/>
                    <a:pt x="122" y="125"/>
                    <a:pt x="122" y="124"/>
                  </a:cubicBezTo>
                  <a:cubicBezTo>
                    <a:pt x="122" y="123"/>
                    <a:pt x="122" y="122"/>
                    <a:pt x="121" y="121"/>
                  </a:cubicBezTo>
                  <a:cubicBezTo>
                    <a:pt x="120" y="120"/>
                    <a:pt x="118" y="120"/>
                    <a:pt x="117" y="120"/>
                  </a:cubicBezTo>
                  <a:cubicBezTo>
                    <a:pt x="116" y="120"/>
                    <a:pt x="114" y="119"/>
                    <a:pt x="113" y="119"/>
                  </a:cubicBezTo>
                  <a:cubicBezTo>
                    <a:pt x="111" y="118"/>
                    <a:pt x="109" y="118"/>
                    <a:pt x="108" y="119"/>
                  </a:cubicBezTo>
                  <a:cubicBezTo>
                    <a:pt x="107" y="119"/>
                    <a:pt x="106" y="120"/>
                    <a:pt x="106" y="120"/>
                  </a:cubicBezTo>
                  <a:cubicBezTo>
                    <a:pt x="106" y="121"/>
                    <a:pt x="106" y="122"/>
                    <a:pt x="106" y="123"/>
                  </a:cubicBezTo>
                  <a:cubicBezTo>
                    <a:pt x="105" y="124"/>
                    <a:pt x="105" y="124"/>
                    <a:pt x="105" y="124"/>
                  </a:cubicBezTo>
                  <a:cubicBezTo>
                    <a:pt x="105" y="124"/>
                    <a:pt x="104" y="124"/>
                    <a:pt x="103" y="123"/>
                  </a:cubicBezTo>
                  <a:cubicBezTo>
                    <a:pt x="102" y="123"/>
                    <a:pt x="101" y="123"/>
                    <a:pt x="100" y="124"/>
                  </a:cubicBezTo>
                  <a:cubicBezTo>
                    <a:pt x="100" y="125"/>
                    <a:pt x="98" y="125"/>
                    <a:pt x="96" y="125"/>
                  </a:cubicBezTo>
                  <a:cubicBezTo>
                    <a:pt x="95" y="124"/>
                    <a:pt x="93" y="123"/>
                    <a:pt x="92" y="123"/>
                  </a:cubicBezTo>
                  <a:cubicBezTo>
                    <a:pt x="91" y="123"/>
                    <a:pt x="90" y="123"/>
                    <a:pt x="89" y="124"/>
                  </a:cubicBezTo>
                  <a:cubicBezTo>
                    <a:pt x="88" y="124"/>
                    <a:pt x="87" y="125"/>
                    <a:pt x="86" y="126"/>
                  </a:cubicBezTo>
                  <a:cubicBezTo>
                    <a:pt x="86" y="127"/>
                    <a:pt x="86" y="127"/>
                    <a:pt x="85" y="127"/>
                  </a:cubicBezTo>
                  <a:cubicBezTo>
                    <a:pt x="85" y="126"/>
                    <a:pt x="85" y="128"/>
                    <a:pt x="85" y="129"/>
                  </a:cubicBezTo>
                  <a:cubicBezTo>
                    <a:pt x="86" y="131"/>
                    <a:pt x="87" y="133"/>
                    <a:pt x="88" y="134"/>
                  </a:cubicBezTo>
                  <a:cubicBezTo>
                    <a:pt x="89" y="135"/>
                    <a:pt x="90" y="136"/>
                    <a:pt x="90" y="137"/>
                  </a:cubicBezTo>
                  <a:cubicBezTo>
                    <a:pt x="91" y="138"/>
                    <a:pt x="91" y="139"/>
                    <a:pt x="91" y="139"/>
                  </a:cubicBezTo>
                  <a:cubicBezTo>
                    <a:pt x="90" y="142"/>
                    <a:pt x="90" y="142"/>
                    <a:pt x="90" y="142"/>
                  </a:cubicBezTo>
                  <a:cubicBezTo>
                    <a:pt x="90" y="142"/>
                    <a:pt x="89" y="142"/>
                    <a:pt x="88" y="142"/>
                  </a:cubicBezTo>
                  <a:cubicBezTo>
                    <a:pt x="87" y="142"/>
                    <a:pt x="86" y="143"/>
                    <a:pt x="86" y="143"/>
                  </a:cubicBezTo>
                  <a:cubicBezTo>
                    <a:pt x="86" y="143"/>
                    <a:pt x="86" y="144"/>
                    <a:pt x="86" y="144"/>
                  </a:cubicBezTo>
                  <a:cubicBezTo>
                    <a:pt x="86" y="145"/>
                    <a:pt x="87" y="146"/>
                    <a:pt x="87" y="146"/>
                  </a:cubicBezTo>
                  <a:cubicBezTo>
                    <a:pt x="87" y="146"/>
                    <a:pt x="86" y="146"/>
                    <a:pt x="85" y="145"/>
                  </a:cubicBezTo>
                  <a:cubicBezTo>
                    <a:pt x="84" y="145"/>
                    <a:pt x="82" y="145"/>
                    <a:pt x="81" y="146"/>
                  </a:cubicBezTo>
                  <a:cubicBezTo>
                    <a:pt x="80" y="146"/>
                    <a:pt x="77" y="147"/>
                    <a:pt x="75" y="148"/>
                  </a:cubicBezTo>
                  <a:cubicBezTo>
                    <a:pt x="74" y="148"/>
                    <a:pt x="71" y="149"/>
                    <a:pt x="69" y="149"/>
                  </a:cubicBezTo>
                  <a:cubicBezTo>
                    <a:pt x="67" y="150"/>
                    <a:pt x="59" y="152"/>
                    <a:pt x="57" y="151"/>
                  </a:cubicBezTo>
                  <a:cubicBezTo>
                    <a:pt x="56" y="151"/>
                    <a:pt x="54" y="150"/>
                    <a:pt x="54" y="148"/>
                  </a:cubicBezTo>
                  <a:cubicBezTo>
                    <a:pt x="53" y="147"/>
                    <a:pt x="54" y="146"/>
                    <a:pt x="54" y="145"/>
                  </a:cubicBezTo>
                  <a:cubicBezTo>
                    <a:pt x="55" y="145"/>
                    <a:pt x="55" y="144"/>
                    <a:pt x="54" y="143"/>
                  </a:cubicBezTo>
                  <a:cubicBezTo>
                    <a:pt x="54" y="143"/>
                    <a:pt x="52" y="143"/>
                    <a:pt x="51" y="144"/>
                  </a:cubicBezTo>
                  <a:cubicBezTo>
                    <a:pt x="49" y="145"/>
                    <a:pt x="46" y="146"/>
                    <a:pt x="43" y="146"/>
                  </a:cubicBezTo>
                  <a:cubicBezTo>
                    <a:pt x="40" y="147"/>
                    <a:pt x="37" y="147"/>
                    <a:pt x="35" y="147"/>
                  </a:cubicBezTo>
                  <a:cubicBezTo>
                    <a:pt x="34" y="148"/>
                    <a:pt x="32" y="149"/>
                    <a:pt x="31" y="150"/>
                  </a:cubicBezTo>
                  <a:cubicBezTo>
                    <a:pt x="29" y="151"/>
                    <a:pt x="28" y="152"/>
                    <a:pt x="27" y="152"/>
                  </a:cubicBezTo>
                  <a:cubicBezTo>
                    <a:pt x="27" y="152"/>
                    <a:pt x="26" y="153"/>
                    <a:pt x="25" y="154"/>
                  </a:cubicBezTo>
                  <a:cubicBezTo>
                    <a:pt x="24" y="155"/>
                    <a:pt x="24" y="157"/>
                    <a:pt x="25" y="157"/>
                  </a:cubicBezTo>
                  <a:cubicBezTo>
                    <a:pt x="26" y="158"/>
                    <a:pt x="26" y="159"/>
                    <a:pt x="26" y="159"/>
                  </a:cubicBezTo>
                  <a:cubicBezTo>
                    <a:pt x="25" y="160"/>
                    <a:pt x="25" y="160"/>
                    <a:pt x="24" y="159"/>
                  </a:cubicBezTo>
                  <a:cubicBezTo>
                    <a:pt x="23" y="158"/>
                    <a:pt x="22" y="157"/>
                    <a:pt x="22" y="155"/>
                  </a:cubicBezTo>
                  <a:cubicBezTo>
                    <a:pt x="21" y="154"/>
                    <a:pt x="21" y="153"/>
                    <a:pt x="20" y="152"/>
                  </a:cubicBezTo>
                  <a:cubicBezTo>
                    <a:pt x="20" y="150"/>
                    <a:pt x="19" y="149"/>
                    <a:pt x="19" y="149"/>
                  </a:cubicBezTo>
                  <a:cubicBezTo>
                    <a:pt x="18" y="149"/>
                    <a:pt x="17" y="149"/>
                    <a:pt x="17" y="150"/>
                  </a:cubicBezTo>
                  <a:cubicBezTo>
                    <a:pt x="17" y="151"/>
                    <a:pt x="17" y="152"/>
                    <a:pt x="16" y="153"/>
                  </a:cubicBezTo>
                  <a:cubicBezTo>
                    <a:pt x="16" y="154"/>
                    <a:pt x="14" y="154"/>
                    <a:pt x="13" y="155"/>
                  </a:cubicBezTo>
                  <a:cubicBezTo>
                    <a:pt x="12" y="155"/>
                    <a:pt x="10" y="155"/>
                    <a:pt x="9" y="154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7"/>
                    <a:pt x="6" y="157"/>
                    <a:pt x="7" y="157"/>
                  </a:cubicBezTo>
                  <a:cubicBezTo>
                    <a:pt x="8" y="158"/>
                    <a:pt x="8" y="160"/>
                    <a:pt x="7" y="162"/>
                  </a:cubicBezTo>
                  <a:cubicBezTo>
                    <a:pt x="6" y="164"/>
                    <a:pt x="6" y="166"/>
                    <a:pt x="7" y="166"/>
                  </a:cubicBezTo>
                  <a:cubicBezTo>
                    <a:pt x="7" y="167"/>
                    <a:pt x="9" y="168"/>
                    <a:pt x="9" y="168"/>
                  </a:cubicBezTo>
                  <a:cubicBezTo>
                    <a:pt x="10" y="168"/>
                    <a:pt x="11" y="168"/>
                    <a:pt x="11" y="169"/>
                  </a:cubicBezTo>
                  <a:cubicBezTo>
                    <a:pt x="11" y="170"/>
                    <a:pt x="11" y="172"/>
                    <a:pt x="11" y="174"/>
                  </a:cubicBezTo>
                  <a:cubicBezTo>
                    <a:pt x="11" y="175"/>
                    <a:pt x="12" y="177"/>
                    <a:pt x="13" y="178"/>
                  </a:cubicBezTo>
                  <a:cubicBezTo>
                    <a:pt x="14" y="178"/>
                    <a:pt x="16" y="179"/>
                    <a:pt x="16" y="179"/>
                  </a:cubicBezTo>
                  <a:cubicBezTo>
                    <a:pt x="17" y="179"/>
                    <a:pt x="17" y="180"/>
                    <a:pt x="17" y="182"/>
                  </a:cubicBezTo>
                  <a:cubicBezTo>
                    <a:pt x="17" y="183"/>
                    <a:pt x="18" y="184"/>
                    <a:pt x="20" y="184"/>
                  </a:cubicBezTo>
                  <a:cubicBezTo>
                    <a:pt x="21" y="184"/>
                    <a:pt x="23" y="185"/>
                    <a:pt x="23" y="186"/>
                  </a:cubicBezTo>
                  <a:cubicBezTo>
                    <a:pt x="24" y="186"/>
                    <a:pt x="25" y="189"/>
                    <a:pt x="26" y="192"/>
                  </a:cubicBezTo>
                  <a:cubicBezTo>
                    <a:pt x="27" y="195"/>
                    <a:pt x="28" y="198"/>
                    <a:pt x="29" y="199"/>
                  </a:cubicBezTo>
                  <a:cubicBezTo>
                    <a:pt x="29" y="200"/>
                    <a:pt x="31" y="202"/>
                    <a:pt x="33" y="202"/>
                  </a:cubicBezTo>
                  <a:cubicBezTo>
                    <a:pt x="34" y="202"/>
                    <a:pt x="35" y="203"/>
                    <a:pt x="35" y="205"/>
                  </a:cubicBezTo>
                  <a:cubicBezTo>
                    <a:pt x="35" y="206"/>
                    <a:pt x="35" y="207"/>
                    <a:pt x="34" y="208"/>
                  </a:cubicBezTo>
                  <a:cubicBezTo>
                    <a:pt x="33" y="208"/>
                    <a:pt x="32" y="210"/>
                    <a:pt x="31" y="211"/>
                  </a:cubicBezTo>
                  <a:cubicBezTo>
                    <a:pt x="30" y="212"/>
                    <a:pt x="28" y="214"/>
                    <a:pt x="26" y="215"/>
                  </a:cubicBezTo>
                  <a:cubicBezTo>
                    <a:pt x="25" y="216"/>
                    <a:pt x="24" y="217"/>
                    <a:pt x="23" y="219"/>
                  </a:cubicBezTo>
                  <a:cubicBezTo>
                    <a:pt x="22" y="220"/>
                    <a:pt x="22" y="222"/>
                    <a:pt x="23" y="222"/>
                  </a:cubicBezTo>
                  <a:cubicBezTo>
                    <a:pt x="23" y="223"/>
                    <a:pt x="23" y="224"/>
                    <a:pt x="22" y="225"/>
                  </a:cubicBezTo>
                  <a:cubicBezTo>
                    <a:pt x="21" y="225"/>
                    <a:pt x="20" y="227"/>
                    <a:pt x="19" y="228"/>
                  </a:cubicBezTo>
                  <a:cubicBezTo>
                    <a:pt x="19" y="229"/>
                    <a:pt x="19" y="231"/>
                    <a:pt x="20" y="233"/>
                  </a:cubicBezTo>
                  <a:cubicBezTo>
                    <a:pt x="21" y="234"/>
                    <a:pt x="21" y="236"/>
                    <a:pt x="21" y="237"/>
                  </a:cubicBezTo>
                  <a:cubicBezTo>
                    <a:pt x="21" y="238"/>
                    <a:pt x="19" y="239"/>
                    <a:pt x="18" y="239"/>
                  </a:cubicBezTo>
                  <a:cubicBezTo>
                    <a:pt x="17" y="239"/>
                    <a:pt x="16" y="239"/>
                    <a:pt x="15" y="240"/>
                  </a:cubicBezTo>
                  <a:cubicBezTo>
                    <a:pt x="13" y="240"/>
                    <a:pt x="13" y="241"/>
                    <a:pt x="12" y="241"/>
                  </a:cubicBezTo>
                  <a:cubicBezTo>
                    <a:pt x="12" y="242"/>
                    <a:pt x="11" y="243"/>
                    <a:pt x="10" y="244"/>
                  </a:cubicBezTo>
                  <a:cubicBezTo>
                    <a:pt x="8" y="245"/>
                    <a:pt x="6" y="246"/>
                    <a:pt x="5" y="247"/>
                  </a:cubicBezTo>
                  <a:cubicBezTo>
                    <a:pt x="4" y="248"/>
                    <a:pt x="3" y="249"/>
                    <a:pt x="2" y="249"/>
                  </a:cubicBezTo>
                  <a:cubicBezTo>
                    <a:pt x="1" y="249"/>
                    <a:pt x="0" y="249"/>
                    <a:pt x="0" y="249"/>
                  </a:cubicBezTo>
                  <a:cubicBezTo>
                    <a:pt x="0" y="249"/>
                    <a:pt x="0" y="250"/>
                    <a:pt x="0" y="251"/>
                  </a:cubicBezTo>
                  <a:cubicBezTo>
                    <a:pt x="0" y="252"/>
                    <a:pt x="2" y="255"/>
                    <a:pt x="4" y="257"/>
                  </a:cubicBezTo>
                  <a:cubicBezTo>
                    <a:pt x="7" y="260"/>
                    <a:pt x="9" y="264"/>
                    <a:pt x="10" y="267"/>
                  </a:cubicBezTo>
                  <a:cubicBezTo>
                    <a:pt x="10" y="269"/>
                    <a:pt x="11" y="274"/>
                    <a:pt x="12" y="277"/>
                  </a:cubicBezTo>
                  <a:cubicBezTo>
                    <a:pt x="13" y="280"/>
                    <a:pt x="14" y="286"/>
                    <a:pt x="14" y="289"/>
                  </a:cubicBezTo>
                  <a:cubicBezTo>
                    <a:pt x="15" y="292"/>
                    <a:pt x="14" y="295"/>
                    <a:pt x="13" y="295"/>
                  </a:cubicBezTo>
                  <a:cubicBezTo>
                    <a:pt x="12" y="295"/>
                    <a:pt x="11" y="297"/>
                    <a:pt x="10" y="298"/>
                  </a:cubicBezTo>
                  <a:cubicBezTo>
                    <a:pt x="8" y="300"/>
                    <a:pt x="9" y="302"/>
                    <a:pt x="11" y="303"/>
                  </a:cubicBezTo>
                  <a:cubicBezTo>
                    <a:pt x="13" y="304"/>
                    <a:pt x="14" y="305"/>
                    <a:pt x="15" y="307"/>
                  </a:cubicBezTo>
                  <a:cubicBezTo>
                    <a:pt x="15" y="309"/>
                    <a:pt x="15" y="310"/>
                    <a:pt x="15" y="311"/>
                  </a:cubicBezTo>
                  <a:cubicBezTo>
                    <a:pt x="14" y="312"/>
                    <a:pt x="14" y="313"/>
                    <a:pt x="15" y="314"/>
                  </a:cubicBezTo>
                  <a:cubicBezTo>
                    <a:pt x="15" y="315"/>
                    <a:pt x="16" y="316"/>
                    <a:pt x="17" y="317"/>
                  </a:cubicBezTo>
                  <a:cubicBezTo>
                    <a:pt x="19" y="318"/>
                    <a:pt x="20" y="319"/>
                    <a:pt x="20" y="321"/>
                  </a:cubicBezTo>
                  <a:cubicBezTo>
                    <a:pt x="20" y="322"/>
                    <a:pt x="21" y="324"/>
                    <a:pt x="22" y="325"/>
                  </a:cubicBezTo>
                  <a:cubicBezTo>
                    <a:pt x="22" y="326"/>
                    <a:pt x="24" y="328"/>
                    <a:pt x="24" y="329"/>
                  </a:cubicBezTo>
                  <a:cubicBezTo>
                    <a:pt x="25" y="330"/>
                    <a:pt x="25" y="331"/>
                    <a:pt x="24" y="332"/>
                  </a:cubicBezTo>
                  <a:cubicBezTo>
                    <a:pt x="23" y="334"/>
                    <a:pt x="22" y="336"/>
                    <a:pt x="21" y="337"/>
                  </a:cubicBezTo>
                  <a:cubicBezTo>
                    <a:pt x="20" y="338"/>
                    <a:pt x="20" y="340"/>
                    <a:pt x="20" y="340"/>
                  </a:cubicBezTo>
                  <a:cubicBezTo>
                    <a:pt x="20" y="341"/>
                    <a:pt x="20" y="342"/>
                    <a:pt x="20" y="343"/>
                  </a:cubicBezTo>
                  <a:cubicBezTo>
                    <a:pt x="20" y="345"/>
                    <a:pt x="19" y="347"/>
                    <a:pt x="19" y="348"/>
                  </a:cubicBezTo>
                  <a:cubicBezTo>
                    <a:pt x="19" y="349"/>
                    <a:pt x="20" y="350"/>
                    <a:pt x="21" y="350"/>
                  </a:cubicBezTo>
                  <a:cubicBezTo>
                    <a:pt x="22" y="350"/>
                    <a:pt x="24" y="350"/>
                    <a:pt x="25" y="350"/>
                  </a:cubicBezTo>
                  <a:cubicBezTo>
                    <a:pt x="27" y="349"/>
                    <a:pt x="30" y="350"/>
                    <a:pt x="32" y="350"/>
                  </a:cubicBezTo>
                  <a:cubicBezTo>
                    <a:pt x="35" y="351"/>
                    <a:pt x="37" y="352"/>
                    <a:pt x="38" y="351"/>
                  </a:cubicBezTo>
                  <a:cubicBezTo>
                    <a:pt x="39" y="351"/>
                    <a:pt x="41" y="351"/>
                    <a:pt x="42" y="350"/>
                  </a:cubicBezTo>
                  <a:cubicBezTo>
                    <a:pt x="43" y="350"/>
                    <a:pt x="44" y="350"/>
                    <a:pt x="44" y="350"/>
                  </a:cubicBezTo>
                  <a:cubicBezTo>
                    <a:pt x="44" y="350"/>
                    <a:pt x="44" y="350"/>
                    <a:pt x="44" y="349"/>
                  </a:cubicBezTo>
                  <a:cubicBezTo>
                    <a:pt x="45" y="349"/>
                    <a:pt x="46" y="349"/>
                    <a:pt x="47" y="350"/>
                  </a:cubicBezTo>
                  <a:cubicBezTo>
                    <a:pt x="47" y="352"/>
                    <a:pt x="48" y="354"/>
                    <a:pt x="49" y="355"/>
                  </a:cubicBezTo>
                  <a:cubicBezTo>
                    <a:pt x="50" y="356"/>
                    <a:pt x="50" y="357"/>
                    <a:pt x="49" y="357"/>
                  </a:cubicBezTo>
                  <a:cubicBezTo>
                    <a:pt x="48" y="358"/>
                    <a:pt x="47" y="359"/>
                    <a:pt x="47" y="360"/>
                  </a:cubicBezTo>
                  <a:cubicBezTo>
                    <a:pt x="47" y="362"/>
                    <a:pt x="48" y="363"/>
                    <a:pt x="50" y="362"/>
                  </a:cubicBezTo>
                  <a:cubicBezTo>
                    <a:pt x="52" y="362"/>
                    <a:pt x="54" y="362"/>
                    <a:pt x="55" y="362"/>
                  </a:cubicBezTo>
                  <a:cubicBezTo>
                    <a:pt x="56" y="362"/>
                    <a:pt x="57" y="363"/>
                    <a:pt x="58" y="365"/>
                  </a:cubicBezTo>
                  <a:cubicBezTo>
                    <a:pt x="59" y="366"/>
                    <a:pt x="61" y="369"/>
                    <a:pt x="62" y="371"/>
                  </a:cubicBezTo>
                  <a:cubicBezTo>
                    <a:pt x="63" y="373"/>
                    <a:pt x="64" y="376"/>
                    <a:pt x="63" y="378"/>
                  </a:cubicBezTo>
                  <a:cubicBezTo>
                    <a:pt x="63" y="379"/>
                    <a:pt x="63" y="381"/>
                    <a:pt x="63" y="381"/>
                  </a:cubicBezTo>
                  <a:cubicBezTo>
                    <a:pt x="64" y="382"/>
                    <a:pt x="66" y="383"/>
                    <a:pt x="67" y="383"/>
                  </a:cubicBezTo>
                  <a:cubicBezTo>
                    <a:pt x="69" y="383"/>
                    <a:pt x="70" y="383"/>
                    <a:pt x="70" y="384"/>
                  </a:cubicBezTo>
                  <a:cubicBezTo>
                    <a:pt x="71" y="385"/>
                    <a:pt x="71" y="386"/>
                    <a:pt x="71" y="387"/>
                  </a:cubicBezTo>
                  <a:cubicBezTo>
                    <a:pt x="71" y="387"/>
                    <a:pt x="71" y="387"/>
                    <a:pt x="71" y="387"/>
                  </a:cubicBezTo>
                  <a:cubicBezTo>
                    <a:pt x="71" y="388"/>
                    <a:pt x="71" y="389"/>
                    <a:pt x="71" y="389"/>
                  </a:cubicBezTo>
                  <a:cubicBezTo>
                    <a:pt x="71" y="390"/>
                    <a:pt x="71" y="391"/>
                    <a:pt x="71" y="391"/>
                  </a:cubicBezTo>
                  <a:cubicBezTo>
                    <a:pt x="70" y="392"/>
                    <a:pt x="71" y="394"/>
                    <a:pt x="72" y="395"/>
                  </a:cubicBezTo>
                  <a:cubicBezTo>
                    <a:pt x="72" y="397"/>
                    <a:pt x="73" y="398"/>
                    <a:pt x="74" y="399"/>
                  </a:cubicBezTo>
                  <a:cubicBezTo>
                    <a:pt x="74" y="400"/>
                    <a:pt x="75" y="401"/>
                    <a:pt x="75" y="401"/>
                  </a:cubicBezTo>
                  <a:cubicBezTo>
                    <a:pt x="75" y="402"/>
                    <a:pt x="75" y="403"/>
                    <a:pt x="76" y="403"/>
                  </a:cubicBezTo>
                  <a:cubicBezTo>
                    <a:pt x="77" y="403"/>
                    <a:pt x="78" y="403"/>
                    <a:pt x="78" y="404"/>
                  </a:cubicBezTo>
                  <a:cubicBezTo>
                    <a:pt x="79" y="404"/>
                    <a:pt x="80" y="404"/>
                    <a:pt x="81" y="404"/>
                  </a:cubicBezTo>
                  <a:cubicBezTo>
                    <a:pt x="82" y="404"/>
                    <a:pt x="83" y="404"/>
                    <a:pt x="83" y="405"/>
                  </a:cubicBezTo>
                  <a:cubicBezTo>
                    <a:pt x="84" y="406"/>
                    <a:pt x="84" y="408"/>
                    <a:pt x="84" y="409"/>
                  </a:cubicBezTo>
                  <a:cubicBezTo>
                    <a:pt x="84" y="410"/>
                    <a:pt x="83" y="412"/>
                    <a:pt x="83" y="413"/>
                  </a:cubicBezTo>
                  <a:cubicBezTo>
                    <a:pt x="83" y="414"/>
                    <a:pt x="82" y="416"/>
                    <a:pt x="82" y="418"/>
                  </a:cubicBezTo>
                  <a:cubicBezTo>
                    <a:pt x="81" y="419"/>
                    <a:pt x="81" y="422"/>
                    <a:pt x="81" y="423"/>
                  </a:cubicBezTo>
                  <a:cubicBezTo>
                    <a:pt x="81" y="424"/>
                    <a:pt x="81" y="426"/>
                    <a:pt x="81" y="427"/>
                  </a:cubicBezTo>
                  <a:cubicBezTo>
                    <a:pt x="82" y="428"/>
                    <a:pt x="81" y="429"/>
                    <a:pt x="81" y="431"/>
                  </a:cubicBezTo>
                  <a:cubicBezTo>
                    <a:pt x="80" y="432"/>
                    <a:pt x="80" y="434"/>
                    <a:pt x="81" y="434"/>
                  </a:cubicBezTo>
                  <a:cubicBezTo>
                    <a:pt x="81" y="435"/>
                    <a:pt x="81" y="436"/>
                    <a:pt x="81" y="437"/>
                  </a:cubicBezTo>
                  <a:cubicBezTo>
                    <a:pt x="80" y="438"/>
                    <a:pt x="80" y="439"/>
                    <a:pt x="80" y="440"/>
                  </a:cubicBezTo>
                  <a:cubicBezTo>
                    <a:pt x="81" y="441"/>
                    <a:pt x="82" y="442"/>
                    <a:pt x="83" y="442"/>
                  </a:cubicBezTo>
                  <a:cubicBezTo>
                    <a:pt x="84" y="442"/>
                    <a:pt x="86" y="443"/>
                    <a:pt x="86" y="444"/>
                  </a:cubicBezTo>
                  <a:cubicBezTo>
                    <a:pt x="86" y="445"/>
                    <a:pt x="87" y="446"/>
                    <a:pt x="88" y="446"/>
                  </a:cubicBezTo>
                  <a:cubicBezTo>
                    <a:pt x="89" y="447"/>
                    <a:pt x="91" y="447"/>
                    <a:pt x="93" y="446"/>
                  </a:cubicBezTo>
                  <a:cubicBezTo>
                    <a:pt x="94" y="445"/>
                    <a:pt x="96" y="443"/>
                    <a:pt x="96" y="442"/>
                  </a:cubicBezTo>
                  <a:cubicBezTo>
                    <a:pt x="97" y="440"/>
                    <a:pt x="98" y="439"/>
                    <a:pt x="100" y="439"/>
                  </a:cubicBezTo>
                  <a:cubicBezTo>
                    <a:pt x="101" y="439"/>
                    <a:pt x="103" y="439"/>
                    <a:pt x="103" y="439"/>
                  </a:cubicBezTo>
                  <a:cubicBezTo>
                    <a:pt x="104" y="438"/>
                    <a:pt x="105" y="438"/>
                    <a:pt x="106" y="438"/>
                  </a:cubicBezTo>
                  <a:cubicBezTo>
                    <a:pt x="107" y="438"/>
                    <a:pt x="108" y="436"/>
                    <a:pt x="109" y="435"/>
                  </a:cubicBezTo>
                  <a:cubicBezTo>
                    <a:pt x="111" y="433"/>
                    <a:pt x="112" y="432"/>
                    <a:pt x="112" y="433"/>
                  </a:cubicBezTo>
                  <a:cubicBezTo>
                    <a:pt x="112" y="433"/>
                    <a:pt x="113" y="434"/>
                    <a:pt x="114" y="434"/>
                  </a:cubicBezTo>
                  <a:cubicBezTo>
                    <a:pt x="115" y="433"/>
                    <a:pt x="116" y="434"/>
                    <a:pt x="116" y="435"/>
                  </a:cubicBezTo>
                  <a:cubicBezTo>
                    <a:pt x="116" y="436"/>
                    <a:pt x="117" y="438"/>
                    <a:pt x="117" y="439"/>
                  </a:cubicBezTo>
                  <a:cubicBezTo>
                    <a:pt x="118" y="441"/>
                    <a:pt x="118" y="441"/>
                    <a:pt x="118" y="439"/>
                  </a:cubicBezTo>
                  <a:cubicBezTo>
                    <a:pt x="118" y="438"/>
                    <a:pt x="119" y="437"/>
                    <a:pt x="120" y="436"/>
                  </a:cubicBezTo>
                  <a:cubicBezTo>
                    <a:pt x="120" y="435"/>
                    <a:pt x="122" y="434"/>
                    <a:pt x="123" y="434"/>
                  </a:cubicBezTo>
                  <a:cubicBezTo>
                    <a:pt x="124" y="434"/>
                    <a:pt x="125" y="433"/>
                    <a:pt x="125" y="432"/>
                  </a:cubicBezTo>
                  <a:cubicBezTo>
                    <a:pt x="125" y="432"/>
                    <a:pt x="125" y="430"/>
                    <a:pt x="125" y="429"/>
                  </a:cubicBezTo>
                  <a:cubicBezTo>
                    <a:pt x="125" y="428"/>
                    <a:pt x="125" y="426"/>
                    <a:pt x="125" y="426"/>
                  </a:cubicBezTo>
                  <a:cubicBezTo>
                    <a:pt x="125" y="425"/>
                    <a:pt x="125" y="424"/>
                    <a:pt x="126" y="422"/>
                  </a:cubicBezTo>
                  <a:cubicBezTo>
                    <a:pt x="128" y="421"/>
                    <a:pt x="129" y="419"/>
                    <a:pt x="129" y="418"/>
                  </a:cubicBezTo>
                  <a:cubicBezTo>
                    <a:pt x="129" y="417"/>
                    <a:pt x="130" y="416"/>
                    <a:pt x="130" y="415"/>
                  </a:cubicBezTo>
                  <a:cubicBezTo>
                    <a:pt x="131" y="414"/>
                    <a:pt x="131" y="413"/>
                    <a:pt x="130" y="412"/>
                  </a:cubicBezTo>
                  <a:cubicBezTo>
                    <a:pt x="130" y="411"/>
                    <a:pt x="131" y="410"/>
                    <a:pt x="132" y="409"/>
                  </a:cubicBezTo>
                  <a:cubicBezTo>
                    <a:pt x="133" y="408"/>
                    <a:pt x="134" y="406"/>
                    <a:pt x="134" y="405"/>
                  </a:cubicBezTo>
                  <a:cubicBezTo>
                    <a:pt x="134" y="404"/>
                    <a:pt x="135" y="402"/>
                    <a:pt x="135" y="401"/>
                  </a:cubicBezTo>
                  <a:cubicBezTo>
                    <a:pt x="136" y="401"/>
                    <a:pt x="138" y="400"/>
                    <a:pt x="139" y="400"/>
                  </a:cubicBezTo>
                  <a:cubicBezTo>
                    <a:pt x="140" y="400"/>
                    <a:pt x="143" y="400"/>
                    <a:pt x="145" y="399"/>
                  </a:cubicBezTo>
                  <a:cubicBezTo>
                    <a:pt x="147" y="399"/>
                    <a:pt x="149" y="399"/>
                    <a:pt x="149" y="399"/>
                  </a:cubicBezTo>
                  <a:cubicBezTo>
                    <a:pt x="150" y="399"/>
                    <a:pt x="152" y="400"/>
                    <a:pt x="153" y="401"/>
                  </a:cubicBezTo>
                  <a:cubicBezTo>
                    <a:pt x="154" y="401"/>
                    <a:pt x="155" y="402"/>
                    <a:pt x="157" y="403"/>
                  </a:cubicBezTo>
                  <a:cubicBezTo>
                    <a:pt x="157" y="403"/>
                    <a:pt x="157" y="404"/>
                    <a:pt x="158" y="406"/>
                  </a:cubicBezTo>
                  <a:cubicBezTo>
                    <a:pt x="159" y="407"/>
                    <a:pt x="159" y="409"/>
                    <a:pt x="159" y="410"/>
                  </a:cubicBezTo>
                  <a:cubicBezTo>
                    <a:pt x="159" y="411"/>
                    <a:pt x="160" y="412"/>
                    <a:pt x="161" y="413"/>
                  </a:cubicBezTo>
                  <a:cubicBezTo>
                    <a:pt x="162" y="413"/>
                    <a:pt x="163" y="413"/>
                    <a:pt x="164" y="412"/>
                  </a:cubicBezTo>
                  <a:cubicBezTo>
                    <a:pt x="165" y="412"/>
                    <a:pt x="167" y="411"/>
                    <a:pt x="168" y="411"/>
                  </a:cubicBezTo>
                  <a:cubicBezTo>
                    <a:pt x="168" y="410"/>
                    <a:pt x="169" y="409"/>
                    <a:pt x="169" y="408"/>
                  </a:cubicBezTo>
                  <a:cubicBezTo>
                    <a:pt x="169" y="407"/>
                    <a:pt x="171" y="407"/>
                    <a:pt x="173" y="408"/>
                  </a:cubicBezTo>
                  <a:cubicBezTo>
                    <a:pt x="175" y="408"/>
                    <a:pt x="177" y="409"/>
                    <a:pt x="177" y="410"/>
                  </a:cubicBezTo>
                  <a:cubicBezTo>
                    <a:pt x="178" y="411"/>
                    <a:pt x="178" y="412"/>
                    <a:pt x="178" y="413"/>
                  </a:cubicBezTo>
                  <a:cubicBezTo>
                    <a:pt x="178" y="414"/>
                    <a:pt x="179" y="415"/>
                    <a:pt x="180" y="415"/>
                  </a:cubicBezTo>
                  <a:cubicBezTo>
                    <a:pt x="180" y="416"/>
                    <a:pt x="181" y="417"/>
                    <a:pt x="182" y="417"/>
                  </a:cubicBezTo>
                  <a:cubicBezTo>
                    <a:pt x="182" y="418"/>
                    <a:pt x="183" y="420"/>
                    <a:pt x="184" y="421"/>
                  </a:cubicBezTo>
                  <a:cubicBezTo>
                    <a:pt x="185" y="422"/>
                    <a:pt x="186" y="424"/>
                    <a:pt x="187" y="424"/>
                  </a:cubicBezTo>
                  <a:cubicBezTo>
                    <a:pt x="188" y="424"/>
                    <a:pt x="189" y="426"/>
                    <a:pt x="189" y="427"/>
                  </a:cubicBezTo>
                  <a:cubicBezTo>
                    <a:pt x="190" y="428"/>
                    <a:pt x="190" y="429"/>
                    <a:pt x="190" y="429"/>
                  </a:cubicBezTo>
                  <a:cubicBezTo>
                    <a:pt x="190" y="429"/>
                    <a:pt x="191" y="431"/>
                    <a:pt x="192" y="433"/>
                  </a:cubicBezTo>
                  <a:cubicBezTo>
                    <a:pt x="192" y="435"/>
                    <a:pt x="194" y="438"/>
                    <a:pt x="195" y="439"/>
                  </a:cubicBezTo>
                  <a:cubicBezTo>
                    <a:pt x="196" y="440"/>
                    <a:pt x="197" y="440"/>
                    <a:pt x="197" y="440"/>
                  </a:cubicBezTo>
                  <a:cubicBezTo>
                    <a:pt x="198" y="439"/>
                    <a:pt x="199" y="440"/>
                    <a:pt x="200" y="441"/>
                  </a:cubicBezTo>
                  <a:cubicBezTo>
                    <a:pt x="201" y="442"/>
                    <a:pt x="202" y="443"/>
                    <a:pt x="203" y="444"/>
                  </a:cubicBezTo>
                  <a:cubicBezTo>
                    <a:pt x="203" y="444"/>
                    <a:pt x="204" y="445"/>
                    <a:pt x="205" y="446"/>
                  </a:cubicBezTo>
                  <a:cubicBezTo>
                    <a:pt x="205" y="447"/>
                    <a:pt x="206" y="448"/>
                    <a:pt x="208" y="448"/>
                  </a:cubicBezTo>
                  <a:cubicBezTo>
                    <a:pt x="209" y="449"/>
                    <a:pt x="210" y="449"/>
                    <a:pt x="210" y="449"/>
                  </a:cubicBezTo>
                  <a:cubicBezTo>
                    <a:pt x="210" y="449"/>
                    <a:pt x="210" y="448"/>
                    <a:pt x="211" y="447"/>
                  </a:cubicBezTo>
                  <a:cubicBezTo>
                    <a:pt x="212" y="446"/>
                    <a:pt x="214" y="445"/>
                    <a:pt x="216" y="444"/>
                  </a:cubicBezTo>
                  <a:cubicBezTo>
                    <a:pt x="218" y="443"/>
                    <a:pt x="220" y="443"/>
                    <a:pt x="221" y="443"/>
                  </a:cubicBezTo>
                  <a:cubicBezTo>
                    <a:pt x="221" y="442"/>
                    <a:pt x="223" y="442"/>
                    <a:pt x="223" y="442"/>
                  </a:cubicBezTo>
                  <a:cubicBezTo>
                    <a:pt x="224" y="441"/>
                    <a:pt x="226" y="441"/>
                    <a:pt x="228" y="442"/>
                  </a:cubicBezTo>
                  <a:cubicBezTo>
                    <a:pt x="229" y="443"/>
                    <a:pt x="231" y="444"/>
                    <a:pt x="232" y="443"/>
                  </a:cubicBezTo>
                  <a:cubicBezTo>
                    <a:pt x="233" y="442"/>
                    <a:pt x="235" y="442"/>
                    <a:pt x="237" y="443"/>
                  </a:cubicBezTo>
                  <a:cubicBezTo>
                    <a:pt x="239" y="444"/>
                    <a:pt x="242" y="444"/>
                    <a:pt x="243" y="443"/>
                  </a:cubicBezTo>
                  <a:cubicBezTo>
                    <a:pt x="245" y="442"/>
                    <a:pt x="247" y="442"/>
                    <a:pt x="248" y="442"/>
                  </a:cubicBezTo>
                  <a:cubicBezTo>
                    <a:pt x="249" y="442"/>
                    <a:pt x="252" y="441"/>
                    <a:pt x="253" y="441"/>
                  </a:cubicBezTo>
                  <a:cubicBezTo>
                    <a:pt x="254" y="440"/>
                    <a:pt x="256" y="440"/>
                    <a:pt x="258" y="440"/>
                  </a:cubicBezTo>
                  <a:cubicBezTo>
                    <a:pt x="259" y="441"/>
                    <a:pt x="262" y="442"/>
                    <a:pt x="264" y="443"/>
                  </a:cubicBezTo>
                  <a:cubicBezTo>
                    <a:pt x="266" y="444"/>
                    <a:pt x="269" y="445"/>
                    <a:pt x="270" y="445"/>
                  </a:cubicBezTo>
                  <a:cubicBezTo>
                    <a:pt x="271" y="444"/>
                    <a:pt x="273" y="443"/>
                    <a:pt x="273" y="443"/>
                  </a:cubicBezTo>
                  <a:cubicBezTo>
                    <a:pt x="274" y="442"/>
                    <a:pt x="275" y="442"/>
                    <a:pt x="277" y="442"/>
                  </a:cubicBezTo>
                  <a:cubicBezTo>
                    <a:pt x="278" y="442"/>
                    <a:pt x="279" y="441"/>
                    <a:pt x="280" y="441"/>
                  </a:cubicBezTo>
                  <a:cubicBezTo>
                    <a:pt x="280" y="440"/>
                    <a:pt x="281" y="440"/>
                    <a:pt x="282" y="440"/>
                  </a:cubicBezTo>
                  <a:cubicBezTo>
                    <a:pt x="283" y="440"/>
                    <a:pt x="284" y="440"/>
                    <a:pt x="285" y="441"/>
                  </a:cubicBezTo>
                  <a:cubicBezTo>
                    <a:pt x="285" y="441"/>
                    <a:pt x="287" y="441"/>
                    <a:pt x="288" y="441"/>
                  </a:cubicBezTo>
                  <a:cubicBezTo>
                    <a:pt x="289" y="441"/>
                    <a:pt x="290" y="440"/>
                    <a:pt x="291" y="439"/>
                  </a:cubicBezTo>
                  <a:cubicBezTo>
                    <a:pt x="291" y="439"/>
                    <a:pt x="292" y="437"/>
                    <a:pt x="293" y="437"/>
                  </a:cubicBezTo>
                  <a:cubicBezTo>
                    <a:pt x="294" y="437"/>
                    <a:pt x="295" y="436"/>
                    <a:pt x="296" y="435"/>
                  </a:cubicBezTo>
                  <a:cubicBezTo>
                    <a:pt x="297" y="434"/>
                    <a:pt x="298" y="433"/>
                    <a:pt x="299" y="433"/>
                  </a:cubicBezTo>
                  <a:cubicBezTo>
                    <a:pt x="299" y="434"/>
                    <a:pt x="300" y="433"/>
                    <a:pt x="301" y="432"/>
                  </a:cubicBezTo>
                  <a:cubicBezTo>
                    <a:pt x="302" y="431"/>
                    <a:pt x="304" y="430"/>
                    <a:pt x="304" y="430"/>
                  </a:cubicBezTo>
                  <a:cubicBezTo>
                    <a:pt x="305" y="430"/>
                    <a:pt x="306" y="430"/>
                    <a:pt x="306" y="429"/>
                  </a:cubicBezTo>
                  <a:cubicBezTo>
                    <a:pt x="307" y="429"/>
                    <a:pt x="308" y="429"/>
                    <a:pt x="309" y="429"/>
                  </a:cubicBezTo>
                  <a:cubicBezTo>
                    <a:pt x="310" y="430"/>
                    <a:pt x="312" y="430"/>
                    <a:pt x="313" y="429"/>
                  </a:cubicBezTo>
                  <a:cubicBezTo>
                    <a:pt x="314" y="429"/>
                    <a:pt x="316" y="428"/>
                    <a:pt x="316" y="428"/>
                  </a:cubicBezTo>
                  <a:cubicBezTo>
                    <a:pt x="317" y="427"/>
                    <a:pt x="317" y="426"/>
                    <a:pt x="317" y="425"/>
                  </a:cubicBezTo>
                  <a:cubicBezTo>
                    <a:pt x="316" y="424"/>
                    <a:pt x="317" y="422"/>
                    <a:pt x="318" y="420"/>
                  </a:cubicBezTo>
                  <a:cubicBezTo>
                    <a:pt x="319" y="419"/>
                    <a:pt x="321" y="418"/>
                    <a:pt x="322" y="418"/>
                  </a:cubicBezTo>
                  <a:cubicBezTo>
                    <a:pt x="323" y="418"/>
                    <a:pt x="326" y="416"/>
                    <a:pt x="328" y="414"/>
                  </a:cubicBezTo>
                  <a:cubicBezTo>
                    <a:pt x="331" y="413"/>
                    <a:pt x="333" y="411"/>
                    <a:pt x="333" y="411"/>
                  </a:cubicBezTo>
                  <a:cubicBezTo>
                    <a:pt x="333" y="411"/>
                    <a:pt x="332" y="410"/>
                    <a:pt x="331" y="409"/>
                  </a:cubicBezTo>
                  <a:cubicBezTo>
                    <a:pt x="331" y="408"/>
                    <a:pt x="330" y="406"/>
                    <a:pt x="329" y="404"/>
                  </a:cubicBezTo>
                  <a:cubicBezTo>
                    <a:pt x="329" y="402"/>
                    <a:pt x="328" y="400"/>
                    <a:pt x="328" y="400"/>
                  </a:cubicBezTo>
                  <a:cubicBezTo>
                    <a:pt x="328" y="399"/>
                    <a:pt x="328" y="397"/>
                    <a:pt x="329" y="395"/>
                  </a:cubicBezTo>
                  <a:cubicBezTo>
                    <a:pt x="331" y="394"/>
                    <a:pt x="331" y="392"/>
                    <a:pt x="331" y="391"/>
                  </a:cubicBezTo>
                  <a:cubicBezTo>
                    <a:pt x="331" y="390"/>
                    <a:pt x="329" y="388"/>
                    <a:pt x="328" y="388"/>
                  </a:cubicBezTo>
                  <a:cubicBezTo>
                    <a:pt x="326" y="387"/>
                    <a:pt x="324" y="387"/>
                    <a:pt x="323" y="386"/>
                  </a:cubicBezTo>
                  <a:cubicBezTo>
                    <a:pt x="321" y="386"/>
                    <a:pt x="320" y="385"/>
                    <a:pt x="319" y="385"/>
                  </a:cubicBezTo>
                  <a:cubicBezTo>
                    <a:pt x="318" y="384"/>
                    <a:pt x="319" y="383"/>
                    <a:pt x="320" y="382"/>
                  </a:cubicBezTo>
                  <a:cubicBezTo>
                    <a:pt x="321" y="381"/>
                    <a:pt x="321" y="379"/>
                    <a:pt x="321" y="378"/>
                  </a:cubicBezTo>
                  <a:cubicBezTo>
                    <a:pt x="321" y="376"/>
                    <a:pt x="320" y="374"/>
                    <a:pt x="320" y="373"/>
                  </a:cubicBezTo>
                  <a:cubicBezTo>
                    <a:pt x="320" y="372"/>
                    <a:pt x="319" y="371"/>
                    <a:pt x="318" y="371"/>
                  </a:cubicBezTo>
                  <a:cubicBezTo>
                    <a:pt x="316" y="371"/>
                    <a:pt x="314" y="370"/>
                    <a:pt x="313" y="369"/>
                  </a:cubicBezTo>
                  <a:cubicBezTo>
                    <a:pt x="312" y="368"/>
                    <a:pt x="312" y="367"/>
                    <a:pt x="313" y="366"/>
                  </a:cubicBezTo>
                  <a:cubicBezTo>
                    <a:pt x="314" y="366"/>
                    <a:pt x="315" y="365"/>
                    <a:pt x="315" y="363"/>
                  </a:cubicBezTo>
                  <a:cubicBezTo>
                    <a:pt x="315" y="362"/>
                    <a:pt x="315" y="360"/>
                    <a:pt x="314" y="359"/>
                  </a:cubicBezTo>
                  <a:cubicBezTo>
                    <a:pt x="314" y="357"/>
                    <a:pt x="313" y="355"/>
                    <a:pt x="313" y="354"/>
                  </a:cubicBezTo>
                  <a:cubicBezTo>
                    <a:pt x="313" y="352"/>
                    <a:pt x="313" y="350"/>
                    <a:pt x="313" y="349"/>
                  </a:cubicBezTo>
                  <a:cubicBezTo>
                    <a:pt x="312" y="348"/>
                    <a:pt x="312" y="347"/>
                    <a:pt x="312" y="347"/>
                  </a:cubicBezTo>
                  <a:cubicBezTo>
                    <a:pt x="313" y="346"/>
                    <a:pt x="313" y="345"/>
                    <a:pt x="313" y="344"/>
                  </a:cubicBezTo>
                  <a:cubicBezTo>
                    <a:pt x="312" y="343"/>
                    <a:pt x="313" y="342"/>
                    <a:pt x="313" y="340"/>
                  </a:cubicBezTo>
                  <a:cubicBezTo>
                    <a:pt x="313" y="339"/>
                    <a:pt x="315" y="338"/>
                    <a:pt x="316" y="337"/>
                  </a:cubicBezTo>
                  <a:cubicBezTo>
                    <a:pt x="317" y="337"/>
                    <a:pt x="318" y="336"/>
                    <a:pt x="319" y="336"/>
                  </a:cubicBezTo>
                  <a:cubicBezTo>
                    <a:pt x="319" y="335"/>
                    <a:pt x="321" y="334"/>
                    <a:pt x="322" y="334"/>
                  </a:cubicBezTo>
                  <a:cubicBezTo>
                    <a:pt x="323" y="334"/>
                    <a:pt x="326" y="333"/>
                    <a:pt x="328" y="332"/>
                  </a:cubicBezTo>
                  <a:cubicBezTo>
                    <a:pt x="330" y="331"/>
                    <a:pt x="332" y="329"/>
                    <a:pt x="332" y="328"/>
                  </a:cubicBezTo>
                  <a:cubicBezTo>
                    <a:pt x="332" y="326"/>
                    <a:pt x="331" y="323"/>
                    <a:pt x="331" y="321"/>
                  </a:cubicBezTo>
                  <a:cubicBezTo>
                    <a:pt x="331" y="319"/>
                    <a:pt x="332" y="318"/>
                    <a:pt x="334" y="319"/>
                  </a:cubicBezTo>
                  <a:cubicBezTo>
                    <a:pt x="334" y="319"/>
                    <a:pt x="334" y="319"/>
                    <a:pt x="336" y="318"/>
                  </a:cubicBezTo>
                  <a:cubicBezTo>
                    <a:pt x="338" y="318"/>
                    <a:pt x="338" y="318"/>
                    <a:pt x="338" y="318"/>
                  </a:cubicBezTo>
                  <a:cubicBezTo>
                    <a:pt x="340" y="316"/>
                    <a:pt x="343" y="314"/>
                    <a:pt x="343" y="313"/>
                  </a:cubicBezTo>
                  <a:cubicBezTo>
                    <a:pt x="344" y="312"/>
                    <a:pt x="344" y="309"/>
                    <a:pt x="344" y="307"/>
                  </a:cubicBezTo>
                  <a:cubicBezTo>
                    <a:pt x="345" y="304"/>
                    <a:pt x="346" y="302"/>
                    <a:pt x="347" y="302"/>
                  </a:cubicBezTo>
                  <a:cubicBezTo>
                    <a:pt x="348" y="301"/>
                    <a:pt x="348" y="300"/>
                    <a:pt x="346" y="298"/>
                  </a:cubicBezTo>
                  <a:cubicBezTo>
                    <a:pt x="345" y="296"/>
                    <a:pt x="343" y="294"/>
                    <a:pt x="342" y="293"/>
                  </a:cubicBezTo>
                  <a:cubicBezTo>
                    <a:pt x="342" y="291"/>
                    <a:pt x="341" y="290"/>
                    <a:pt x="341" y="290"/>
                  </a:cubicBezTo>
                  <a:cubicBezTo>
                    <a:pt x="340" y="289"/>
                    <a:pt x="340" y="288"/>
                    <a:pt x="340" y="287"/>
                  </a:cubicBezTo>
                  <a:cubicBezTo>
                    <a:pt x="340" y="287"/>
                    <a:pt x="338" y="285"/>
                    <a:pt x="337" y="284"/>
                  </a:cubicBezTo>
                  <a:cubicBezTo>
                    <a:pt x="335" y="284"/>
                    <a:pt x="333" y="282"/>
                    <a:pt x="333" y="281"/>
                  </a:cubicBezTo>
                  <a:cubicBezTo>
                    <a:pt x="332" y="280"/>
                    <a:pt x="331" y="278"/>
                    <a:pt x="332" y="277"/>
                  </a:cubicBezTo>
                  <a:cubicBezTo>
                    <a:pt x="332" y="276"/>
                    <a:pt x="333" y="275"/>
                    <a:pt x="332" y="274"/>
                  </a:cubicBezTo>
                  <a:cubicBezTo>
                    <a:pt x="332" y="274"/>
                    <a:pt x="332" y="272"/>
                    <a:pt x="333" y="271"/>
                  </a:cubicBezTo>
                  <a:cubicBezTo>
                    <a:pt x="334" y="269"/>
                    <a:pt x="334" y="267"/>
                    <a:pt x="335" y="266"/>
                  </a:cubicBezTo>
                  <a:cubicBezTo>
                    <a:pt x="335" y="265"/>
                    <a:pt x="336" y="264"/>
                    <a:pt x="335" y="263"/>
                  </a:cubicBezTo>
                  <a:cubicBezTo>
                    <a:pt x="335" y="262"/>
                    <a:pt x="335" y="260"/>
                    <a:pt x="335" y="259"/>
                  </a:cubicBezTo>
                  <a:cubicBezTo>
                    <a:pt x="335" y="258"/>
                    <a:pt x="334" y="257"/>
                    <a:pt x="334" y="256"/>
                  </a:cubicBezTo>
                  <a:cubicBezTo>
                    <a:pt x="333" y="255"/>
                    <a:pt x="332" y="254"/>
                    <a:pt x="333" y="253"/>
                  </a:cubicBezTo>
                  <a:cubicBezTo>
                    <a:pt x="333" y="252"/>
                    <a:pt x="332" y="250"/>
                    <a:pt x="331" y="249"/>
                  </a:cubicBezTo>
                  <a:cubicBezTo>
                    <a:pt x="330" y="247"/>
                    <a:pt x="330" y="246"/>
                    <a:pt x="330" y="245"/>
                  </a:cubicBezTo>
                  <a:cubicBezTo>
                    <a:pt x="330" y="245"/>
                    <a:pt x="330" y="244"/>
                    <a:pt x="330" y="243"/>
                  </a:cubicBezTo>
                  <a:cubicBezTo>
                    <a:pt x="330" y="242"/>
                    <a:pt x="331" y="242"/>
                    <a:pt x="333" y="241"/>
                  </a:cubicBezTo>
                  <a:cubicBezTo>
                    <a:pt x="335" y="241"/>
                    <a:pt x="337" y="241"/>
                    <a:pt x="339" y="242"/>
                  </a:cubicBezTo>
                  <a:cubicBezTo>
                    <a:pt x="341" y="243"/>
                    <a:pt x="343" y="243"/>
                    <a:pt x="344" y="243"/>
                  </a:cubicBezTo>
                  <a:cubicBezTo>
                    <a:pt x="345" y="242"/>
                    <a:pt x="347" y="241"/>
                    <a:pt x="347" y="241"/>
                  </a:cubicBezTo>
                  <a:cubicBezTo>
                    <a:pt x="348" y="241"/>
                    <a:pt x="350" y="241"/>
                    <a:pt x="351" y="241"/>
                  </a:cubicBezTo>
                  <a:cubicBezTo>
                    <a:pt x="352" y="240"/>
                    <a:pt x="353" y="239"/>
                    <a:pt x="354" y="237"/>
                  </a:cubicBezTo>
                  <a:cubicBezTo>
                    <a:pt x="354" y="236"/>
                    <a:pt x="356" y="234"/>
                    <a:pt x="356" y="233"/>
                  </a:cubicBezTo>
                  <a:cubicBezTo>
                    <a:pt x="357" y="233"/>
                    <a:pt x="359" y="233"/>
                    <a:pt x="359" y="233"/>
                  </a:cubicBezTo>
                  <a:cubicBezTo>
                    <a:pt x="360" y="234"/>
                    <a:pt x="361" y="234"/>
                    <a:pt x="361" y="233"/>
                  </a:cubicBezTo>
                  <a:cubicBezTo>
                    <a:pt x="361" y="232"/>
                    <a:pt x="362" y="232"/>
                    <a:pt x="363" y="232"/>
                  </a:cubicBezTo>
                  <a:cubicBezTo>
                    <a:pt x="364" y="232"/>
                    <a:pt x="365" y="231"/>
                    <a:pt x="366" y="231"/>
                  </a:cubicBezTo>
                  <a:cubicBezTo>
                    <a:pt x="367" y="231"/>
                    <a:pt x="367" y="228"/>
                    <a:pt x="366" y="226"/>
                  </a:cubicBezTo>
                  <a:cubicBezTo>
                    <a:pt x="366" y="224"/>
                    <a:pt x="366" y="222"/>
                    <a:pt x="366" y="222"/>
                  </a:cubicBezTo>
                  <a:cubicBezTo>
                    <a:pt x="366" y="222"/>
                    <a:pt x="366" y="221"/>
                    <a:pt x="366" y="220"/>
                  </a:cubicBezTo>
                  <a:cubicBezTo>
                    <a:pt x="365" y="218"/>
                    <a:pt x="365" y="216"/>
                    <a:pt x="363" y="216"/>
                  </a:cubicBezTo>
                  <a:cubicBezTo>
                    <a:pt x="362" y="215"/>
                    <a:pt x="362" y="213"/>
                    <a:pt x="362" y="213"/>
                  </a:cubicBezTo>
                  <a:cubicBezTo>
                    <a:pt x="362" y="212"/>
                    <a:pt x="361" y="210"/>
                    <a:pt x="360" y="210"/>
                  </a:cubicBezTo>
                  <a:cubicBezTo>
                    <a:pt x="359" y="209"/>
                    <a:pt x="357" y="207"/>
                    <a:pt x="355" y="206"/>
                  </a:cubicBezTo>
                  <a:cubicBezTo>
                    <a:pt x="354" y="204"/>
                    <a:pt x="352" y="203"/>
                    <a:pt x="351" y="202"/>
                  </a:cubicBezTo>
                  <a:cubicBezTo>
                    <a:pt x="351" y="202"/>
                    <a:pt x="350" y="201"/>
                    <a:pt x="350" y="200"/>
                  </a:cubicBezTo>
                  <a:cubicBezTo>
                    <a:pt x="349" y="200"/>
                    <a:pt x="348" y="198"/>
                    <a:pt x="348" y="197"/>
                  </a:cubicBezTo>
                  <a:cubicBezTo>
                    <a:pt x="348" y="196"/>
                    <a:pt x="347" y="195"/>
                    <a:pt x="346" y="194"/>
                  </a:cubicBezTo>
                  <a:cubicBezTo>
                    <a:pt x="345" y="193"/>
                    <a:pt x="345" y="191"/>
                    <a:pt x="346" y="190"/>
                  </a:cubicBezTo>
                  <a:cubicBezTo>
                    <a:pt x="346" y="189"/>
                    <a:pt x="346" y="187"/>
                    <a:pt x="346" y="185"/>
                  </a:cubicBezTo>
                  <a:cubicBezTo>
                    <a:pt x="345" y="184"/>
                    <a:pt x="346" y="182"/>
                    <a:pt x="348" y="181"/>
                  </a:cubicBezTo>
                  <a:cubicBezTo>
                    <a:pt x="349" y="180"/>
                    <a:pt x="351" y="179"/>
                    <a:pt x="351" y="178"/>
                  </a:cubicBezTo>
                  <a:cubicBezTo>
                    <a:pt x="352" y="177"/>
                    <a:pt x="353" y="177"/>
                    <a:pt x="355" y="177"/>
                  </a:cubicBezTo>
                  <a:cubicBezTo>
                    <a:pt x="357" y="177"/>
                    <a:pt x="359" y="175"/>
                    <a:pt x="358" y="174"/>
                  </a:cubicBezTo>
                  <a:cubicBezTo>
                    <a:pt x="358" y="172"/>
                    <a:pt x="356" y="170"/>
                    <a:pt x="355" y="170"/>
                  </a:cubicBezTo>
                  <a:cubicBezTo>
                    <a:pt x="353" y="169"/>
                    <a:pt x="352" y="168"/>
                    <a:pt x="352" y="167"/>
                  </a:cubicBezTo>
                  <a:cubicBezTo>
                    <a:pt x="352" y="166"/>
                    <a:pt x="353" y="166"/>
                    <a:pt x="354" y="166"/>
                  </a:cubicBezTo>
                  <a:cubicBezTo>
                    <a:pt x="354" y="166"/>
                    <a:pt x="356" y="164"/>
                    <a:pt x="357" y="163"/>
                  </a:cubicBezTo>
                  <a:cubicBezTo>
                    <a:pt x="358" y="161"/>
                    <a:pt x="359" y="159"/>
                    <a:pt x="359" y="157"/>
                  </a:cubicBezTo>
                  <a:cubicBezTo>
                    <a:pt x="359" y="156"/>
                    <a:pt x="360" y="155"/>
                    <a:pt x="361" y="155"/>
                  </a:cubicBezTo>
                  <a:cubicBezTo>
                    <a:pt x="361" y="155"/>
                    <a:pt x="363" y="156"/>
                    <a:pt x="364" y="156"/>
                  </a:cubicBezTo>
                  <a:cubicBezTo>
                    <a:pt x="365" y="157"/>
                    <a:pt x="367" y="157"/>
                    <a:pt x="369" y="156"/>
                  </a:cubicBezTo>
                  <a:cubicBezTo>
                    <a:pt x="370" y="156"/>
                    <a:pt x="371" y="155"/>
                    <a:pt x="370" y="154"/>
                  </a:cubicBezTo>
                  <a:cubicBezTo>
                    <a:pt x="370" y="153"/>
                    <a:pt x="371" y="152"/>
                    <a:pt x="371" y="150"/>
                  </a:cubicBezTo>
                  <a:cubicBezTo>
                    <a:pt x="372" y="149"/>
                    <a:pt x="372" y="147"/>
                    <a:pt x="373" y="146"/>
                  </a:cubicBezTo>
                  <a:cubicBezTo>
                    <a:pt x="373" y="145"/>
                    <a:pt x="374" y="143"/>
                    <a:pt x="375" y="143"/>
                  </a:cubicBezTo>
                  <a:cubicBezTo>
                    <a:pt x="377" y="142"/>
                    <a:pt x="377" y="141"/>
                    <a:pt x="377" y="140"/>
                  </a:cubicBezTo>
                  <a:cubicBezTo>
                    <a:pt x="376" y="140"/>
                    <a:pt x="376" y="138"/>
                    <a:pt x="376" y="137"/>
                  </a:cubicBezTo>
                  <a:cubicBezTo>
                    <a:pt x="375" y="136"/>
                    <a:pt x="374" y="134"/>
                    <a:pt x="373" y="134"/>
                  </a:cubicBezTo>
                  <a:cubicBezTo>
                    <a:pt x="372" y="134"/>
                    <a:pt x="370" y="132"/>
                    <a:pt x="369" y="130"/>
                  </a:cubicBezTo>
                  <a:cubicBezTo>
                    <a:pt x="368" y="129"/>
                    <a:pt x="367" y="126"/>
                    <a:pt x="368" y="124"/>
                  </a:cubicBezTo>
                  <a:cubicBezTo>
                    <a:pt x="368" y="123"/>
                    <a:pt x="367" y="121"/>
                    <a:pt x="366" y="120"/>
                  </a:cubicBezTo>
                  <a:cubicBezTo>
                    <a:pt x="364" y="119"/>
                    <a:pt x="362" y="118"/>
                    <a:pt x="361" y="117"/>
                  </a:cubicBezTo>
                  <a:cubicBezTo>
                    <a:pt x="360" y="116"/>
                    <a:pt x="360" y="114"/>
                    <a:pt x="360" y="114"/>
                  </a:cubicBezTo>
                  <a:cubicBezTo>
                    <a:pt x="361" y="113"/>
                    <a:pt x="362" y="112"/>
                    <a:pt x="363" y="112"/>
                  </a:cubicBezTo>
                  <a:cubicBezTo>
                    <a:pt x="363" y="111"/>
                    <a:pt x="364" y="111"/>
                    <a:pt x="364" y="110"/>
                  </a:cubicBezTo>
                  <a:cubicBezTo>
                    <a:pt x="364" y="110"/>
                    <a:pt x="363" y="109"/>
                    <a:pt x="362" y="108"/>
                  </a:cubicBezTo>
                  <a:cubicBezTo>
                    <a:pt x="361" y="108"/>
                    <a:pt x="360" y="106"/>
                    <a:pt x="359" y="105"/>
                  </a:cubicBezTo>
                  <a:cubicBezTo>
                    <a:pt x="359" y="104"/>
                    <a:pt x="359" y="103"/>
                    <a:pt x="360" y="102"/>
                  </a:cubicBezTo>
                  <a:cubicBezTo>
                    <a:pt x="360" y="102"/>
                    <a:pt x="361" y="101"/>
                    <a:pt x="362" y="101"/>
                  </a:cubicBezTo>
                  <a:cubicBezTo>
                    <a:pt x="363" y="100"/>
                    <a:pt x="364" y="99"/>
                    <a:pt x="365" y="98"/>
                  </a:cubicBezTo>
                  <a:cubicBezTo>
                    <a:pt x="366" y="97"/>
                    <a:pt x="368" y="95"/>
                    <a:pt x="369" y="95"/>
                  </a:cubicBezTo>
                  <a:cubicBezTo>
                    <a:pt x="370" y="94"/>
                    <a:pt x="371" y="93"/>
                    <a:pt x="371" y="92"/>
                  </a:cubicBezTo>
                  <a:cubicBezTo>
                    <a:pt x="371" y="91"/>
                    <a:pt x="372" y="90"/>
                    <a:pt x="372" y="89"/>
                  </a:cubicBezTo>
                  <a:cubicBezTo>
                    <a:pt x="373" y="89"/>
                    <a:pt x="375" y="89"/>
                    <a:pt x="375" y="90"/>
                  </a:cubicBezTo>
                  <a:cubicBezTo>
                    <a:pt x="376" y="90"/>
                    <a:pt x="377" y="90"/>
                    <a:pt x="378" y="89"/>
                  </a:cubicBezTo>
                  <a:cubicBezTo>
                    <a:pt x="379" y="89"/>
                    <a:pt x="379" y="87"/>
                    <a:pt x="378" y="85"/>
                  </a:cubicBezTo>
                  <a:cubicBezTo>
                    <a:pt x="378" y="84"/>
                    <a:pt x="378" y="82"/>
                    <a:pt x="379" y="81"/>
                  </a:cubicBezTo>
                  <a:cubicBezTo>
                    <a:pt x="380" y="80"/>
                    <a:pt x="380" y="79"/>
                    <a:pt x="379" y="78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8" name="Freeform 148"/>
            <p:cNvSpPr>
              <a:spLocks/>
            </p:cNvSpPr>
            <p:nvPr/>
          </p:nvSpPr>
          <p:spPr bwMode="auto">
            <a:xfrm>
              <a:off x="2749500" y="2049875"/>
              <a:ext cx="3407" cy="2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9" name="Freeform 151"/>
            <p:cNvSpPr>
              <a:spLocks/>
            </p:cNvSpPr>
            <p:nvPr/>
          </p:nvSpPr>
          <p:spPr bwMode="auto">
            <a:xfrm>
              <a:off x="2827877" y="3248644"/>
              <a:ext cx="136307" cy="85318"/>
            </a:xfrm>
            <a:custGeom>
              <a:avLst/>
              <a:gdLst/>
              <a:ahLst/>
              <a:cxnLst>
                <a:cxn ang="0">
                  <a:pos x="45" y="7"/>
                </a:cxn>
                <a:cxn ang="0">
                  <a:pos x="42" y="5"/>
                </a:cxn>
                <a:cxn ang="0">
                  <a:pos x="39" y="5"/>
                </a:cxn>
                <a:cxn ang="0">
                  <a:pos x="34" y="8"/>
                </a:cxn>
                <a:cxn ang="0">
                  <a:pos x="28" y="8"/>
                </a:cxn>
                <a:cxn ang="0">
                  <a:pos x="24" y="3"/>
                </a:cxn>
                <a:cxn ang="0">
                  <a:pos x="21" y="1"/>
                </a:cxn>
                <a:cxn ang="0">
                  <a:pos x="16" y="5"/>
                </a:cxn>
                <a:cxn ang="0">
                  <a:pos x="9" y="5"/>
                </a:cxn>
                <a:cxn ang="0">
                  <a:pos x="2" y="3"/>
                </a:cxn>
                <a:cxn ang="0">
                  <a:pos x="0" y="6"/>
                </a:cxn>
                <a:cxn ang="0">
                  <a:pos x="2" y="10"/>
                </a:cxn>
                <a:cxn ang="0">
                  <a:pos x="3" y="15"/>
                </a:cxn>
                <a:cxn ang="0">
                  <a:pos x="4" y="19"/>
                </a:cxn>
                <a:cxn ang="0">
                  <a:pos x="11" y="18"/>
                </a:cxn>
                <a:cxn ang="0">
                  <a:pos x="14" y="15"/>
                </a:cxn>
                <a:cxn ang="0">
                  <a:pos x="14" y="17"/>
                </a:cxn>
                <a:cxn ang="0">
                  <a:pos x="17" y="21"/>
                </a:cxn>
                <a:cxn ang="0">
                  <a:pos x="21" y="24"/>
                </a:cxn>
                <a:cxn ang="0">
                  <a:pos x="23" y="26"/>
                </a:cxn>
                <a:cxn ang="0">
                  <a:pos x="23" y="24"/>
                </a:cxn>
                <a:cxn ang="0">
                  <a:pos x="25" y="20"/>
                </a:cxn>
                <a:cxn ang="0">
                  <a:pos x="29" y="20"/>
                </a:cxn>
                <a:cxn ang="0">
                  <a:pos x="32" y="26"/>
                </a:cxn>
                <a:cxn ang="0">
                  <a:pos x="36" y="28"/>
                </a:cxn>
                <a:cxn ang="0">
                  <a:pos x="40" y="26"/>
                </a:cxn>
                <a:cxn ang="0">
                  <a:pos x="43" y="22"/>
                </a:cxn>
                <a:cxn ang="0">
                  <a:pos x="45" y="18"/>
                </a:cxn>
                <a:cxn ang="0">
                  <a:pos x="46" y="13"/>
                </a:cxn>
                <a:cxn ang="0">
                  <a:pos x="47" y="9"/>
                </a:cxn>
                <a:cxn ang="0">
                  <a:pos x="45" y="7"/>
                </a:cxn>
              </a:cxnLst>
              <a:rect l="0" t="0" r="r" b="b"/>
              <a:pathLst>
                <a:path w="47" h="28">
                  <a:moveTo>
                    <a:pt x="45" y="7"/>
                  </a:moveTo>
                  <a:cubicBezTo>
                    <a:pt x="44" y="8"/>
                    <a:pt x="43" y="7"/>
                    <a:pt x="42" y="5"/>
                  </a:cubicBezTo>
                  <a:cubicBezTo>
                    <a:pt x="42" y="4"/>
                    <a:pt x="41" y="4"/>
                    <a:pt x="39" y="5"/>
                  </a:cubicBezTo>
                  <a:cubicBezTo>
                    <a:pt x="38" y="6"/>
                    <a:pt x="35" y="8"/>
                    <a:pt x="34" y="8"/>
                  </a:cubicBezTo>
                  <a:cubicBezTo>
                    <a:pt x="33" y="9"/>
                    <a:pt x="30" y="9"/>
                    <a:pt x="28" y="8"/>
                  </a:cubicBezTo>
                  <a:cubicBezTo>
                    <a:pt x="26" y="7"/>
                    <a:pt x="25" y="5"/>
                    <a:pt x="24" y="3"/>
                  </a:cubicBezTo>
                  <a:cubicBezTo>
                    <a:pt x="24" y="1"/>
                    <a:pt x="22" y="0"/>
                    <a:pt x="21" y="1"/>
                  </a:cubicBezTo>
                  <a:cubicBezTo>
                    <a:pt x="19" y="2"/>
                    <a:pt x="17" y="4"/>
                    <a:pt x="16" y="5"/>
                  </a:cubicBezTo>
                  <a:cubicBezTo>
                    <a:pt x="15" y="6"/>
                    <a:pt x="12" y="6"/>
                    <a:pt x="9" y="5"/>
                  </a:cubicBezTo>
                  <a:cubicBezTo>
                    <a:pt x="6" y="3"/>
                    <a:pt x="3" y="3"/>
                    <a:pt x="2" y="3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0" y="7"/>
                    <a:pt x="1" y="9"/>
                    <a:pt x="2" y="10"/>
                  </a:cubicBezTo>
                  <a:cubicBezTo>
                    <a:pt x="4" y="11"/>
                    <a:pt x="4" y="14"/>
                    <a:pt x="3" y="15"/>
                  </a:cubicBezTo>
                  <a:cubicBezTo>
                    <a:pt x="1" y="17"/>
                    <a:pt x="2" y="19"/>
                    <a:pt x="4" y="19"/>
                  </a:cubicBezTo>
                  <a:cubicBezTo>
                    <a:pt x="6" y="20"/>
                    <a:pt x="9" y="19"/>
                    <a:pt x="11" y="18"/>
                  </a:cubicBezTo>
                  <a:cubicBezTo>
                    <a:pt x="13" y="16"/>
                    <a:pt x="14" y="15"/>
                    <a:pt x="14" y="15"/>
                  </a:cubicBezTo>
                  <a:cubicBezTo>
                    <a:pt x="14" y="16"/>
                    <a:pt x="14" y="16"/>
                    <a:pt x="14" y="17"/>
                  </a:cubicBezTo>
                  <a:cubicBezTo>
                    <a:pt x="14" y="19"/>
                    <a:pt x="15" y="20"/>
                    <a:pt x="17" y="21"/>
                  </a:cubicBezTo>
                  <a:cubicBezTo>
                    <a:pt x="18" y="21"/>
                    <a:pt x="20" y="23"/>
                    <a:pt x="21" y="24"/>
                  </a:cubicBezTo>
                  <a:cubicBezTo>
                    <a:pt x="21" y="25"/>
                    <a:pt x="22" y="26"/>
                    <a:pt x="23" y="26"/>
                  </a:cubicBezTo>
                  <a:cubicBezTo>
                    <a:pt x="23" y="26"/>
                    <a:pt x="23" y="25"/>
                    <a:pt x="23" y="24"/>
                  </a:cubicBezTo>
                  <a:cubicBezTo>
                    <a:pt x="22" y="23"/>
                    <a:pt x="24" y="21"/>
                    <a:pt x="25" y="20"/>
                  </a:cubicBezTo>
                  <a:cubicBezTo>
                    <a:pt x="26" y="19"/>
                    <a:pt x="28" y="19"/>
                    <a:pt x="29" y="20"/>
                  </a:cubicBezTo>
                  <a:cubicBezTo>
                    <a:pt x="30" y="22"/>
                    <a:pt x="31" y="24"/>
                    <a:pt x="32" y="26"/>
                  </a:cubicBezTo>
                  <a:cubicBezTo>
                    <a:pt x="33" y="27"/>
                    <a:pt x="35" y="28"/>
                    <a:pt x="36" y="28"/>
                  </a:cubicBezTo>
                  <a:cubicBezTo>
                    <a:pt x="37" y="28"/>
                    <a:pt x="39" y="27"/>
                    <a:pt x="40" y="26"/>
                  </a:cubicBezTo>
                  <a:cubicBezTo>
                    <a:pt x="40" y="24"/>
                    <a:pt x="42" y="22"/>
                    <a:pt x="43" y="22"/>
                  </a:cubicBezTo>
                  <a:cubicBezTo>
                    <a:pt x="44" y="21"/>
                    <a:pt x="45" y="19"/>
                    <a:pt x="45" y="18"/>
                  </a:cubicBezTo>
                  <a:cubicBezTo>
                    <a:pt x="45" y="17"/>
                    <a:pt x="46" y="15"/>
                    <a:pt x="46" y="13"/>
                  </a:cubicBezTo>
                  <a:cubicBezTo>
                    <a:pt x="47" y="11"/>
                    <a:pt x="47" y="9"/>
                    <a:pt x="47" y="9"/>
                  </a:cubicBezTo>
                  <a:cubicBezTo>
                    <a:pt x="46" y="8"/>
                    <a:pt x="45" y="7"/>
                    <a:pt x="45" y="7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0" name="Freeform 154"/>
            <p:cNvSpPr>
              <a:spLocks/>
            </p:cNvSpPr>
            <p:nvPr/>
          </p:nvSpPr>
          <p:spPr bwMode="auto">
            <a:xfrm>
              <a:off x="3695701" y="1135139"/>
              <a:ext cx="564541" cy="685782"/>
            </a:xfrm>
            <a:custGeom>
              <a:avLst/>
              <a:gdLst/>
              <a:ahLst/>
              <a:cxnLst>
                <a:cxn ang="0">
                  <a:pos x="179" y="174"/>
                </a:cxn>
                <a:cxn ang="0">
                  <a:pos x="158" y="184"/>
                </a:cxn>
                <a:cxn ang="0">
                  <a:pos x="143" y="172"/>
                </a:cxn>
                <a:cxn ang="0">
                  <a:pos x="122" y="182"/>
                </a:cxn>
                <a:cxn ang="0">
                  <a:pos x="109" y="195"/>
                </a:cxn>
                <a:cxn ang="0">
                  <a:pos x="100" y="210"/>
                </a:cxn>
                <a:cxn ang="0">
                  <a:pos x="81" y="224"/>
                </a:cxn>
                <a:cxn ang="0">
                  <a:pos x="61" y="230"/>
                </a:cxn>
                <a:cxn ang="0">
                  <a:pos x="47" y="226"/>
                </a:cxn>
                <a:cxn ang="0">
                  <a:pos x="28" y="220"/>
                </a:cxn>
                <a:cxn ang="0">
                  <a:pos x="18" y="211"/>
                </a:cxn>
                <a:cxn ang="0">
                  <a:pos x="26" y="185"/>
                </a:cxn>
                <a:cxn ang="0">
                  <a:pos x="19" y="172"/>
                </a:cxn>
                <a:cxn ang="0">
                  <a:pos x="3" y="151"/>
                </a:cxn>
                <a:cxn ang="0">
                  <a:pos x="16" y="142"/>
                </a:cxn>
                <a:cxn ang="0">
                  <a:pos x="29" y="121"/>
                </a:cxn>
                <a:cxn ang="0">
                  <a:pos x="1" y="113"/>
                </a:cxn>
                <a:cxn ang="0">
                  <a:pos x="14" y="90"/>
                </a:cxn>
                <a:cxn ang="0">
                  <a:pos x="17" y="74"/>
                </a:cxn>
                <a:cxn ang="0">
                  <a:pos x="31" y="67"/>
                </a:cxn>
                <a:cxn ang="0">
                  <a:pos x="48" y="56"/>
                </a:cxn>
                <a:cxn ang="0">
                  <a:pos x="62" y="49"/>
                </a:cxn>
                <a:cxn ang="0">
                  <a:pos x="79" y="36"/>
                </a:cxn>
                <a:cxn ang="0">
                  <a:pos x="97" y="37"/>
                </a:cxn>
                <a:cxn ang="0">
                  <a:pos x="91" y="33"/>
                </a:cxn>
                <a:cxn ang="0">
                  <a:pos x="88" y="26"/>
                </a:cxn>
                <a:cxn ang="0">
                  <a:pos x="87" y="20"/>
                </a:cxn>
                <a:cxn ang="0">
                  <a:pos x="104" y="6"/>
                </a:cxn>
                <a:cxn ang="0">
                  <a:pos x="112" y="2"/>
                </a:cxn>
                <a:cxn ang="0">
                  <a:pos x="115" y="14"/>
                </a:cxn>
                <a:cxn ang="0">
                  <a:pos x="119" y="20"/>
                </a:cxn>
                <a:cxn ang="0">
                  <a:pos x="123" y="23"/>
                </a:cxn>
                <a:cxn ang="0">
                  <a:pos x="132" y="29"/>
                </a:cxn>
                <a:cxn ang="0">
                  <a:pos x="142" y="28"/>
                </a:cxn>
                <a:cxn ang="0">
                  <a:pos x="141" y="38"/>
                </a:cxn>
                <a:cxn ang="0">
                  <a:pos x="133" y="53"/>
                </a:cxn>
                <a:cxn ang="0">
                  <a:pos x="114" y="61"/>
                </a:cxn>
                <a:cxn ang="0">
                  <a:pos x="116" y="70"/>
                </a:cxn>
                <a:cxn ang="0">
                  <a:pos x="106" y="72"/>
                </a:cxn>
                <a:cxn ang="0">
                  <a:pos x="108" y="81"/>
                </a:cxn>
                <a:cxn ang="0">
                  <a:pos x="123" y="86"/>
                </a:cxn>
                <a:cxn ang="0">
                  <a:pos x="132" y="100"/>
                </a:cxn>
                <a:cxn ang="0">
                  <a:pos x="121" y="114"/>
                </a:cxn>
                <a:cxn ang="0">
                  <a:pos x="122" y="120"/>
                </a:cxn>
                <a:cxn ang="0">
                  <a:pos x="146" y="113"/>
                </a:cxn>
                <a:cxn ang="0">
                  <a:pos x="161" y="114"/>
                </a:cxn>
                <a:cxn ang="0">
                  <a:pos x="177" y="107"/>
                </a:cxn>
                <a:cxn ang="0">
                  <a:pos x="190" y="113"/>
                </a:cxn>
                <a:cxn ang="0">
                  <a:pos x="179" y="127"/>
                </a:cxn>
                <a:cxn ang="0">
                  <a:pos x="185" y="142"/>
                </a:cxn>
                <a:cxn ang="0">
                  <a:pos x="192" y="156"/>
                </a:cxn>
              </a:cxnLst>
              <a:rect l="0" t="0" r="r" b="b"/>
              <a:pathLst>
                <a:path w="193" h="231">
                  <a:moveTo>
                    <a:pt x="184" y="158"/>
                  </a:moveTo>
                  <a:cubicBezTo>
                    <a:pt x="183" y="160"/>
                    <a:pt x="182" y="162"/>
                    <a:pt x="182" y="163"/>
                  </a:cubicBezTo>
                  <a:cubicBezTo>
                    <a:pt x="182" y="164"/>
                    <a:pt x="182" y="165"/>
                    <a:pt x="181" y="166"/>
                  </a:cubicBezTo>
                  <a:cubicBezTo>
                    <a:pt x="181" y="167"/>
                    <a:pt x="180" y="168"/>
                    <a:pt x="180" y="170"/>
                  </a:cubicBezTo>
                  <a:cubicBezTo>
                    <a:pt x="180" y="171"/>
                    <a:pt x="180" y="173"/>
                    <a:pt x="179" y="174"/>
                  </a:cubicBezTo>
                  <a:cubicBezTo>
                    <a:pt x="179" y="175"/>
                    <a:pt x="177" y="176"/>
                    <a:pt x="177" y="177"/>
                  </a:cubicBezTo>
                  <a:cubicBezTo>
                    <a:pt x="176" y="178"/>
                    <a:pt x="174" y="178"/>
                    <a:pt x="173" y="178"/>
                  </a:cubicBezTo>
                  <a:cubicBezTo>
                    <a:pt x="171" y="177"/>
                    <a:pt x="169" y="177"/>
                    <a:pt x="168" y="178"/>
                  </a:cubicBezTo>
                  <a:cubicBezTo>
                    <a:pt x="167" y="179"/>
                    <a:pt x="165" y="180"/>
                    <a:pt x="163" y="181"/>
                  </a:cubicBezTo>
                  <a:cubicBezTo>
                    <a:pt x="162" y="182"/>
                    <a:pt x="159" y="183"/>
                    <a:pt x="158" y="184"/>
                  </a:cubicBezTo>
                  <a:cubicBezTo>
                    <a:pt x="157" y="184"/>
                    <a:pt x="155" y="184"/>
                    <a:pt x="154" y="183"/>
                  </a:cubicBezTo>
                  <a:cubicBezTo>
                    <a:pt x="153" y="182"/>
                    <a:pt x="151" y="179"/>
                    <a:pt x="151" y="178"/>
                  </a:cubicBezTo>
                  <a:cubicBezTo>
                    <a:pt x="150" y="177"/>
                    <a:pt x="150" y="175"/>
                    <a:pt x="150" y="174"/>
                  </a:cubicBezTo>
                  <a:cubicBezTo>
                    <a:pt x="150" y="173"/>
                    <a:pt x="148" y="172"/>
                    <a:pt x="147" y="172"/>
                  </a:cubicBezTo>
                  <a:cubicBezTo>
                    <a:pt x="145" y="171"/>
                    <a:pt x="143" y="171"/>
                    <a:pt x="143" y="172"/>
                  </a:cubicBezTo>
                  <a:cubicBezTo>
                    <a:pt x="142" y="172"/>
                    <a:pt x="141" y="173"/>
                    <a:pt x="140" y="173"/>
                  </a:cubicBezTo>
                  <a:cubicBezTo>
                    <a:pt x="139" y="174"/>
                    <a:pt x="137" y="175"/>
                    <a:pt x="134" y="175"/>
                  </a:cubicBezTo>
                  <a:cubicBezTo>
                    <a:pt x="132" y="175"/>
                    <a:pt x="130" y="176"/>
                    <a:pt x="130" y="177"/>
                  </a:cubicBezTo>
                  <a:cubicBezTo>
                    <a:pt x="130" y="178"/>
                    <a:pt x="129" y="179"/>
                    <a:pt x="128" y="180"/>
                  </a:cubicBezTo>
                  <a:cubicBezTo>
                    <a:pt x="126" y="181"/>
                    <a:pt x="124" y="182"/>
                    <a:pt x="122" y="182"/>
                  </a:cubicBezTo>
                  <a:cubicBezTo>
                    <a:pt x="121" y="182"/>
                    <a:pt x="119" y="184"/>
                    <a:pt x="119" y="185"/>
                  </a:cubicBezTo>
                  <a:cubicBezTo>
                    <a:pt x="119" y="186"/>
                    <a:pt x="118" y="187"/>
                    <a:pt x="117" y="188"/>
                  </a:cubicBezTo>
                  <a:cubicBezTo>
                    <a:pt x="116" y="189"/>
                    <a:pt x="116" y="190"/>
                    <a:pt x="116" y="191"/>
                  </a:cubicBezTo>
                  <a:cubicBezTo>
                    <a:pt x="116" y="192"/>
                    <a:pt x="114" y="192"/>
                    <a:pt x="113" y="193"/>
                  </a:cubicBezTo>
                  <a:cubicBezTo>
                    <a:pt x="112" y="193"/>
                    <a:pt x="110" y="194"/>
                    <a:pt x="109" y="195"/>
                  </a:cubicBezTo>
                  <a:cubicBezTo>
                    <a:pt x="107" y="196"/>
                    <a:pt x="107" y="197"/>
                    <a:pt x="108" y="198"/>
                  </a:cubicBezTo>
                  <a:cubicBezTo>
                    <a:pt x="108" y="199"/>
                    <a:pt x="107" y="200"/>
                    <a:pt x="105" y="200"/>
                  </a:cubicBezTo>
                  <a:cubicBezTo>
                    <a:pt x="103" y="200"/>
                    <a:pt x="102" y="201"/>
                    <a:pt x="101" y="203"/>
                  </a:cubicBezTo>
                  <a:cubicBezTo>
                    <a:pt x="101" y="204"/>
                    <a:pt x="100" y="205"/>
                    <a:pt x="100" y="206"/>
                  </a:cubicBezTo>
                  <a:cubicBezTo>
                    <a:pt x="99" y="207"/>
                    <a:pt x="100" y="209"/>
                    <a:pt x="100" y="210"/>
                  </a:cubicBezTo>
                  <a:cubicBezTo>
                    <a:pt x="101" y="211"/>
                    <a:pt x="102" y="212"/>
                    <a:pt x="102" y="212"/>
                  </a:cubicBezTo>
                  <a:cubicBezTo>
                    <a:pt x="102" y="212"/>
                    <a:pt x="101" y="213"/>
                    <a:pt x="99" y="215"/>
                  </a:cubicBezTo>
                  <a:cubicBezTo>
                    <a:pt x="98" y="217"/>
                    <a:pt x="95" y="219"/>
                    <a:pt x="93" y="220"/>
                  </a:cubicBezTo>
                  <a:cubicBezTo>
                    <a:pt x="91" y="220"/>
                    <a:pt x="88" y="221"/>
                    <a:pt x="86" y="221"/>
                  </a:cubicBezTo>
                  <a:cubicBezTo>
                    <a:pt x="84" y="221"/>
                    <a:pt x="82" y="222"/>
                    <a:pt x="81" y="224"/>
                  </a:cubicBezTo>
                  <a:cubicBezTo>
                    <a:pt x="81" y="225"/>
                    <a:pt x="79" y="226"/>
                    <a:pt x="78" y="226"/>
                  </a:cubicBezTo>
                  <a:cubicBezTo>
                    <a:pt x="77" y="226"/>
                    <a:pt x="75" y="226"/>
                    <a:pt x="74" y="226"/>
                  </a:cubicBezTo>
                  <a:cubicBezTo>
                    <a:pt x="73" y="226"/>
                    <a:pt x="71" y="227"/>
                    <a:pt x="70" y="227"/>
                  </a:cubicBezTo>
                  <a:cubicBezTo>
                    <a:pt x="69" y="227"/>
                    <a:pt x="67" y="228"/>
                    <a:pt x="66" y="229"/>
                  </a:cubicBezTo>
                  <a:cubicBezTo>
                    <a:pt x="65" y="229"/>
                    <a:pt x="63" y="230"/>
                    <a:pt x="61" y="230"/>
                  </a:cubicBezTo>
                  <a:cubicBezTo>
                    <a:pt x="60" y="231"/>
                    <a:pt x="58" y="230"/>
                    <a:pt x="58" y="229"/>
                  </a:cubicBezTo>
                  <a:cubicBezTo>
                    <a:pt x="57" y="228"/>
                    <a:pt x="56" y="226"/>
                    <a:pt x="55" y="226"/>
                  </a:cubicBezTo>
                  <a:cubicBezTo>
                    <a:pt x="54" y="225"/>
                    <a:pt x="52" y="225"/>
                    <a:pt x="51" y="226"/>
                  </a:cubicBezTo>
                  <a:cubicBezTo>
                    <a:pt x="50" y="227"/>
                    <a:pt x="49" y="228"/>
                    <a:pt x="49" y="228"/>
                  </a:cubicBezTo>
                  <a:cubicBezTo>
                    <a:pt x="49" y="228"/>
                    <a:pt x="48" y="227"/>
                    <a:pt x="47" y="226"/>
                  </a:cubicBezTo>
                  <a:cubicBezTo>
                    <a:pt x="45" y="225"/>
                    <a:pt x="43" y="223"/>
                    <a:pt x="43" y="222"/>
                  </a:cubicBezTo>
                  <a:cubicBezTo>
                    <a:pt x="42" y="221"/>
                    <a:pt x="41" y="220"/>
                    <a:pt x="41" y="219"/>
                  </a:cubicBezTo>
                  <a:cubicBezTo>
                    <a:pt x="40" y="219"/>
                    <a:pt x="38" y="219"/>
                    <a:pt x="37" y="219"/>
                  </a:cubicBezTo>
                  <a:cubicBezTo>
                    <a:pt x="36" y="219"/>
                    <a:pt x="34" y="219"/>
                    <a:pt x="33" y="220"/>
                  </a:cubicBezTo>
                  <a:cubicBezTo>
                    <a:pt x="31" y="221"/>
                    <a:pt x="29" y="221"/>
                    <a:pt x="28" y="220"/>
                  </a:cubicBezTo>
                  <a:cubicBezTo>
                    <a:pt x="28" y="220"/>
                    <a:pt x="26" y="220"/>
                    <a:pt x="26" y="219"/>
                  </a:cubicBezTo>
                  <a:cubicBezTo>
                    <a:pt x="25" y="219"/>
                    <a:pt x="24" y="218"/>
                    <a:pt x="23" y="217"/>
                  </a:cubicBezTo>
                  <a:cubicBezTo>
                    <a:pt x="23" y="216"/>
                    <a:pt x="22" y="215"/>
                    <a:pt x="22" y="214"/>
                  </a:cubicBezTo>
                  <a:cubicBezTo>
                    <a:pt x="22" y="213"/>
                    <a:pt x="22" y="212"/>
                    <a:pt x="21" y="212"/>
                  </a:cubicBezTo>
                  <a:cubicBezTo>
                    <a:pt x="21" y="212"/>
                    <a:pt x="19" y="212"/>
                    <a:pt x="18" y="211"/>
                  </a:cubicBezTo>
                  <a:cubicBezTo>
                    <a:pt x="17" y="211"/>
                    <a:pt x="16" y="209"/>
                    <a:pt x="17" y="208"/>
                  </a:cubicBezTo>
                  <a:cubicBezTo>
                    <a:pt x="17" y="207"/>
                    <a:pt x="18" y="204"/>
                    <a:pt x="18" y="202"/>
                  </a:cubicBezTo>
                  <a:cubicBezTo>
                    <a:pt x="19" y="200"/>
                    <a:pt x="21" y="197"/>
                    <a:pt x="22" y="195"/>
                  </a:cubicBezTo>
                  <a:cubicBezTo>
                    <a:pt x="23" y="194"/>
                    <a:pt x="24" y="192"/>
                    <a:pt x="24" y="190"/>
                  </a:cubicBezTo>
                  <a:cubicBezTo>
                    <a:pt x="24" y="188"/>
                    <a:pt x="25" y="186"/>
                    <a:pt x="26" y="185"/>
                  </a:cubicBezTo>
                  <a:cubicBezTo>
                    <a:pt x="27" y="184"/>
                    <a:pt x="28" y="183"/>
                    <a:pt x="29" y="182"/>
                  </a:cubicBezTo>
                  <a:cubicBezTo>
                    <a:pt x="30" y="181"/>
                    <a:pt x="30" y="179"/>
                    <a:pt x="29" y="178"/>
                  </a:cubicBezTo>
                  <a:cubicBezTo>
                    <a:pt x="28" y="176"/>
                    <a:pt x="26" y="175"/>
                    <a:pt x="25" y="175"/>
                  </a:cubicBezTo>
                  <a:cubicBezTo>
                    <a:pt x="24" y="174"/>
                    <a:pt x="23" y="174"/>
                    <a:pt x="23" y="173"/>
                  </a:cubicBezTo>
                  <a:cubicBezTo>
                    <a:pt x="22" y="172"/>
                    <a:pt x="21" y="172"/>
                    <a:pt x="19" y="172"/>
                  </a:cubicBezTo>
                  <a:cubicBezTo>
                    <a:pt x="18" y="172"/>
                    <a:pt x="17" y="171"/>
                    <a:pt x="17" y="170"/>
                  </a:cubicBezTo>
                  <a:cubicBezTo>
                    <a:pt x="17" y="169"/>
                    <a:pt x="13" y="155"/>
                    <a:pt x="11" y="155"/>
                  </a:cubicBezTo>
                  <a:cubicBezTo>
                    <a:pt x="9" y="155"/>
                    <a:pt x="6" y="154"/>
                    <a:pt x="5" y="154"/>
                  </a:cubicBezTo>
                  <a:cubicBezTo>
                    <a:pt x="3" y="153"/>
                    <a:pt x="2" y="152"/>
                    <a:pt x="2" y="152"/>
                  </a:cubicBezTo>
                  <a:cubicBezTo>
                    <a:pt x="2" y="152"/>
                    <a:pt x="2" y="151"/>
                    <a:pt x="3" y="151"/>
                  </a:cubicBezTo>
                  <a:cubicBezTo>
                    <a:pt x="3" y="150"/>
                    <a:pt x="4" y="149"/>
                    <a:pt x="4" y="148"/>
                  </a:cubicBezTo>
                  <a:cubicBezTo>
                    <a:pt x="4" y="147"/>
                    <a:pt x="5" y="146"/>
                    <a:pt x="6" y="146"/>
                  </a:cubicBezTo>
                  <a:cubicBezTo>
                    <a:pt x="6" y="146"/>
                    <a:pt x="7" y="144"/>
                    <a:pt x="7" y="143"/>
                  </a:cubicBezTo>
                  <a:cubicBezTo>
                    <a:pt x="7" y="142"/>
                    <a:pt x="8" y="140"/>
                    <a:pt x="10" y="140"/>
                  </a:cubicBezTo>
                  <a:cubicBezTo>
                    <a:pt x="11" y="140"/>
                    <a:pt x="15" y="144"/>
                    <a:pt x="16" y="142"/>
                  </a:cubicBezTo>
                  <a:cubicBezTo>
                    <a:pt x="17" y="141"/>
                    <a:pt x="18" y="138"/>
                    <a:pt x="19" y="137"/>
                  </a:cubicBezTo>
                  <a:cubicBezTo>
                    <a:pt x="20" y="136"/>
                    <a:pt x="24" y="137"/>
                    <a:pt x="25" y="136"/>
                  </a:cubicBezTo>
                  <a:cubicBezTo>
                    <a:pt x="26" y="136"/>
                    <a:pt x="31" y="134"/>
                    <a:pt x="30" y="132"/>
                  </a:cubicBezTo>
                  <a:cubicBezTo>
                    <a:pt x="30" y="122"/>
                    <a:pt x="30" y="122"/>
                    <a:pt x="30" y="122"/>
                  </a:cubicBezTo>
                  <a:cubicBezTo>
                    <a:pt x="30" y="122"/>
                    <a:pt x="30" y="121"/>
                    <a:pt x="29" y="121"/>
                  </a:cubicBezTo>
                  <a:cubicBezTo>
                    <a:pt x="28" y="120"/>
                    <a:pt x="22" y="120"/>
                    <a:pt x="21" y="120"/>
                  </a:cubicBezTo>
                  <a:cubicBezTo>
                    <a:pt x="21" y="119"/>
                    <a:pt x="19" y="118"/>
                    <a:pt x="17" y="118"/>
                  </a:cubicBezTo>
                  <a:cubicBezTo>
                    <a:pt x="15" y="117"/>
                    <a:pt x="12" y="117"/>
                    <a:pt x="10" y="117"/>
                  </a:cubicBezTo>
                  <a:cubicBezTo>
                    <a:pt x="8" y="118"/>
                    <a:pt x="6" y="117"/>
                    <a:pt x="5" y="116"/>
                  </a:cubicBezTo>
                  <a:cubicBezTo>
                    <a:pt x="4" y="115"/>
                    <a:pt x="3" y="114"/>
                    <a:pt x="1" y="113"/>
                  </a:cubicBezTo>
                  <a:cubicBezTo>
                    <a:pt x="0" y="113"/>
                    <a:pt x="3" y="112"/>
                    <a:pt x="4" y="110"/>
                  </a:cubicBezTo>
                  <a:cubicBezTo>
                    <a:pt x="6" y="108"/>
                    <a:pt x="8" y="105"/>
                    <a:pt x="9" y="103"/>
                  </a:cubicBezTo>
                  <a:cubicBezTo>
                    <a:pt x="10" y="102"/>
                    <a:pt x="9" y="99"/>
                    <a:pt x="11" y="99"/>
                  </a:cubicBezTo>
                  <a:cubicBezTo>
                    <a:pt x="12" y="99"/>
                    <a:pt x="13" y="98"/>
                    <a:pt x="12" y="97"/>
                  </a:cubicBezTo>
                  <a:cubicBezTo>
                    <a:pt x="11" y="96"/>
                    <a:pt x="13" y="91"/>
                    <a:pt x="14" y="90"/>
                  </a:cubicBezTo>
                  <a:cubicBezTo>
                    <a:pt x="14" y="89"/>
                    <a:pt x="15" y="87"/>
                    <a:pt x="15" y="86"/>
                  </a:cubicBezTo>
                  <a:cubicBezTo>
                    <a:pt x="15" y="85"/>
                    <a:pt x="15" y="84"/>
                    <a:pt x="16" y="84"/>
                  </a:cubicBezTo>
                  <a:cubicBezTo>
                    <a:pt x="16" y="83"/>
                    <a:pt x="14" y="82"/>
                    <a:pt x="14" y="82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0" y="75"/>
                    <a:pt x="21" y="77"/>
                    <a:pt x="23" y="77"/>
                  </a:cubicBezTo>
                  <a:cubicBezTo>
                    <a:pt x="24" y="77"/>
                    <a:pt x="25" y="74"/>
                    <a:pt x="25" y="74"/>
                  </a:cubicBezTo>
                  <a:cubicBezTo>
                    <a:pt x="26" y="74"/>
                    <a:pt x="28" y="72"/>
                    <a:pt x="29" y="71"/>
                  </a:cubicBezTo>
                  <a:cubicBezTo>
                    <a:pt x="30" y="70"/>
                    <a:pt x="30" y="67"/>
                    <a:pt x="31" y="67"/>
                  </a:cubicBezTo>
                  <a:cubicBezTo>
                    <a:pt x="33" y="66"/>
                    <a:pt x="34" y="65"/>
                    <a:pt x="35" y="64"/>
                  </a:cubicBezTo>
                  <a:cubicBezTo>
                    <a:pt x="36" y="62"/>
                    <a:pt x="37" y="61"/>
                    <a:pt x="37" y="61"/>
                  </a:cubicBezTo>
                  <a:cubicBezTo>
                    <a:pt x="38" y="61"/>
                    <a:pt x="40" y="60"/>
                    <a:pt x="41" y="59"/>
                  </a:cubicBezTo>
                  <a:cubicBezTo>
                    <a:pt x="43" y="57"/>
                    <a:pt x="45" y="56"/>
                    <a:pt x="46" y="57"/>
                  </a:cubicBezTo>
                  <a:cubicBezTo>
                    <a:pt x="46" y="57"/>
                    <a:pt x="48" y="57"/>
                    <a:pt x="48" y="56"/>
                  </a:cubicBezTo>
                  <a:cubicBezTo>
                    <a:pt x="49" y="55"/>
                    <a:pt x="52" y="57"/>
                    <a:pt x="53" y="57"/>
                  </a:cubicBezTo>
                  <a:cubicBezTo>
                    <a:pt x="54" y="57"/>
                    <a:pt x="54" y="56"/>
                    <a:pt x="54" y="56"/>
                  </a:cubicBezTo>
                  <a:cubicBezTo>
                    <a:pt x="54" y="55"/>
                    <a:pt x="54" y="54"/>
                    <a:pt x="55" y="55"/>
                  </a:cubicBezTo>
                  <a:cubicBezTo>
                    <a:pt x="56" y="55"/>
                    <a:pt x="57" y="54"/>
                    <a:pt x="57" y="54"/>
                  </a:cubicBezTo>
                  <a:cubicBezTo>
                    <a:pt x="57" y="53"/>
                    <a:pt x="59" y="51"/>
                    <a:pt x="62" y="49"/>
                  </a:cubicBezTo>
                  <a:cubicBezTo>
                    <a:pt x="64" y="47"/>
                    <a:pt x="61" y="40"/>
                    <a:pt x="63" y="38"/>
                  </a:cubicBezTo>
                  <a:cubicBezTo>
                    <a:pt x="65" y="37"/>
                    <a:pt x="68" y="35"/>
                    <a:pt x="70" y="36"/>
                  </a:cubicBezTo>
                  <a:cubicBezTo>
                    <a:pt x="72" y="36"/>
                    <a:pt x="80" y="39"/>
                    <a:pt x="79" y="39"/>
                  </a:cubicBezTo>
                  <a:cubicBezTo>
                    <a:pt x="79" y="38"/>
                    <a:pt x="77" y="36"/>
                    <a:pt x="78" y="36"/>
                  </a:cubicBezTo>
                  <a:cubicBezTo>
                    <a:pt x="79" y="36"/>
                    <a:pt x="78" y="36"/>
                    <a:pt x="79" y="36"/>
                  </a:cubicBezTo>
                  <a:cubicBezTo>
                    <a:pt x="80" y="37"/>
                    <a:pt x="82" y="37"/>
                    <a:pt x="83" y="37"/>
                  </a:cubicBezTo>
                  <a:cubicBezTo>
                    <a:pt x="84" y="37"/>
                    <a:pt x="86" y="37"/>
                    <a:pt x="87" y="37"/>
                  </a:cubicBezTo>
                  <a:cubicBezTo>
                    <a:pt x="88" y="37"/>
                    <a:pt x="89" y="37"/>
                    <a:pt x="89" y="38"/>
                  </a:cubicBezTo>
                  <a:cubicBezTo>
                    <a:pt x="90" y="39"/>
                    <a:pt x="91" y="39"/>
                    <a:pt x="93" y="38"/>
                  </a:cubicBezTo>
                  <a:cubicBezTo>
                    <a:pt x="94" y="37"/>
                    <a:pt x="96" y="36"/>
                    <a:pt x="97" y="37"/>
                  </a:cubicBezTo>
                  <a:cubicBezTo>
                    <a:pt x="98" y="37"/>
                    <a:pt x="98" y="37"/>
                    <a:pt x="98" y="36"/>
                  </a:cubicBezTo>
                  <a:cubicBezTo>
                    <a:pt x="97" y="35"/>
                    <a:pt x="98" y="34"/>
                    <a:pt x="100" y="34"/>
                  </a:cubicBezTo>
                  <a:cubicBezTo>
                    <a:pt x="101" y="34"/>
                    <a:pt x="101" y="33"/>
                    <a:pt x="100" y="32"/>
                  </a:cubicBezTo>
                  <a:cubicBezTo>
                    <a:pt x="99" y="31"/>
                    <a:pt x="97" y="31"/>
                    <a:pt x="95" y="32"/>
                  </a:cubicBezTo>
                  <a:cubicBezTo>
                    <a:pt x="94" y="33"/>
                    <a:pt x="92" y="33"/>
                    <a:pt x="91" y="33"/>
                  </a:cubicBezTo>
                  <a:cubicBezTo>
                    <a:pt x="90" y="32"/>
                    <a:pt x="89" y="32"/>
                    <a:pt x="87" y="32"/>
                  </a:cubicBezTo>
                  <a:cubicBezTo>
                    <a:pt x="86" y="32"/>
                    <a:pt x="84" y="32"/>
                    <a:pt x="83" y="33"/>
                  </a:cubicBezTo>
                  <a:cubicBezTo>
                    <a:pt x="83" y="34"/>
                    <a:pt x="82" y="33"/>
                    <a:pt x="83" y="31"/>
                  </a:cubicBezTo>
                  <a:cubicBezTo>
                    <a:pt x="83" y="29"/>
                    <a:pt x="84" y="27"/>
                    <a:pt x="84" y="27"/>
                  </a:cubicBezTo>
                  <a:cubicBezTo>
                    <a:pt x="85" y="27"/>
                    <a:pt x="87" y="26"/>
                    <a:pt x="88" y="26"/>
                  </a:cubicBezTo>
                  <a:cubicBezTo>
                    <a:pt x="88" y="25"/>
                    <a:pt x="89" y="25"/>
                    <a:pt x="88" y="25"/>
                  </a:cubicBezTo>
                  <a:cubicBezTo>
                    <a:pt x="88" y="24"/>
                    <a:pt x="88" y="23"/>
                    <a:pt x="88" y="22"/>
                  </a:cubicBezTo>
                  <a:cubicBezTo>
                    <a:pt x="89" y="22"/>
                    <a:pt x="89" y="21"/>
                    <a:pt x="89" y="21"/>
                  </a:cubicBezTo>
                  <a:cubicBezTo>
                    <a:pt x="88" y="20"/>
                    <a:pt x="88" y="21"/>
                    <a:pt x="87" y="22"/>
                  </a:cubicBezTo>
                  <a:cubicBezTo>
                    <a:pt x="86" y="22"/>
                    <a:pt x="86" y="21"/>
                    <a:pt x="87" y="20"/>
                  </a:cubicBezTo>
                  <a:cubicBezTo>
                    <a:pt x="88" y="18"/>
                    <a:pt x="89" y="16"/>
                    <a:pt x="90" y="15"/>
                  </a:cubicBezTo>
                  <a:cubicBezTo>
                    <a:pt x="90" y="14"/>
                    <a:pt x="91" y="13"/>
                    <a:pt x="92" y="12"/>
                  </a:cubicBezTo>
                  <a:cubicBezTo>
                    <a:pt x="93" y="12"/>
                    <a:pt x="95" y="11"/>
                    <a:pt x="97" y="11"/>
                  </a:cubicBezTo>
                  <a:cubicBezTo>
                    <a:pt x="98" y="10"/>
                    <a:pt x="100" y="9"/>
                    <a:pt x="101" y="8"/>
                  </a:cubicBezTo>
                  <a:cubicBezTo>
                    <a:pt x="102" y="7"/>
                    <a:pt x="103" y="6"/>
                    <a:pt x="104" y="6"/>
                  </a:cubicBezTo>
                  <a:cubicBezTo>
                    <a:pt x="105" y="6"/>
                    <a:pt x="106" y="5"/>
                    <a:pt x="107" y="5"/>
                  </a:cubicBezTo>
                  <a:cubicBezTo>
                    <a:pt x="107" y="4"/>
                    <a:pt x="107" y="4"/>
                    <a:pt x="108" y="4"/>
                  </a:cubicBezTo>
                  <a:cubicBezTo>
                    <a:pt x="108" y="4"/>
                    <a:pt x="109" y="3"/>
                    <a:pt x="109" y="2"/>
                  </a:cubicBezTo>
                  <a:cubicBezTo>
                    <a:pt x="110" y="1"/>
                    <a:pt x="110" y="0"/>
                    <a:pt x="111" y="0"/>
                  </a:cubicBezTo>
                  <a:cubicBezTo>
                    <a:pt x="112" y="0"/>
                    <a:pt x="112" y="1"/>
                    <a:pt x="112" y="2"/>
                  </a:cubicBezTo>
                  <a:cubicBezTo>
                    <a:pt x="112" y="2"/>
                    <a:pt x="112" y="4"/>
                    <a:pt x="113" y="5"/>
                  </a:cubicBezTo>
                  <a:cubicBezTo>
                    <a:pt x="113" y="6"/>
                    <a:pt x="115" y="7"/>
                    <a:pt x="116" y="7"/>
                  </a:cubicBezTo>
                  <a:cubicBezTo>
                    <a:pt x="118" y="7"/>
                    <a:pt x="119" y="7"/>
                    <a:pt x="119" y="8"/>
                  </a:cubicBezTo>
                  <a:cubicBezTo>
                    <a:pt x="119" y="9"/>
                    <a:pt x="119" y="10"/>
                    <a:pt x="118" y="11"/>
                  </a:cubicBezTo>
                  <a:cubicBezTo>
                    <a:pt x="117" y="12"/>
                    <a:pt x="116" y="13"/>
                    <a:pt x="115" y="14"/>
                  </a:cubicBezTo>
                  <a:cubicBezTo>
                    <a:pt x="114" y="14"/>
                    <a:pt x="115" y="14"/>
                    <a:pt x="116" y="14"/>
                  </a:cubicBezTo>
                  <a:cubicBezTo>
                    <a:pt x="118" y="13"/>
                    <a:pt x="119" y="13"/>
                    <a:pt x="120" y="13"/>
                  </a:cubicBezTo>
                  <a:cubicBezTo>
                    <a:pt x="121" y="13"/>
                    <a:pt x="121" y="13"/>
                    <a:pt x="121" y="14"/>
                  </a:cubicBezTo>
                  <a:cubicBezTo>
                    <a:pt x="121" y="15"/>
                    <a:pt x="120" y="16"/>
                    <a:pt x="120" y="17"/>
                  </a:cubicBezTo>
                  <a:cubicBezTo>
                    <a:pt x="121" y="18"/>
                    <a:pt x="120" y="20"/>
                    <a:pt x="119" y="20"/>
                  </a:cubicBezTo>
                  <a:cubicBezTo>
                    <a:pt x="118" y="21"/>
                    <a:pt x="117" y="23"/>
                    <a:pt x="116" y="23"/>
                  </a:cubicBezTo>
                  <a:cubicBezTo>
                    <a:pt x="116" y="24"/>
                    <a:pt x="116" y="25"/>
                    <a:pt x="117" y="24"/>
                  </a:cubicBezTo>
                  <a:cubicBezTo>
                    <a:pt x="118" y="24"/>
                    <a:pt x="119" y="23"/>
                    <a:pt x="120" y="24"/>
                  </a:cubicBezTo>
                  <a:cubicBezTo>
                    <a:pt x="120" y="24"/>
                    <a:pt x="121" y="24"/>
                    <a:pt x="121" y="23"/>
                  </a:cubicBezTo>
                  <a:cubicBezTo>
                    <a:pt x="121" y="23"/>
                    <a:pt x="122" y="23"/>
                    <a:pt x="123" y="23"/>
                  </a:cubicBezTo>
                  <a:cubicBezTo>
                    <a:pt x="124" y="23"/>
                    <a:pt x="125" y="24"/>
                    <a:pt x="125" y="25"/>
                  </a:cubicBezTo>
                  <a:cubicBezTo>
                    <a:pt x="125" y="26"/>
                    <a:pt x="125" y="26"/>
                    <a:pt x="126" y="25"/>
                  </a:cubicBezTo>
                  <a:cubicBezTo>
                    <a:pt x="126" y="24"/>
                    <a:pt x="127" y="23"/>
                    <a:pt x="128" y="23"/>
                  </a:cubicBezTo>
                  <a:cubicBezTo>
                    <a:pt x="128" y="23"/>
                    <a:pt x="129" y="24"/>
                    <a:pt x="130" y="25"/>
                  </a:cubicBezTo>
                  <a:cubicBezTo>
                    <a:pt x="131" y="25"/>
                    <a:pt x="132" y="27"/>
                    <a:pt x="132" y="29"/>
                  </a:cubicBezTo>
                  <a:cubicBezTo>
                    <a:pt x="132" y="31"/>
                    <a:pt x="133" y="31"/>
                    <a:pt x="133" y="31"/>
                  </a:cubicBezTo>
                  <a:cubicBezTo>
                    <a:pt x="134" y="30"/>
                    <a:pt x="134" y="30"/>
                    <a:pt x="135" y="30"/>
                  </a:cubicBezTo>
                  <a:cubicBezTo>
                    <a:pt x="136" y="31"/>
                    <a:pt x="137" y="31"/>
                    <a:pt x="137" y="30"/>
                  </a:cubicBezTo>
                  <a:cubicBezTo>
                    <a:pt x="137" y="30"/>
                    <a:pt x="139" y="28"/>
                    <a:pt x="140" y="28"/>
                  </a:cubicBezTo>
                  <a:cubicBezTo>
                    <a:pt x="141" y="27"/>
                    <a:pt x="142" y="27"/>
                    <a:pt x="142" y="28"/>
                  </a:cubicBezTo>
                  <a:cubicBezTo>
                    <a:pt x="142" y="29"/>
                    <a:pt x="142" y="30"/>
                    <a:pt x="141" y="30"/>
                  </a:cubicBezTo>
                  <a:cubicBezTo>
                    <a:pt x="141" y="31"/>
                    <a:pt x="141" y="32"/>
                    <a:pt x="143" y="32"/>
                  </a:cubicBezTo>
                  <a:cubicBezTo>
                    <a:pt x="144" y="33"/>
                    <a:pt x="144" y="34"/>
                    <a:pt x="144" y="34"/>
                  </a:cubicBezTo>
                  <a:cubicBezTo>
                    <a:pt x="144" y="35"/>
                    <a:pt x="143" y="35"/>
                    <a:pt x="142" y="36"/>
                  </a:cubicBezTo>
                  <a:cubicBezTo>
                    <a:pt x="141" y="36"/>
                    <a:pt x="140" y="37"/>
                    <a:pt x="141" y="38"/>
                  </a:cubicBezTo>
                  <a:cubicBezTo>
                    <a:pt x="141" y="38"/>
                    <a:pt x="141" y="39"/>
                    <a:pt x="140" y="40"/>
                  </a:cubicBezTo>
                  <a:cubicBezTo>
                    <a:pt x="139" y="41"/>
                    <a:pt x="137" y="42"/>
                    <a:pt x="136" y="42"/>
                  </a:cubicBezTo>
                  <a:cubicBezTo>
                    <a:pt x="134" y="43"/>
                    <a:pt x="137" y="46"/>
                    <a:pt x="136" y="47"/>
                  </a:cubicBezTo>
                  <a:cubicBezTo>
                    <a:pt x="135" y="48"/>
                    <a:pt x="134" y="50"/>
                    <a:pt x="134" y="50"/>
                  </a:cubicBezTo>
                  <a:cubicBezTo>
                    <a:pt x="133" y="51"/>
                    <a:pt x="133" y="52"/>
                    <a:pt x="133" y="53"/>
                  </a:cubicBezTo>
                  <a:cubicBezTo>
                    <a:pt x="133" y="53"/>
                    <a:pt x="132" y="54"/>
                    <a:pt x="131" y="55"/>
                  </a:cubicBezTo>
                  <a:cubicBezTo>
                    <a:pt x="129" y="55"/>
                    <a:pt x="127" y="56"/>
                    <a:pt x="126" y="55"/>
                  </a:cubicBezTo>
                  <a:cubicBezTo>
                    <a:pt x="125" y="55"/>
                    <a:pt x="123" y="55"/>
                    <a:pt x="121" y="55"/>
                  </a:cubicBezTo>
                  <a:cubicBezTo>
                    <a:pt x="120" y="55"/>
                    <a:pt x="118" y="56"/>
                    <a:pt x="117" y="57"/>
                  </a:cubicBezTo>
                  <a:cubicBezTo>
                    <a:pt x="116" y="58"/>
                    <a:pt x="115" y="59"/>
                    <a:pt x="114" y="61"/>
                  </a:cubicBezTo>
                  <a:cubicBezTo>
                    <a:pt x="114" y="62"/>
                    <a:pt x="124" y="63"/>
                    <a:pt x="125" y="64"/>
                  </a:cubicBezTo>
                  <a:cubicBezTo>
                    <a:pt x="125" y="65"/>
                    <a:pt x="125" y="67"/>
                    <a:pt x="125" y="69"/>
                  </a:cubicBezTo>
                  <a:cubicBezTo>
                    <a:pt x="124" y="70"/>
                    <a:pt x="123" y="68"/>
                    <a:pt x="123" y="69"/>
                  </a:cubicBezTo>
                  <a:cubicBezTo>
                    <a:pt x="123" y="69"/>
                    <a:pt x="121" y="70"/>
                    <a:pt x="120" y="70"/>
                  </a:cubicBezTo>
                  <a:cubicBezTo>
                    <a:pt x="118" y="70"/>
                    <a:pt x="117" y="70"/>
                    <a:pt x="116" y="70"/>
                  </a:cubicBezTo>
                  <a:cubicBezTo>
                    <a:pt x="115" y="71"/>
                    <a:pt x="114" y="71"/>
                    <a:pt x="112" y="71"/>
                  </a:cubicBezTo>
                  <a:cubicBezTo>
                    <a:pt x="111" y="71"/>
                    <a:pt x="111" y="75"/>
                    <a:pt x="111" y="74"/>
                  </a:cubicBezTo>
                  <a:cubicBezTo>
                    <a:pt x="111" y="74"/>
                    <a:pt x="110" y="73"/>
                    <a:pt x="109" y="72"/>
                  </a:cubicBezTo>
                  <a:cubicBezTo>
                    <a:pt x="108" y="71"/>
                    <a:pt x="107" y="70"/>
                    <a:pt x="106" y="70"/>
                  </a:cubicBezTo>
                  <a:cubicBezTo>
                    <a:pt x="105" y="70"/>
                    <a:pt x="105" y="71"/>
                    <a:pt x="106" y="72"/>
                  </a:cubicBezTo>
                  <a:cubicBezTo>
                    <a:pt x="106" y="74"/>
                    <a:pt x="106" y="75"/>
                    <a:pt x="105" y="75"/>
                  </a:cubicBezTo>
                  <a:cubicBezTo>
                    <a:pt x="104" y="75"/>
                    <a:pt x="103" y="75"/>
                    <a:pt x="103" y="76"/>
                  </a:cubicBezTo>
                  <a:cubicBezTo>
                    <a:pt x="103" y="77"/>
                    <a:pt x="104" y="77"/>
                    <a:pt x="105" y="77"/>
                  </a:cubicBezTo>
                  <a:cubicBezTo>
                    <a:pt x="107" y="77"/>
                    <a:pt x="107" y="78"/>
                    <a:pt x="107" y="78"/>
                  </a:cubicBezTo>
                  <a:cubicBezTo>
                    <a:pt x="107" y="79"/>
                    <a:pt x="107" y="80"/>
                    <a:pt x="108" y="81"/>
                  </a:cubicBezTo>
                  <a:cubicBezTo>
                    <a:pt x="108" y="82"/>
                    <a:pt x="110" y="83"/>
                    <a:pt x="111" y="83"/>
                  </a:cubicBezTo>
                  <a:cubicBezTo>
                    <a:pt x="113" y="83"/>
                    <a:pt x="115" y="82"/>
                    <a:pt x="116" y="81"/>
                  </a:cubicBezTo>
                  <a:cubicBezTo>
                    <a:pt x="117" y="81"/>
                    <a:pt x="118" y="81"/>
                    <a:pt x="119" y="81"/>
                  </a:cubicBezTo>
                  <a:cubicBezTo>
                    <a:pt x="120" y="82"/>
                    <a:pt x="121" y="83"/>
                    <a:pt x="121" y="85"/>
                  </a:cubicBezTo>
                  <a:cubicBezTo>
                    <a:pt x="121" y="86"/>
                    <a:pt x="122" y="87"/>
                    <a:pt x="123" y="86"/>
                  </a:cubicBezTo>
                  <a:cubicBezTo>
                    <a:pt x="123" y="85"/>
                    <a:pt x="124" y="84"/>
                    <a:pt x="125" y="85"/>
                  </a:cubicBezTo>
                  <a:cubicBezTo>
                    <a:pt x="126" y="85"/>
                    <a:pt x="127" y="87"/>
                    <a:pt x="128" y="89"/>
                  </a:cubicBezTo>
                  <a:cubicBezTo>
                    <a:pt x="129" y="90"/>
                    <a:pt x="130" y="92"/>
                    <a:pt x="130" y="93"/>
                  </a:cubicBezTo>
                  <a:cubicBezTo>
                    <a:pt x="131" y="94"/>
                    <a:pt x="131" y="95"/>
                    <a:pt x="131" y="96"/>
                  </a:cubicBezTo>
                  <a:cubicBezTo>
                    <a:pt x="131" y="98"/>
                    <a:pt x="132" y="99"/>
                    <a:pt x="132" y="100"/>
                  </a:cubicBezTo>
                  <a:cubicBezTo>
                    <a:pt x="132" y="101"/>
                    <a:pt x="133" y="102"/>
                    <a:pt x="132" y="104"/>
                  </a:cubicBezTo>
                  <a:cubicBezTo>
                    <a:pt x="132" y="105"/>
                    <a:pt x="131" y="107"/>
                    <a:pt x="130" y="108"/>
                  </a:cubicBezTo>
                  <a:cubicBezTo>
                    <a:pt x="130" y="109"/>
                    <a:pt x="128" y="110"/>
                    <a:pt x="127" y="111"/>
                  </a:cubicBezTo>
                  <a:cubicBezTo>
                    <a:pt x="125" y="111"/>
                    <a:pt x="124" y="111"/>
                    <a:pt x="123" y="112"/>
                  </a:cubicBezTo>
                  <a:cubicBezTo>
                    <a:pt x="122" y="113"/>
                    <a:pt x="121" y="113"/>
                    <a:pt x="121" y="114"/>
                  </a:cubicBezTo>
                  <a:cubicBezTo>
                    <a:pt x="120" y="114"/>
                    <a:pt x="120" y="116"/>
                    <a:pt x="120" y="117"/>
                  </a:cubicBezTo>
                  <a:cubicBezTo>
                    <a:pt x="120" y="117"/>
                    <a:pt x="120" y="117"/>
                    <a:pt x="121" y="116"/>
                  </a:cubicBezTo>
                  <a:cubicBezTo>
                    <a:pt x="122" y="115"/>
                    <a:pt x="123" y="114"/>
                    <a:pt x="124" y="114"/>
                  </a:cubicBezTo>
                  <a:cubicBezTo>
                    <a:pt x="125" y="114"/>
                    <a:pt x="125" y="115"/>
                    <a:pt x="125" y="116"/>
                  </a:cubicBezTo>
                  <a:cubicBezTo>
                    <a:pt x="124" y="117"/>
                    <a:pt x="123" y="119"/>
                    <a:pt x="122" y="120"/>
                  </a:cubicBezTo>
                  <a:cubicBezTo>
                    <a:pt x="122" y="121"/>
                    <a:pt x="123" y="122"/>
                    <a:pt x="124" y="122"/>
                  </a:cubicBezTo>
                  <a:cubicBezTo>
                    <a:pt x="126" y="122"/>
                    <a:pt x="127" y="121"/>
                    <a:pt x="128" y="120"/>
                  </a:cubicBezTo>
                  <a:cubicBezTo>
                    <a:pt x="128" y="119"/>
                    <a:pt x="128" y="117"/>
                    <a:pt x="128" y="116"/>
                  </a:cubicBezTo>
                  <a:cubicBezTo>
                    <a:pt x="128" y="115"/>
                    <a:pt x="130" y="115"/>
                    <a:pt x="131" y="114"/>
                  </a:cubicBezTo>
                  <a:cubicBezTo>
                    <a:pt x="133" y="114"/>
                    <a:pt x="145" y="114"/>
                    <a:pt x="146" y="113"/>
                  </a:cubicBezTo>
                  <a:cubicBezTo>
                    <a:pt x="147" y="112"/>
                    <a:pt x="148" y="114"/>
                    <a:pt x="148" y="113"/>
                  </a:cubicBezTo>
                  <a:cubicBezTo>
                    <a:pt x="148" y="112"/>
                    <a:pt x="149" y="112"/>
                    <a:pt x="151" y="112"/>
                  </a:cubicBezTo>
                  <a:cubicBezTo>
                    <a:pt x="153" y="113"/>
                    <a:pt x="155" y="113"/>
                    <a:pt x="155" y="112"/>
                  </a:cubicBezTo>
                  <a:cubicBezTo>
                    <a:pt x="155" y="112"/>
                    <a:pt x="157" y="111"/>
                    <a:pt x="158" y="111"/>
                  </a:cubicBezTo>
                  <a:cubicBezTo>
                    <a:pt x="159" y="111"/>
                    <a:pt x="161" y="112"/>
                    <a:pt x="161" y="114"/>
                  </a:cubicBezTo>
                  <a:cubicBezTo>
                    <a:pt x="162" y="115"/>
                    <a:pt x="163" y="115"/>
                    <a:pt x="163" y="114"/>
                  </a:cubicBezTo>
                  <a:cubicBezTo>
                    <a:pt x="163" y="114"/>
                    <a:pt x="165" y="110"/>
                    <a:pt x="166" y="110"/>
                  </a:cubicBezTo>
                  <a:cubicBezTo>
                    <a:pt x="167" y="111"/>
                    <a:pt x="168" y="110"/>
                    <a:pt x="170" y="110"/>
                  </a:cubicBezTo>
                  <a:cubicBezTo>
                    <a:pt x="171" y="109"/>
                    <a:pt x="172" y="108"/>
                    <a:pt x="173" y="107"/>
                  </a:cubicBezTo>
                  <a:cubicBezTo>
                    <a:pt x="174" y="107"/>
                    <a:pt x="176" y="107"/>
                    <a:pt x="177" y="107"/>
                  </a:cubicBezTo>
                  <a:cubicBezTo>
                    <a:pt x="177" y="108"/>
                    <a:pt x="178" y="108"/>
                    <a:pt x="179" y="108"/>
                  </a:cubicBezTo>
                  <a:cubicBezTo>
                    <a:pt x="179" y="108"/>
                    <a:pt x="181" y="107"/>
                    <a:pt x="182" y="107"/>
                  </a:cubicBezTo>
                  <a:cubicBezTo>
                    <a:pt x="183" y="106"/>
                    <a:pt x="184" y="106"/>
                    <a:pt x="185" y="107"/>
                  </a:cubicBezTo>
                  <a:cubicBezTo>
                    <a:pt x="186" y="108"/>
                    <a:pt x="187" y="110"/>
                    <a:pt x="187" y="111"/>
                  </a:cubicBezTo>
                  <a:cubicBezTo>
                    <a:pt x="188" y="111"/>
                    <a:pt x="189" y="113"/>
                    <a:pt x="190" y="113"/>
                  </a:cubicBezTo>
                  <a:cubicBezTo>
                    <a:pt x="190" y="114"/>
                    <a:pt x="190" y="115"/>
                    <a:pt x="189" y="116"/>
                  </a:cubicBezTo>
                  <a:cubicBezTo>
                    <a:pt x="188" y="118"/>
                    <a:pt x="186" y="119"/>
                    <a:pt x="185" y="120"/>
                  </a:cubicBezTo>
                  <a:cubicBezTo>
                    <a:pt x="184" y="121"/>
                    <a:pt x="182" y="123"/>
                    <a:pt x="181" y="124"/>
                  </a:cubicBezTo>
                  <a:cubicBezTo>
                    <a:pt x="180" y="126"/>
                    <a:pt x="184" y="126"/>
                    <a:pt x="182" y="126"/>
                  </a:cubicBezTo>
                  <a:cubicBezTo>
                    <a:pt x="181" y="126"/>
                    <a:pt x="180" y="126"/>
                    <a:pt x="179" y="127"/>
                  </a:cubicBezTo>
                  <a:cubicBezTo>
                    <a:pt x="179" y="128"/>
                    <a:pt x="180" y="129"/>
                    <a:pt x="181" y="129"/>
                  </a:cubicBezTo>
                  <a:cubicBezTo>
                    <a:pt x="182" y="130"/>
                    <a:pt x="178" y="130"/>
                    <a:pt x="179" y="130"/>
                  </a:cubicBezTo>
                  <a:cubicBezTo>
                    <a:pt x="180" y="130"/>
                    <a:pt x="180" y="131"/>
                    <a:pt x="180" y="133"/>
                  </a:cubicBezTo>
                  <a:cubicBezTo>
                    <a:pt x="180" y="134"/>
                    <a:pt x="183" y="135"/>
                    <a:pt x="184" y="136"/>
                  </a:cubicBezTo>
                  <a:cubicBezTo>
                    <a:pt x="184" y="137"/>
                    <a:pt x="185" y="140"/>
                    <a:pt x="185" y="142"/>
                  </a:cubicBezTo>
                  <a:cubicBezTo>
                    <a:pt x="186" y="144"/>
                    <a:pt x="185" y="146"/>
                    <a:pt x="185" y="146"/>
                  </a:cubicBezTo>
                  <a:cubicBezTo>
                    <a:pt x="184" y="147"/>
                    <a:pt x="184" y="148"/>
                    <a:pt x="185" y="148"/>
                  </a:cubicBezTo>
                  <a:cubicBezTo>
                    <a:pt x="186" y="148"/>
                    <a:pt x="187" y="151"/>
                    <a:pt x="187" y="152"/>
                  </a:cubicBezTo>
                  <a:cubicBezTo>
                    <a:pt x="187" y="153"/>
                    <a:pt x="191" y="155"/>
                    <a:pt x="191" y="155"/>
                  </a:cubicBezTo>
                  <a:cubicBezTo>
                    <a:pt x="191" y="155"/>
                    <a:pt x="191" y="156"/>
                    <a:pt x="192" y="156"/>
                  </a:cubicBezTo>
                  <a:cubicBezTo>
                    <a:pt x="192" y="156"/>
                    <a:pt x="193" y="157"/>
                    <a:pt x="193" y="159"/>
                  </a:cubicBezTo>
                  <a:cubicBezTo>
                    <a:pt x="193" y="159"/>
                    <a:pt x="192" y="158"/>
                    <a:pt x="191" y="158"/>
                  </a:cubicBezTo>
                  <a:cubicBezTo>
                    <a:pt x="190" y="158"/>
                    <a:pt x="188" y="159"/>
                    <a:pt x="188" y="159"/>
                  </a:cubicBezTo>
                  <a:cubicBezTo>
                    <a:pt x="188" y="160"/>
                    <a:pt x="186" y="160"/>
                    <a:pt x="184" y="159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1" name="Freeform 158"/>
            <p:cNvSpPr>
              <a:spLocks/>
            </p:cNvSpPr>
            <p:nvPr/>
          </p:nvSpPr>
          <p:spPr bwMode="auto">
            <a:xfrm>
              <a:off x="3986490" y="1602767"/>
              <a:ext cx="400972" cy="709542"/>
            </a:xfrm>
            <a:custGeom>
              <a:avLst/>
              <a:gdLst/>
              <a:ahLst/>
              <a:cxnLst>
                <a:cxn ang="0">
                  <a:pos x="81" y="12"/>
                </a:cxn>
                <a:cxn ang="0">
                  <a:pos x="69" y="20"/>
                </a:cxn>
                <a:cxn ang="0">
                  <a:pos x="52" y="20"/>
                </a:cxn>
                <a:cxn ang="0">
                  <a:pos x="41" y="15"/>
                </a:cxn>
                <a:cxn ang="0">
                  <a:pos x="23" y="24"/>
                </a:cxn>
                <a:cxn ang="0">
                  <a:pos x="14" y="35"/>
                </a:cxn>
                <a:cxn ang="0">
                  <a:pos x="2" y="45"/>
                </a:cxn>
                <a:cxn ang="0">
                  <a:pos x="4" y="55"/>
                </a:cxn>
                <a:cxn ang="0">
                  <a:pos x="12" y="62"/>
                </a:cxn>
                <a:cxn ang="0">
                  <a:pos x="26" y="71"/>
                </a:cxn>
                <a:cxn ang="0">
                  <a:pos x="32" y="88"/>
                </a:cxn>
                <a:cxn ang="0">
                  <a:pos x="42" y="98"/>
                </a:cxn>
                <a:cxn ang="0">
                  <a:pos x="50" y="101"/>
                </a:cxn>
                <a:cxn ang="0">
                  <a:pos x="51" y="95"/>
                </a:cxn>
                <a:cxn ang="0">
                  <a:pos x="39" y="87"/>
                </a:cxn>
                <a:cxn ang="0">
                  <a:pos x="46" y="76"/>
                </a:cxn>
                <a:cxn ang="0">
                  <a:pos x="48" y="79"/>
                </a:cxn>
                <a:cxn ang="0">
                  <a:pos x="59" y="91"/>
                </a:cxn>
                <a:cxn ang="0">
                  <a:pos x="68" y="99"/>
                </a:cxn>
                <a:cxn ang="0">
                  <a:pos x="74" y="105"/>
                </a:cxn>
                <a:cxn ang="0">
                  <a:pos x="77" y="113"/>
                </a:cxn>
                <a:cxn ang="0">
                  <a:pos x="85" y="143"/>
                </a:cxn>
                <a:cxn ang="0">
                  <a:pos x="99" y="175"/>
                </a:cxn>
                <a:cxn ang="0">
                  <a:pos x="98" y="189"/>
                </a:cxn>
                <a:cxn ang="0">
                  <a:pos x="104" y="202"/>
                </a:cxn>
                <a:cxn ang="0">
                  <a:pos x="106" y="224"/>
                </a:cxn>
                <a:cxn ang="0">
                  <a:pos x="121" y="235"/>
                </a:cxn>
                <a:cxn ang="0">
                  <a:pos x="134" y="219"/>
                </a:cxn>
                <a:cxn ang="0">
                  <a:pos x="120" y="212"/>
                </a:cxn>
                <a:cxn ang="0">
                  <a:pos x="127" y="198"/>
                </a:cxn>
                <a:cxn ang="0">
                  <a:pos x="122" y="176"/>
                </a:cxn>
                <a:cxn ang="0">
                  <a:pos x="135" y="157"/>
                </a:cxn>
                <a:cxn ang="0">
                  <a:pos x="122" y="139"/>
                </a:cxn>
                <a:cxn ang="0">
                  <a:pos x="112" y="147"/>
                </a:cxn>
                <a:cxn ang="0">
                  <a:pos x="103" y="112"/>
                </a:cxn>
                <a:cxn ang="0">
                  <a:pos x="98" y="106"/>
                </a:cxn>
                <a:cxn ang="0">
                  <a:pos x="90" y="97"/>
                </a:cxn>
                <a:cxn ang="0">
                  <a:pos x="93" y="88"/>
                </a:cxn>
                <a:cxn ang="0">
                  <a:pos x="96" y="83"/>
                </a:cxn>
                <a:cxn ang="0">
                  <a:pos x="96" y="71"/>
                </a:cxn>
                <a:cxn ang="0">
                  <a:pos x="105" y="73"/>
                </a:cxn>
                <a:cxn ang="0">
                  <a:pos x="92" y="70"/>
                </a:cxn>
                <a:cxn ang="0">
                  <a:pos x="99" y="56"/>
                </a:cxn>
                <a:cxn ang="0">
                  <a:pos x="113" y="54"/>
                </a:cxn>
                <a:cxn ang="0">
                  <a:pos x="106" y="45"/>
                </a:cxn>
                <a:cxn ang="0">
                  <a:pos x="104" y="36"/>
                </a:cxn>
                <a:cxn ang="0">
                  <a:pos x="100" y="26"/>
                </a:cxn>
                <a:cxn ang="0">
                  <a:pos x="97" y="20"/>
                </a:cxn>
                <a:cxn ang="0">
                  <a:pos x="96" y="12"/>
                </a:cxn>
                <a:cxn ang="0">
                  <a:pos x="94" y="1"/>
                </a:cxn>
                <a:cxn ang="0">
                  <a:pos x="87" y="0"/>
                </a:cxn>
              </a:cxnLst>
              <a:rect l="0" t="0" r="r" b="b"/>
              <a:pathLst>
                <a:path w="137" h="237">
                  <a:moveTo>
                    <a:pt x="87" y="0"/>
                  </a:moveTo>
                  <a:cubicBezTo>
                    <a:pt x="79" y="2"/>
                    <a:pt x="83" y="4"/>
                    <a:pt x="83" y="5"/>
                  </a:cubicBezTo>
                  <a:cubicBezTo>
                    <a:pt x="83" y="6"/>
                    <a:pt x="83" y="7"/>
                    <a:pt x="82" y="8"/>
                  </a:cubicBezTo>
                  <a:cubicBezTo>
                    <a:pt x="82" y="9"/>
                    <a:pt x="81" y="10"/>
                    <a:pt x="81" y="12"/>
                  </a:cubicBezTo>
                  <a:cubicBezTo>
                    <a:pt x="81" y="13"/>
                    <a:pt x="81" y="15"/>
                    <a:pt x="80" y="16"/>
                  </a:cubicBezTo>
                  <a:cubicBezTo>
                    <a:pt x="80" y="17"/>
                    <a:pt x="78" y="18"/>
                    <a:pt x="78" y="19"/>
                  </a:cubicBezTo>
                  <a:cubicBezTo>
                    <a:pt x="77" y="20"/>
                    <a:pt x="75" y="20"/>
                    <a:pt x="74" y="20"/>
                  </a:cubicBezTo>
                  <a:cubicBezTo>
                    <a:pt x="72" y="19"/>
                    <a:pt x="70" y="19"/>
                    <a:pt x="69" y="20"/>
                  </a:cubicBezTo>
                  <a:cubicBezTo>
                    <a:pt x="68" y="21"/>
                    <a:pt x="66" y="22"/>
                    <a:pt x="64" y="23"/>
                  </a:cubicBezTo>
                  <a:cubicBezTo>
                    <a:pt x="63" y="24"/>
                    <a:pt x="60" y="25"/>
                    <a:pt x="59" y="26"/>
                  </a:cubicBezTo>
                  <a:cubicBezTo>
                    <a:pt x="58" y="26"/>
                    <a:pt x="56" y="26"/>
                    <a:pt x="55" y="25"/>
                  </a:cubicBezTo>
                  <a:cubicBezTo>
                    <a:pt x="54" y="24"/>
                    <a:pt x="52" y="21"/>
                    <a:pt x="52" y="20"/>
                  </a:cubicBezTo>
                  <a:cubicBezTo>
                    <a:pt x="51" y="19"/>
                    <a:pt x="51" y="17"/>
                    <a:pt x="51" y="16"/>
                  </a:cubicBezTo>
                  <a:cubicBezTo>
                    <a:pt x="51" y="15"/>
                    <a:pt x="49" y="14"/>
                    <a:pt x="48" y="14"/>
                  </a:cubicBezTo>
                  <a:cubicBezTo>
                    <a:pt x="46" y="13"/>
                    <a:pt x="44" y="13"/>
                    <a:pt x="44" y="14"/>
                  </a:cubicBezTo>
                  <a:cubicBezTo>
                    <a:pt x="43" y="14"/>
                    <a:pt x="42" y="15"/>
                    <a:pt x="41" y="15"/>
                  </a:cubicBezTo>
                  <a:cubicBezTo>
                    <a:pt x="40" y="16"/>
                    <a:pt x="38" y="17"/>
                    <a:pt x="35" y="17"/>
                  </a:cubicBezTo>
                  <a:cubicBezTo>
                    <a:pt x="33" y="17"/>
                    <a:pt x="31" y="18"/>
                    <a:pt x="31" y="19"/>
                  </a:cubicBezTo>
                  <a:cubicBezTo>
                    <a:pt x="31" y="20"/>
                    <a:pt x="30" y="21"/>
                    <a:pt x="29" y="22"/>
                  </a:cubicBezTo>
                  <a:cubicBezTo>
                    <a:pt x="27" y="23"/>
                    <a:pt x="25" y="24"/>
                    <a:pt x="23" y="24"/>
                  </a:cubicBezTo>
                  <a:cubicBezTo>
                    <a:pt x="22" y="24"/>
                    <a:pt x="20" y="26"/>
                    <a:pt x="20" y="27"/>
                  </a:cubicBezTo>
                  <a:cubicBezTo>
                    <a:pt x="20" y="28"/>
                    <a:pt x="19" y="29"/>
                    <a:pt x="18" y="30"/>
                  </a:cubicBezTo>
                  <a:cubicBezTo>
                    <a:pt x="17" y="31"/>
                    <a:pt x="17" y="32"/>
                    <a:pt x="17" y="33"/>
                  </a:cubicBezTo>
                  <a:cubicBezTo>
                    <a:pt x="17" y="34"/>
                    <a:pt x="15" y="34"/>
                    <a:pt x="14" y="35"/>
                  </a:cubicBezTo>
                  <a:cubicBezTo>
                    <a:pt x="13" y="35"/>
                    <a:pt x="11" y="36"/>
                    <a:pt x="10" y="37"/>
                  </a:cubicBezTo>
                  <a:cubicBezTo>
                    <a:pt x="8" y="38"/>
                    <a:pt x="8" y="39"/>
                    <a:pt x="9" y="40"/>
                  </a:cubicBezTo>
                  <a:cubicBezTo>
                    <a:pt x="9" y="41"/>
                    <a:pt x="8" y="42"/>
                    <a:pt x="6" y="42"/>
                  </a:cubicBezTo>
                  <a:cubicBezTo>
                    <a:pt x="4" y="42"/>
                    <a:pt x="3" y="43"/>
                    <a:pt x="2" y="45"/>
                  </a:cubicBezTo>
                  <a:cubicBezTo>
                    <a:pt x="2" y="46"/>
                    <a:pt x="1" y="47"/>
                    <a:pt x="1" y="48"/>
                  </a:cubicBezTo>
                  <a:cubicBezTo>
                    <a:pt x="0" y="49"/>
                    <a:pt x="1" y="51"/>
                    <a:pt x="1" y="52"/>
                  </a:cubicBezTo>
                  <a:cubicBezTo>
                    <a:pt x="2" y="53"/>
                    <a:pt x="3" y="54"/>
                    <a:pt x="3" y="54"/>
                  </a:cubicBezTo>
                  <a:cubicBezTo>
                    <a:pt x="3" y="54"/>
                    <a:pt x="3" y="54"/>
                    <a:pt x="4" y="55"/>
                  </a:cubicBezTo>
                  <a:cubicBezTo>
                    <a:pt x="5" y="55"/>
                    <a:pt x="6" y="55"/>
                    <a:pt x="7" y="55"/>
                  </a:cubicBezTo>
                  <a:cubicBezTo>
                    <a:pt x="8" y="54"/>
                    <a:pt x="9" y="55"/>
                    <a:pt x="9" y="57"/>
                  </a:cubicBezTo>
                  <a:cubicBezTo>
                    <a:pt x="10" y="58"/>
                    <a:pt x="10" y="60"/>
                    <a:pt x="10" y="60"/>
                  </a:cubicBezTo>
                  <a:cubicBezTo>
                    <a:pt x="10" y="61"/>
                    <a:pt x="11" y="62"/>
                    <a:pt x="12" y="62"/>
                  </a:cubicBezTo>
                  <a:cubicBezTo>
                    <a:pt x="13" y="63"/>
                    <a:pt x="14" y="64"/>
                    <a:pt x="15" y="64"/>
                  </a:cubicBezTo>
                  <a:cubicBezTo>
                    <a:pt x="16" y="65"/>
                    <a:pt x="19" y="66"/>
                    <a:pt x="20" y="66"/>
                  </a:cubicBezTo>
                  <a:cubicBezTo>
                    <a:pt x="22" y="66"/>
                    <a:pt x="23" y="67"/>
                    <a:pt x="24" y="68"/>
                  </a:cubicBezTo>
                  <a:cubicBezTo>
                    <a:pt x="24" y="69"/>
                    <a:pt x="25" y="71"/>
                    <a:pt x="26" y="71"/>
                  </a:cubicBezTo>
                  <a:cubicBezTo>
                    <a:pt x="27" y="71"/>
                    <a:pt x="27" y="73"/>
                    <a:pt x="27" y="74"/>
                  </a:cubicBezTo>
                  <a:cubicBezTo>
                    <a:pt x="27" y="75"/>
                    <a:pt x="28" y="77"/>
                    <a:pt x="29" y="77"/>
                  </a:cubicBezTo>
                  <a:cubicBezTo>
                    <a:pt x="29" y="78"/>
                    <a:pt x="27" y="89"/>
                    <a:pt x="29" y="89"/>
                  </a:cubicBezTo>
                  <a:cubicBezTo>
                    <a:pt x="30" y="89"/>
                    <a:pt x="31" y="88"/>
                    <a:pt x="32" y="88"/>
                  </a:cubicBezTo>
                  <a:cubicBezTo>
                    <a:pt x="33" y="88"/>
                    <a:pt x="35" y="88"/>
                    <a:pt x="36" y="89"/>
                  </a:cubicBezTo>
                  <a:cubicBezTo>
                    <a:pt x="37" y="89"/>
                    <a:pt x="38" y="91"/>
                    <a:pt x="39" y="92"/>
                  </a:cubicBezTo>
                  <a:cubicBezTo>
                    <a:pt x="40" y="93"/>
                    <a:pt x="40" y="94"/>
                    <a:pt x="40" y="96"/>
                  </a:cubicBezTo>
                  <a:cubicBezTo>
                    <a:pt x="40" y="97"/>
                    <a:pt x="41" y="98"/>
                    <a:pt x="42" y="98"/>
                  </a:cubicBezTo>
                  <a:cubicBezTo>
                    <a:pt x="43" y="97"/>
                    <a:pt x="44" y="97"/>
                    <a:pt x="44" y="97"/>
                  </a:cubicBezTo>
                  <a:cubicBezTo>
                    <a:pt x="44" y="97"/>
                    <a:pt x="45" y="98"/>
                    <a:pt x="45" y="98"/>
                  </a:cubicBezTo>
                  <a:cubicBezTo>
                    <a:pt x="45" y="99"/>
                    <a:pt x="46" y="100"/>
                    <a:pt x="47" y="100"/>
                  </a:cubicBezTo>
                  <a:cubicBezTo>
                    <a:pt x="49" y="101"/>
                    <a:pt x="50" y="101"/>
                    <a:pt x="50" y="101"/>
                  </a:cubicBezTo>
                  <a:cubicBezTo>
                    <a:pt x="50" y="100"/>
                    <a:pt x="51" y="100"/>
                    <a:pt x="51" y="99"/>
                  </a:cubicBezTo>
                  <a:cubicBezTo>
                    <a:pt x="51" y="98"/>
                    <a:pt x="51" y="98"/>
                    <a:pt x="52" y="98"/>
                  </a:cubicBezTo>
                  <a:cubicBezTo>
                    <a:pt x="53" y="98"/>
                    <a:pt x="53" y="97"/>
                    <a:pt x="53" y="96"/>
                  </a:cubicBezTo>
                  <a:cubicBezTo>
                    <a:pt x="53" y="95"/>
                    <a:pt x="52" y="94"/>
                    <a:pt x="51" y="95"/>
                  </a:cubicBezTo>
                  <a:cubicBezTo>
                    <a:pt x="50" y="96"/>
                    <a:pt x="48" y="95"/>
                    <a:pt x="47" y="94"/>
                  </a:cubicBezTo>
                  <a:cubicBezTo>
                    <a:pt x="46" y="92"/>
                    <a:pt x="44" y="91"/>
                    <a:pt x="44" y="91"/>
                  </a:cubicBezTo>
                  <a:cubicBezTo>
                    <a:pt x="43" y="91"/>
                    <a:pt x="42" y="90"/>
                    <a:pt x="42" y="89"/>
                  </a:cubicBezTo>
                  <a:cubicBezTo>
                    <a:pt x="41" y="88"/>
                    <a:pt x="40" y="87"/>
                    <a:pt x="39" y="87"/>
                  </a:cubicBezTo>
                  <a:cubicBezTo>
                    <a:pt x="38" y="87"/>
                    <a:pt x="38" y="85"/>
                    <a:pt x="38" y="83"/>
                  </a:cubicBezTo>
                  <a:cubicBezTo>
                    <a:pt x="38" y="81"/>
                    <a:pt x="39" y="83"/>
                    <a:pt x="39" y="82"/>
                  </a:cubicBezTo>
                  <a:cubicBezTo>
                    <a:pt x="40" y="80"/>
                    <a:pt x="41" y="78"/>
                    <a:pt x="43" y="78"/>
                  </a:cubicBezTo>
                  <a:cubicBezTo>
                    <a:pt x="44" y="77"/>
                    <a:pt x="46" y="76"/>
                    <a:pt x="46" y="76"/>
                  </a:cubicBezTo>
                  <a:cubicBezTo>
                    <a:pt x="47" y="75"/>
                    <a:pt x="48" y="74"/>
                    <a:pt x="49" y="73"/>
                  </a:cubicBezTo>
                  <a:cubicBezTo>
                    <a:pt x="50" y="73"/>
                    <a:pt x="50" y="73"/>
                    <a:pt x="49" y="74"/>
                  </a:cubicBezTo>
                  <a:cubicBezTo>
                    <a:pt x="49" y="75"/>
                    <a:pt x="49" y="76"/>
                    <a:pt x="49" y="76"/>
                  </a:cubicBezTo>
                  <a:cubicBezTo>
                    <a:pt x="49" y="76"/>
                    <a:pt x="49" y="78"/>
                    <a:pt x="48" y="79"/>
                  </a:cubicBezTo>
                  <a:cubicBezTo>
                    <a:pt x="46" y="80"/>
                    <a:pt x="46" y="83"/>
                    <a:pt x="46" y="84"/>
                  </a:cubicBezTo>
                  <a:cubicBezTo>
                    <a:pt x="46" y="85"/>
                    <a:pt x="47" y="83"/>
                    <a:pt x="49" y="84"/>
                  </a:cubicBezTo>
                  <a:cubicBezTo>
                    <a:pt x="51" y="85"/>
                    <a:pt x="54" y="86"/>
                    <a:pt x="55" y="87"/>
                  </a:cubicBezTo>
                  <a:cubicBezTo>
                    <a:pt x="56" y="88"/>
                    <a:pt x="58" y="90"/>
                    <a:pt x="59" y="91"/>
                  </a:cubicBezTo>
                  <a:cubicBezTo>
                    <a:pt x="60" y="92"/>
                    <a:pt x="61" y="93"/>
                    <a:pt x="61" y="92"/>
                  </a:cubicBezTo>
                  <a:cubicBezTo>
                    <a:pt x="62" y="92"/>
                    <a:pt x="63" y="92"/>
                    <a:pt x="63" y="93"/>
                  </a:cubicBezTo>
                  <a:cubicBezTo>
                    <a:pt x="64" y="94"/>
                    <a:pt x="65" y="96"/>
                    <a:pt x="65" y="97"/>
                  </a:cubicBezTo>
                  <a:cubicBezTo>
                    <a:pt x="66" y="98"/>
                    <a:pt x="67" y="99"/>
                    <a:pt x="68" y="99"/>
                  </a:cubicBezTo>
                  <a:cubicBezTo>
                    <a:pt x="69" y="99"/>
                    <a:pt x="75" y="96"/>
                    <a:pt x="75" y="97"/>
                  </a:cubicBezTo>
                  <a:cubicBezTo>
                    <a:pt x="76" y="98"/>
                    <a:pt x="75" y="99"/>
                    <a:pt x="75" y="100"/>
                  </a:cubicBezTo>
                  <a:cubicBezTo>
                    <a:pt x="74" y="100"/>
                    <a:pt x="74" y="101"/>
                    <a:pt x="74" y="102"/>
                  </a:cubicBezTo>
                  <a:cubicBezTo>
                    <a:pt x="73" y="103"/>
                    <a:pt x="73" y="104"/>
                    <a:pt x="74" y="105"/>
                  </a:cubicBezTo>
                  <a:cubicBezTo>
                    <a:pt x="74" y="105"/>
                    <a:pt x="74" y="107"/>
                    <a:pt x="74" y="107"/>
                  </a:cubicBezTo>
                  <a:cubicBezTo>
                    <a:pt x="74" y="108"/>
                    <a:pt x="78" y="99"/>
                    <a:pt x="78" y="101"/>
                  </a:cubicBezTo>
                  <a:cubicBezTo>
                    <a:pt x="78" y="103"/>
                    <a:pt x="78" y="105"/>
                    <a:pt x="79" y="105"/>
                  </a:cubicBezTo>
                  <a:cubicBezTo>
                    <a:pt x="80" y="105"/>
                    <a:pt x="76" y="111"/>
                    <a:pt x="77" y="113"/>
                  </a:cubicBezTo>
                  <a:cubicBezTo>
                    <a:pt x="77" y="114"/>
                    <a:pt x="81" y="128"/>
                    <a:pt x="82" y="130"/>
                  </a:cubicBezTo>
                  <a:cubicBezTo>
                    <a:pt x="82" y="132"/>
                    <a:pt x="83" y="135"/>
                    <a:pt x="83" y="135"/>
                  </a:cubicBezTo>
                  <a:cubicBezTo>
                    <a:pt x="84" y="136"/>
                    <a:pt x="84" y="138"/>
                    <a:pt x="84" y="139"/>
                  </a:cubicBezTo>
                  <a:cubicBezTo>
                    <a:pt x="84" y="140"/>
                    <a:pt x="84" y="142"/>
                    <a:pt x="85" y="143"/>
                  </a:cubicBezTo>
                  <a:cubicBezTo>
                    <a:pt x="85" y="144"/>
                    <a:pt x="86" y="146"/>
                    <a:pt x="86" y="148"/>
                  </a:cubicBezTo>
                  <a:cubicBezTo>
                    <a:pt x="86" y="150"/>
                    <a:pt x="91" y="158"/>
                    <a:pt x="93" y="158"/>
                  </a:cubicBezTo>
                  <a:cubicBezTo>
                    <a:pt x="94" y="159"/>
                    <a:pt x="96" y="162"/>
                    <a:pt x="97" y="165"/>
                  </a:cubicBezTo>
                  <a:cubicBezTo>
                    <a:pt x="97" y="168"/>
                    <a:pt x="98" y="172"/>
                    <a:pt x="99" y="175"/>
                  </a:cubicBezTo>
                  <a:cubicBezTo>
                    <a:pt x="99" y="178"/>
                    <a:pt x="100" y="181"/>
                    <a:pt x="101" y="181"/>
                  </a:cubicBezTo>
                  <a:cubicBezTo>
                    <a:pt x="101" y="182"/>
                    <a:pt x="101" y="183"/>
                    <a:pt x="100" y="184"/>
                  </a:cubicBezTo>
                  <a:cubicBezTo>
                    <a:pt x="100" y="185"/>
                    <a:pt x="99" y="186"/>
                    <a:pt x="98" y="186"/>
                  </a:cubicBezTo>
                  <a:cubicBezTo>
                    <a:pt x="98" y="187"/>
                    <a:pt x="98" y="188"/>
                    <a:pt x="98" y="189"/>
                  </a:cubicBezTo>
                  <a:cubicBezTo>
                    <a:pt x="99" y="191"/>
                    <a:pt x="99" y="192"/>
                    <a:pt x="99" y="193"/>
                  </a:cubicBezTo>
                  <a:cubicBezTo>
                    <a:pt x="98" y="193"/>
                    <a:pt x="98" y="194"/>
                    <a:pt x="97" y="195"/>
                  </a:cubicBezTo>
                  <a:cubicBezTo>
                    <a:pt x="96" y="196"/>
                    <a:pt x="97" y="197"/>
                    <a:pt x="99" y="198"/>
                  </a:cubicBezTo>
                  <a:cubicBezTo>
                    <a:pt x="101" y="199"/>
                    <a:pt x="103" y="201"/>
                    <a:pt x="104" y="202"/>
                  </a:cubicBezTo>
                  <a:cubicBezTo>
                    <a:pt x="105" y="203"/>
                    <a:pt x="101" y="210"/>
                    <a:pt x="101" y="211"/>
                  </a:cubicBezTo>
                  <a:cubicBezTo>
                    <a:pt x="101" y="212"/>
                    <a:pt x="102" y="213"/>
                    <a:pt x="102" y="214"/>
                  </a:cubicBezTo>
                  <a:cubicBezTo>
                    <a:pt x="103" y="215"/>
                    <a:pt x="103" y="217"/>
                    <a:pt x="104" y="219"/>
                  </a:cubicBezTo>
                  <a:cubicBezTo>
                    <a:pt x="104" y="220"/>
                    <a:pt x="105" y="222"/>
                    <a:pt x="106" y="224"/>
                  </a:cubicBezTo>
                  <a:cubicBezTo>
                    <a:pt x="107" y="225"/>
                    <a:pt x="108" y="228"/>
                    <a:pt x="110" y="229"/>
                  </a:cubicBezTo>
                  <a:cubicBezTo>
                    <a:pt x="111" y="231"/>
                    <a:pt x="114" y="233"/>
                    <a:pt x="116" y="235"/>
                  </a:cubicBezTo>
                  <a:cubicBezTo>
                    <a:pt x="116" y="235"/>
                    <a:pt x="117" y="236"/>
                    <a:pt x="118" y="237"/>
                  </a:cubicBezTo>
                  <a:cubicBezTo>
                    <a:pt x="118" y="237"/>
                    <a:pt x="120" y="236"/>
                    <a:pt x="121" y="235"/>
                  </a:cubicBezTo>
                  <a:cubicBezTo>
                    <a:pt x="123" y="235"/>
                    <a:pt x="125" y="233"/>
                    <a:pt x="125" y="233"/>
                  </a:cubicBezTo>
                  <a:cubicBezTo>
                    <a:pt x="126" y="232"/>
                    <a:pt x="127" y="230"/>
                    <a:pt x="128" y="228"/>
                  </a:cubicBezTo>
                  <a:cubicBezTo>
                    <a:pt x="129" y="226"/>
                    <a:pt x="130" y="224"/>
                    <a:pt x="132" y="223"/>
                  </a:cubicBezTo>
                  <a:cubicBezTo>
                    <a:pt x="133" y="222"/>
                    <a:pt x="134" y="220"/>
                    <a:pt x="134" y="219"/>
                  </a:cubicBezTo>
                  <a:cubicBezTo>
                    <a:pt x="134" y="218"/>
                    <a:pt x="133" y="215"/>
                    <a:pt x="132" y="213"/>
                  </a:cubicBezTo>
                  <a:cubicBezTo>
                    <a:pt x="130" y="211"/>
                    <a:pt x="129" y="210"/>
                    <a:pt x="128" y="211"/>
                  </a:cubicBezTo>
                  <a:cubicBezTo>
                    <a:pt x="127" y="211"/>
                    <a:pt x="125" y="212"/>
                    <a:pt x="124" y="212"/>
                  </a:cubicBezTo>
                  <a:cubicBezTo>
                    <a:pt x="123" y="212"/>
                    <a:pt x="121" y="212"/>
                    <a:pt x="120" y="212"/>
                  </a:cubicBezTo>
                  <a:cubicBezTo>
                    <a:pt x="119" y="212"/>
                    <a:pt x="117" y="210"/>
                    <a:pt x="116" y="209"/>
                  </a:cubicBezTo>
                  <a:cubicBezTo>
                    <a:pt x="116" y="207"/>
                    <a:pt x="117" y="205"/>
                    <a:pt x="118" y="204"/>
                  </a:cubicBezTo>
                  <a:cubicBezTo>
                    <a:pt x="120" y="203"/>
                    <a:pt x="122" y="202"/>
                    <a:pt x="123" y="201"/>
                  </a:cubicBezTo>
                  <a:cubicBezTo>
                    <a:pt x="125" y="201"/>
                    <a:pt x="126" y="200"/>
                    <a:pt x="127" y="198"/>
                  </a:cubicBezTo>
                  <a:cubicBezTo>
                    <a:pt x="128" y="197"/>
                    <a:pt x="129" y="194"/>
                    <a:pt x="129" y="193"/>
                  </a:cubicBezTo>
                  <a:cubicBezTo>
                    <a:pt x="129" y="191"/>
                    <a:pt x="129" y="188"/>
                    <a:pt x="128" y="187"/>
                  </a:cubicBezTo>
                  <a:cubicBezTo>
                    <a:pt x="127" y="186"/>
                    <a:pt x="126" y="183"/>
                    <a:pt x="125" y="181"/>
                  </a:cubicBezTo>
                  <a:cubicBezTo>
                    <a:pt x="124" y="179"/>
                    <a:pt x="123" y="177"/>
                    <a:pt x="122" y="176"/>
                  </a:cubicBezTo>
                  <a:cubicBezTo>
                    <a:pt x="121" y="175"/>
                    <a:pt x="121" y="172"/>
                    <a:pt x="123" y="170"/>
                  </a:cubicBezTo>
                  <a:cubicBezTo>
                    <a:pt x="125" y="169"/>
                    <a:pt x="127" y="167"/>
                    <a:pt x="128" y="167"/>
                  </a:cubicBezTo>
                  <a:cubicBezTo>
                    <a:pt x="129" y="167"/>
                    <a:pt x="131" y="166"/>
                    <a:pt x="132" y="164"/>
                  </a:cubicBezTo>
                  <a:cubicBezTo>
                    <a:pt x="133" y="162"/>
                    <a:pt x="134" y="159"/>
                    <a:pt x="135" y="157"/>
                  </a:cubicBezTo>
                  <a:cubicBezTo>
                    <a:pt x="136" y="156"/>
                    <a:pt x="137" y="155"/>
                    <a:pt x="137" y="155"/>
                  </a:cubicBezTo>
                  <a:cubicBezTo>
                    <a:pt x="136" y="155"/>
                    <a:pt x="128" y="153"/>
                    <a:pt x="128" y="151"/>
                  </a:cubicBezTo>
                  <a:cubicBezTo>
                    <a:pt x="128" y="150"/>
                    <a:pt x="128" y="142"/>
                    <a:pt x="126" y="140"/>
                  </a:cubicBezTo>
                  <a:cubicBezTo>
                    <a:pt x="125" y="139"/>
                    <a:pt x="123" y="139"/>
                    <a:pt x="122" y="139"/>
                  </a:cubicBezTo>
                  <a:cubicBezTo>
                    <a:pt x="120" y="140"/>
                    <a:pt x="119" y="141"/>
                    <a:pt x="118" y="142"/>
                  </a:cubicBezTo>
                  <a:cubicBezTo>
                    <a:pt x="118" y="142"/>
                    <a:pt x="118" y="144"/>
                    <a:pt x="119" y="145"/>
                  </a:cubicBezTo>
                  <a:cubicBezTo>
                    <a:pt x="120" y="146"/>
                    <a:pt x="119" y="147"/>
                    <a:pt x="118" y="147"/>
                  </a:cubicBezTo>
                  <a:cubicBezTo>
                    <a:pt x="116" y="148"/>
                    <a:pt x="114" y="147"/>
                    <a:pt x="112" y="147"/>
                  </a:cubicBezTo>
                  <a:cubicBezTo>
                    <a:pt x="110" y="146"/>
                    <a:pt x="110" y="141"/>
                    <a:pt x="109" y="139"/>
                  </a:cubicBezTo>
                  <a:cubicBezTo>
                    <a:pt x="107" y="137"/>
                    <a:pt x="106" y="135"/>
                    <a:pt x="105" y="134"/>
                  </a:cubicBezTo>
                  <a:cubicBezTo>
                    <a:pt x="105" y="133"/>
                    <a:pt x="104" y="131"/>
                    <a:pt x="104" y="129"/>
                  </a:cubicBezTo>
                  <a:cubicBezTo>
                    <a:pt x="103" y="127"/>
                    <a:pt x="104" y="113"/>
                    <a:pt x="103" y="112"/>
                  </a:cubicBezTo>
                  <a:cubicBezTo>
                    <a:pt x="102" y="112"/>
                    <a:pt x="101" y="111"/>
                    <a:pt x="101" y="111"/>
                  </a:cubicBezTo>
                  <a:cubicBezTo>
                    <a:pt x="101" y="110"/>
                    <a:pt x="101" y="110"/>
                    <a:pt x="101" y="109"/>
                  </a:cubicBezTo>
                  <a:cubicBezTo>
                    <a:pt x="100" y="109"/>
                    <a:pt x="99" y="108"/>
                    <a:pt x="99" y="107"/>
                  </a:cubicBezTo>
                  <a:cubicBezTo>
                    <a:pt x="99" y="107"/>
                    <a:pt x="99" y="106"/>
                    <a:pt x="98" y="106"/>
                  </a:cubicBezTo>
                  <a:cubicBezTo>
                    <a:pt x="97" y="106"/>
                    <a:pt x="97" y="105"/>
                    <a:pt x="96" y="105"/>
                  </a:cubicBezTo>
                  <a:cubicBezTo>
                    <a:pt x="96" y="104"/>
                    <a:pt x="94" y="103"/>
                    <a:pt x="93" y="102"/>
                  </a:cubicBezTo>
                  <a:cubicBezTo>
                    <a:pt x="92" y="101"/>
                    <a:pt x="91" y="100"/>
                    <a:pt x="91" y="99"/>
                  </a:cubicBezTo>
                  <a:cubicBezTo>
                    <a:pt x="91" y="98"/>
                    <a:pt x="90" y="97"/>
                    <a:pt x="90" y="97"/>
                  </a:cubicBezTo>
                  <a:cubicBezTo>
                    <a:pt x="89" y="97"/>
                    <a:pt x="89" y="96"/>
                    <a:pt x="89" y="95"/>
                  </a:cubicBezTo>
                  <a:cubicBezTo>
                    <a:pt x="90" y="95"/>
                    <a:pt x="91" y="94"/>
                    <a:pt x="91" y="94"/>
                  </a:cubicBezTo>
                  <a:cubicBezTo>
                    <a:pt x="92" y="94"/>
                    <a:pt x="92" y="93"/>
                    <a:pt x="92" y="92"/>
                  </a:cubicBezTo>
                  <a:cubicBezTo>
                    <a:pt x="92" y="90"/>
                    <a:pt x="92" y="89"/>
                    <a:pt x="93" y="88"/>
                  </a:cubicBezTo>
                  <a:cubicBezTo>
                    <a:pt x="93" y="88"/>
                    <a:pt x="95" y="88"/>
                    <a:pt x="96" y="88"/>
                  </a:cubicBezTo>
                  <a:cubicBezTo>
                    <a:pt x="97" y="88"/>
                    <a:pt x="98" y="88"/>
                    <a:pt x="99" y="88"/>
                  </a:cubicBezTo>
                  <a:cubicBezTo>
                    <a:pt x="99" y="87"/>
                    <a:pt x="99" y="86"/>
                    <a:pt x="98" y="85"/>
                  </a:cubicBezTo>
                  <a:cubicBezTo>
                    <a:pt x="98" y="85"/>
                    <a:pt x="97" y="84"/>
                    <a:pt x="96" y="83"/>
                  </a:cubicBezTo>
                  <a:cubicBezTo>
                    <a:pt x="95" y="83"/>
                    <a:pt x="95" y="81"/>
                    <a:pt x="95" y="79"/>
                  </a:cubicBezTo>
                  <a:cubicBezTo>
                    <a:pt x="95" y="76"/>
                    <a:pt x="94" y="74"/>
                    <a:pt x="94" y="73"/>
                  </a:cubicBezTo>
                  <a:cubicBezTo>
                    <a:pt x="93" y="72"/>
                    <a:pt x="93" y="71"/>
                    <a:pt x="94" y="71"/>
                  </a:cubicBezTo>
                  <a:cubicBezTo>
                    <a:pt x="94" y="70"/>
                    <a:pt x="95" y="70"/>
                    <a:pt x="96" y="71"/>
                  </a:cubicBezTo>
                  <a:cubicBezTo>
                    <a:pt x="98" y="71"/>
                    <a:pt x="99" y="73"/>
                    <a:pt x="100" y="73"/>
                  </a:cubicBezTo>
                  <a:cubicBezTo>
                    <a:pt x="100" y="74"/>
                    <a:pt x="102" y="75"/>
                    <a:pt x="103" y="76"/>
                  </a:cubicBezTo>
                  <a:cubicBezTo>
                    <a:pt x="103" y="76"/>
                    <a:pt x="105" y="76"/>
                    <a:pt x="105" y="75"/>
                  </a:cubicBezTo>
                  <a:cubicBezTo>
                    <a:pt x="105" y="74"/>
                    <a:pt x="105" y="73"/>
                    <a:pt x="105" y="73"/>
                  </a:cubicBezTo>
                  <a:cubicBezTo>
                    <a:pt x="104" y="72"/>
                    <a:pt x="103" y="70"/>
                    <a:pt x="103" y="69"/>
                  </a:cubicBezTo>
                  <a:cubicBezTo>
                    <a:pt x="102" y="68"/>
                    <a:pt x="101" y="66"/>
                    <a:pt x="101" y="65"/>
                  </a:cubicBezTo>
                  <a:cubicBezTo>
                    <a:pt x="101" y="64"/>
                    <a:pt x="92" y="76"/>
                    <a:pt x="92" y="74"/>
                  </a:cubicBezTo>
                  <a:cubicBezTo>
                    <a:pt x="92" y="72"/>
                    <a:pt x="92" y="71"/>
                    <a:pt x="92" y="70"/>
                  </a:cubicBezTo>
                  <a:cubicBezTo>
                    <a:pt x="91" y="70"/>
                    <a:pt x="91" y="68"/>
                    <a:pt x="92" y="67"/>
                  </a:cubicBezTo>
                  <a:cubicBezTo>
                    <a:pt x="92" y="65"/>
                    <a:pt x="93" y="64"/>
                    <a:pt x="94" y="63"/>
                  </a:cubicBezTo>
                  <a:cubicBezTo>
                    <a:pt x="95" y="62"/>
                    <a:pt x="96" y="61"/>
                    <a:pt x="96" y="60"/>
                  </a:cubicBezTo>
                  <a:cubicBezTo>
                    <a:pt x="96" y="59"/>
                    <a:pt x="97" y="57"/>
                    <a:pt x="99" y="56"/>
                  </a:cubicBezTo>
                  <a:cubicBezTo>
                    <a:pt x="100" y="56"/>
                    <a:pt x="102" y="55"/>
                    <a:pt x="103" y="54"/>
                  </a:cubicBezTo>
                  <a:cubicBezTo>
                    <a:pt x="105" y="54"/>
                    <a:pt x="106" y="54"/>
                    <a:pt x="107" y="54"/>
                  </a:cubicBezTo>
                  <a:cubicBezTo>
                    <a:pt x="109" y="54"/>
                    <a:pt x="110" y="54"/>
                    <a:pt x="111" y="54"/>
                  </a:cubicBezTo>
                  <a:cubicBezTo>
                    <a:pt x="111" y="54"/>
                    <a:pt x="112" y="54"/>
                    <a:pt x="113" y="54"/>
                  </a:cubicBezTo>
                  <a:cubicBezTo>
                    <a:pt x="114" y="53"/>
                    <a:pt x="114" y="53"/>
                    <a:pt x="114" y="52"/>
                  </a:cubicBezTo>
                  <a:cubicBezTo>
                    <a:pt x="113" y="51"/>
                    <a:pt x="112" y="50"/>
                    <a:pt x="111" y="49"/>
                  </a:cubicBezTo>
                  <a:cubicBezTo>
                    <a:pt x="109" y="48"/>
                    <a:pt x="108" y="47"/>
                    <a:pt x="107" y="47"/>
                  </a:cubicBezTo>
                  <a:cubicBezTo>
                    <a:pt x="106" y="46"/>
                    <a:pt x="106" y="46"/>
                    <a:pt x="106" y="45"/>
                  </a:cubicBezTo>
                  <a:cubicBezTo>
                    <a:pt x="106" y="45"/>
                    <a:pt x="106" y="44"/>
                    <a:pt x="106" y="43"/>
                  </a:cubicBezTo>
                  <a:cubicBezTo>
                    <a:pt x="105" y="43"/>
                    <a:pt x="105" y="41"/>
                    <a:pt x="105" y="41"/>
                  </a:cubicBezTo>
                  <a:cubicBezTo>
                    <a:pt x="105" y="40"/>
                    <a:pt x="105" y="39"/>
                    <a:pt x="105" y="38"/>
                  </a:cubicBezTo>
                  <a:cubicBezTo>
                    <a:pt x="104" y="38"/>
                    <a:pt x="104" y="37"/>
                    <a:pt x="104" y="36"/>
                  </a:cubicBezTo>
                  <a:cubicBezTo>
                    <a:pt x="104" y="35"/>
                    <a:pt x="104" y="34"/>
                    <a:pt x="104" y="34"/>
                  </a:cubicBezTo>
                  <a:cubicBezTo>
                    <a:pt x="103" y="33"/>
                    <a:pt x="103" y="32"/>
                    <a:pt x="103" y="31"/>
                  </a:cubicBezTo>
                  <a:cubicBezTo>
                    <a:pt x="103" y="30"/>
                    <a:pt x="102" y="29"/>
                    <a:pt x="101" y="28"/>
                  </a:cubicBezTo>
                  <a:cubicBezTo>
                    <a:pt x="101" y="28"/>
                    <a:pt x="100" y="27"/>
                    <a:pt x="100" y="26"/>
                  </a:cubicBezTo>
                  <a:cubicBezTo>
                    <a:pt x="100" y="26"/>
                    <a:pt x="100" y="25"/>
                    <a:pt x="99" y="25"/>
                  </a:cubicBezTo>
                  <a:cubicBezTo>
                    <a:pt x="98" y="24"/>
                    <a:pt x="98" y="23"/>
                    <a:pt x="98" y="23"/>
                  </a:cubicBezTo>
                  <a:cubicBezTo>
                    <a:pt x="99" y="22"/>
                    <a:pt x="98" y="21"/>
                    <a:pt x="98" y="21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7" y="19"/>
                    <a:pt x="97" y="19"/>
                    <a:pt x="97" y="18"/>
                  </a:cubicBezTo>
                  <a:cubicBezTo>
                    <a:pt x="96" y="18"/>
                    <a:pt x="96" y="17"/>
                    <a:pt x="96" y="16"/>
                  </a:cubicBezTo>
                  <a:cubicBezTo>
                    <a:pt x="97" y="16"/>
                    <a:pt x="97" y="15"/>
                    <a:pt x="97" y="14"/>
                  </a:cubicBezTo>
                  <a:cubicBezTo>
                    <a:pt x="96" y="14"/>
                    <a:pt x="96" y="13"/>
                    <a:pt x="96" y="12"/>
                  </a:cubicBezTo>
                  <a:cubicBezTo>
                    <a:pt x="96" y="12"/>
                    <a:pt x="95" y="11"/>
                    <a:pt x="94" y="10"/>
                  </a:cubicBezTo>
                  <a:cubicBezTo>
                    <a:pt x="93" y="9"/>
                    <a:pt x="93" y="8"/>
                    <a:pt x="94" y="8"/>
                  </a:cubicBezTo>
                  <a:cubicBezTo>
                    <a:pt x="95" y="7"/>
                    <a:pt x="95" y="6"/>
                    <a:pt x="95" y="5"/>
                  </a:cubicBezTo>
                  <a:cubicBezTo>
                    <a:pt x="94" y="4"/>
                    <a:pt x="94" y="2"/>
                    <a:pt x="94" y="1"/>
                  </a:cubicBezTo>
                  <a:cubicBezTo>
                    <a:pt x="94" y="1"/>
                    <a:pt x="93" y="0"/>
                    <a:pt x="92" y="0"/>
                  </a:cubicBezTo>
                  <a:cubicBezTo>
                    <a:pt x="91" y="0"/>
                    <a:pt x="89" y="1"/>
                    <a:pt x="89" y="1"/>
                  </a:cubicBezTo>
                  <a:cubicBezTo>
                    <a:pt x="89" y="2"/>
                    <a:pt x="89" y="2"/>
                    <a:pt x="87" y="1"/>
                  </a:cubicBezTo>
                  <a:lnTo>
                    <a:pt x="87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2" name="Freeform 160"/>
            <p:cNvSpPr>
              <a:spLocks/>
            </p:cNvSpPr>
            <p:nvPr/>
          </p:nvSpPr>
          <p:spPr bwMode="auto">
            <a:xfrm>
              <a:off x="2014575" y="2081195"/>
              <a:ext cx="37485" cy="28079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1" y="5"/>
                </a:cxn>
                <a:cxn ang="0">
                  <a:pos x="1" y="8"/>
                </a:cxn>
                <a:cxn ang="0">
                  <a:pos x="4" y="9"/>
                </a:cxn>
                <a:cxn ang="0">
                  <a:pos x="9" y="8"/>
                </a:cxn>
                <a:cxn ang="0">
                  <a:pos x="12" y="7"/>
                </a:cxn>
                <a:cxn ang="0">
                  <a:pos x="10" y="6"/>
                </a:cxn>
                <a:cxn ang="0">
                  <a:pos x="9" y="4"/>
                </a:cxn>
                <a:cxn ang="0">
                  <a:pos x="8" y="0"/>
                </a:cxn>
              </a:cxnLst>
              <a:rect l="0" t="0" r="r" b="b"/>
              <a:pathLst>
                <a:path w="12" h="9">
                  <a:moveTo>
                    <a:pt x="8" y="0"/>
                  </a:moveTo>
                  <a:cubicBezTo>
                    <a:pt x="6" y="0"/>
                    <a:pt x="4" y="0"/>
                    <a:pt x="4" y="0"/>
                  </a:cubicBezTo>
                  <a:cubicBezTo>
                    <a:pt x="3" y="0"/>
                    <a:pt x="2" y="1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9"/>
                    <a:pt x="3" y="9"/>
                    <a:pt x="4" y="9"/>
                  </a:cubicBezTo>
                  <a:cubicBezTo>
                    <a:pt x="6" y="8"/>
                    <a:pt x="8" y="8"/>
                    <a:pt x="9" y="8"/>
                  </a:cubicBezTo>
                  <a:cubicBezTo>
                    <a:pt x="11" y="7"/>
                    <a:pt x="12" y="7"/>
                    <a:pt x="12" y="7"/>
                  </a:cubicBezTo>
                  <a:cubicBezTo>
                    <a:pt x="12" y="6"/>
                    <a:pt x="11" y="6"/>
                    <a:pt x="10" y="6"/>
                  </a:cubicBezTo>
                  <a:cubicBezTo>
                    <a:pt x="9" y="6"/>
                    <a:pt x="8" y="5"/>
                    <a:pt x="9" y="4"/>
                  </a:cubicBezTo>
                  <a:cubicBezTo>
                    <a:pt x="10" y="2"/>
                    <a:pt x="9" y="1"/>
                    <a:pt x="8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3" name="Freeform 162"/>
            <p:cNvSpPr>
              <a:spLocks/>
            </p:cNvSpPr>
            <p:nvPr/>
          </p:nvSpPr>
          <p:spPr bwMode="auto">
            <a:xfrm>
              <a:off x="2522321" y="1733444"/>
              <a:ext cx="74969" cy="97197"/>
            </a:xfrm>
            <a:custGeom>
              <a:avLst/>
              <a:gdLst/>
              <a:ahLst/>
              <a:cxnLst>
                <a:cxn ang="0">
                  <a:pos x="2" y="34"/>
                </a:cxn>
                <a:cxn ang="0">
                  <a:pos x="5" y="32"/>
                </a:cxn>
                <a:cxn ang="0">
                  <a:pos x="8" y="29"/>
                </a:cxn>
                <a:cxn ang="0">
                  <a:pos x="12" y="27"/>
                </a:cxn>
                <a:cxn ang="0">
                  <a:pos x="15" y="27"/>
                </a:cxn>
                <a:cxn ang="0">
                  <a:pos x="19" y="25"/>
                </a:cxn>
                <a:cxn ang="0">
                  <a:pos x="24" y="21"/>
                </a:cxn>
                <a:cxn ang="0">
                  <a:pos x="26" y="19"/>
                </a:cxn>
                <a:cxn ang="0">
                  <a:pos x="26" y="16"/>
                </a:cxn>
                <a:cxn ang="0">
                  <a:pos x="25" y="12"/>
                </a:cxn>
                <a:cxn ang="0">
                  <a:pos x="23" y="11"/>
                </a:cxn>
                <a:cxn ang="0">
                  <a:pos x="21" y="9"/>
                </a:cxn>
                <a:cxn ang="0">
                  <a:pos x="19" y="7"/>
                </a:cxn>
                <a:cxn ang="0">
                  <a:pos x="17" y="5"/>
                </a:cxn>
                <a:cxn ang="0">
                  <a:pos x="15" y="6"/>
                </a:cxn>
                <a:cxn ang="0">
                  <a:pos x="13" y="9"/>
                </a:cxn>
                <a:cxn ang="0">
                  <a:pos x="12" y="6"/>
                </a:cxn>
                <a:cxn ang="0">
                  <a:pos x="10" y="1"/>
                </a:cxn>
                <a:cxn ang="0">
                  <a:pos x="7" y="2"/>
                </a:cxn>
                <a:cxn ang="0">
                  <a:pos x="7" y="3"/>
                </a:cxn>
                <a:cxn ang="0">
                  <a:pos x="5" y="5"/>
                </a:cxn>
                <a:cxn ang="0">
                  <a:pos x="5" y="8"/>
                </a:cxn>
                <a:cxn ang="0">
                  <a:pos x="5" y="10"/>
                </a:cxn>
                <a:cxn ang="0">
                  <a:pos x="5" y="13"/>
                </a:cxn>
                <a:cxn ang="0">
                  <a:pos x="4" y="15"/>
                </a:cxn>
                <a:cxn ang="0">
                  <a:pos x="2" y="20"/>
                </a:cxn>
                <a:cxn ang="0">
                  <a:pos x="1" y="26"/>
                </a:cxn>
                <a:cxn ang="0">
                  <a:pos x="1" y="30"/>
                </a:cxn>
                <a:cxn ang="0">
                  <a:pos x="0" y="33"/>
                </a:cxn>
                <a:cxn ang="0">
                  <a:pos x="2" y="34"/>
                </a:cxn>
              </a:cxnLst>
              <a:rect l="0" t="0" r="r" b="b"/>
              <a:pathLst>
                <a:path w="26" h="34">
                  <a:moveTo>
                    <a:pt x="2" y="34"/>
                  </a:moveTo>
                  <a:cubicBezTo>
                    <a:pt x="2" y="34"/>
                    <a:pt x="4" y="33"/>
                    <a:pt x="5" y="32"/>
                  </a:cubicBezTo>
                  <a:cubicBezTo>
                    <a:pt x="6" y="31"/>
                    <a:pt x="8" y="30"/>
                    <a:pt x="8" y="29"/>
                  </a:cubicBezTo>
                  <a:cubicBezTo>
                    <a:pt x="9" y="28"/>
                    <a:pt x="11" y="28"/>
                    <a:pt x="12" y="27"/>
                  </a:cubicBezTo>
                  <a:cubicBezTo>
                    <a:pt x="12" y="27"/>
                    <a:pt x="14" y="27"/>
                    <a:pt x="15" y="27"/>
                  </a:cubicBezTo>
                  <a:cubicBezTo>
                    <a:pt x="15" y="27"/>
                    <a:pt x="17" y="26"/>
                    <a:pt x="19" y="25"/>
                  </a:cubicBezTo>
                  <a:cubicBezTo>
                    <a:pt x="21" y="23"/>
                    <a:pt x="23" y="22"/>
                    <a:pt x="24" y="21"/>
                  </a:cubicBezTo>
                  <a:cubicBezTo>
                    <a:pt x="25" y="21"/>
                    <a:pt x="26" y="20"/>
                    <a:pt x="26" y="19"/>
                  </a:cubicBezTo>
                  <a:cubicBezTo>
                    <a:pt x="26" y="18"/>
                    <a:pt x="26" y="17"/>
                    <a:pt x="26" y="16"/>
                  </a:cubicBezTo>
                  <a:cubicBezTo>
                    <a:pt x="26" y="15"/>
                    <a:pt x="26" y="13"/>
                    <a:pt x="25" y="12"/>
                  </a:cubicBezTo>
                  <a:cubicBezTo>
                    <a:pt x="25" y="11"/>
                    <a:pt x="24" y="10"/>
                    <a:pt x="23" y="11"/>
                  </a:cubicBezTo>
                  <a:cubicBezTo>
                    <a:pt x="22" y="11"/>
                    <a:pt x="21" y="10"/>
                    <a:pt x="21" y="9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9" y="7"/>
                    <a:pt x="17" y="6"/>
                    <a:pt x="17" y="5"/>
                  </a:cubicBezTo>
                  <a:cubicBezTo>
                    <a:pt x="16" y="5"/>
                    <a:pt x="15" y="5"/>
                    <a:pt x="15" y="6"/>
                  </a:cubicBezTo>
                  <a:cubicBezTo>
                    <a:pt x="14" y="6"/>
                    <a:pt x="13" y="7"/>
                    <a:pt x="13" y="9"/>
                  </a:cubicBezTo>
                  <a:cubicBezTo>
                    <a:pt x="12" y="10"/>
                    <a:pt x="12" y="9"/>
                    <a:pt x="12" y="6"/>
                  </a:cubicBezTo>
                  <a:cubicBezTo>
                    <a:pt x="12" y="4"/>
                    <a:pt x="11" y="1"/>
                    <a:pt x="10" y="1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4"/>
                    <a:pt x="5" y="5"/>
                  </a:cubicBezTo>
                  <a:cubicBezTo>
                    <a:pt x="5" y="6"/>
                    <a:pt x="5" y="8"/>
                    <a:pt x="5" y="8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4" y="10"/>
                    <a:pt x="4" y="11"/>
                    <a:pt x="5" y="13"/>
                  </a:cubicBezTo>
                  <a:cubicBezTo>
                    <a:pt x="5" y="14"/>
                    <a:pt x="5" y="15"/>
                    <a:pt x="4" y="15"/>
                  </a:cubicBezTo>
                  <a:cubicBezTo>
                    <a:pt x="3" y="16"/>
                    <a:pt x="2" y="17"/>
                    <a:pt x="2" y="20"/>
                  </a:cubicBezTo>
                  <a:cubicBezTo>
                    <a:pt x="2" y="22"/>
                    <a:pt x="1" y="25"/>
                    <a:pt x="1" y="26"/>
                  </a:cubicBezTo>
                  <a:cubicBezTo>
                    <a:pt x="1" y="27"/>
                    <a:pt x="1" y="29"/>
                    <a:pt x="1" y="30"/>
                  </a:cubicBezTo>
                  <a:cubicBezTo>
                    <a:pt x="0" y="31"/>
                    <a:pt x="0" y="32"/>
                    <a:pt x="0" y="33"/>
                  </a:cubicBezTo>
                  <a:cubicBezTo>
                    <a:pt x="0" y="33"/>
                    <a:pt x="1" y="34"/>
                    <a:pt x="2" y="34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4" name="Freeform 163"/>
            <p:cNvSpPr>
              <a:spLocks/>
            </p:cNvSpPr>
            <p:nvPr/>
          </p:nvSpPr>
          <p:spPr bwMode="auto">
            <a:xfrm>
              <a:off x="2201998" y="1704284"/>
              <a:ext cx="12494" cy="10800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4" y="2"/>
                </a:cxn>
                <a:cxn ang="0">
                  <a:pos x="1" y="0"/>
                </a:cxn>
                <a:cxn ang="0">
                  <a:pos x="2" y="2"/>
                </a:cxn>
              </a:cxnLst>
              <a:rect l="0" t="0" r="r" b="b"/>
              <a:pathLst>
                <a:path w="4" h="3">
                  <a:moveTo>
                    <a:pt x="2" y="2"/>
                  </a:moveTo>
                  <a:cubicBezTo>
                    <a:pt x="4" y="3"/>
                    <a:pt x="4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0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5" name="Freeform 164"/>
            <p:cNvSpPr>
              <a:spLocks/>
            </p:cNvSpPr>
            <p:nvPr/>
          </p:nvSpPr>
          <p:spPr bwMode="auto">
            <a:xfrm>
              <a:off x="2251978" y="1617886"/>
              <a:ext cx="14766" cy="9720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5" y="1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4" y="3"/>
                </a:cxn>
              </a:cxnLst>
              <a:rect l="0" t="0" r="r" b="b"/>
              <a:pathLst>
                <a:path w="5" h="3">
                  <a:moveTo>
                    <a:pt x="4" y="3"/>
                  </a:move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2" y="3"/>
                    <a:pt x="3" y="3"/>
                    <a:pt x="4" y="3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6" name="Freeform 165"/>
            <p:cNvSpPr>
              <a:spLocks/>
            </p:cNvSpPr>
            <p:nvPr/>
          </p:nvSpPr>
          <p:spPr bwMode="auto">
            <a:xfrm>
              <a:off x="2407595" y="1644886"/>
              <a:ext cx="54523" cy="70198"/>
            </a:xfrm>
            <a:custGeom>
              <a:avLst/>
              <a:gdLst/>
              <a:ahLst/>
              <a:cxnLst>
                <a:cxn ang="0">
                  <a:pos x="2" y="18"/>
                </a:cxn>
                <a:cxn ang="0">
                  <a:pos x="4" y="19"/>
                </a:cxn>
                <a:cxn ang="0">
                  <a:pos x="5" y="22"/>
                </a:cxn>
                <a:cxn ang="0">
                  <a:pos x="9" y="22"/>
                </a:cxn>
                <a:cxn ang="0">
                  <a:pos x="13" y="20"/>
                </a:cxn>
                <a:cxn ang="0">
                  <a:pos x="16" y="19"/>
                </a:cxn>
                <a:cxn ang="0">
                  <a:pos x="19" y="17"/>
                </a:cxn>
                <a:cxn ang="0">
                  <a:pos x="18" y="14"/>
                </a:cxn>
                <a:cxn ang="0">
                  <a:pos x="19" y="11"/>
                </a:cxn>
                <a:cxn ang="0">
                  <a:pos x="18" y="8"/>
                </a:cxn>
                <a:cxn ang="0">
                  <a:pos x="14" y="3"/>
                </a:cxn>
                <a:cxn ang="0">
                  <a:pos x="11" y="1"/>
                </a:cxn>
                <a:cxn ang="0">
                  <a:pos x="10" y="2"/>
                </a:cxn>
                <a:cxn ang="0">
                  <a:pos x="9" y="4"/>
                </a:cxn>
                <a:cxn ang="0">
                  <a:pos x="6" y="5"/>
                </a:cxn>
                <a:cxn ang="0">
                  <a:pos x="4" y="8"/>
                </a:cxn>
                <a:cxn ang="0">
                  <a:pos x="4" y="10"/>
                </a:cxn>
                <a:cxn ang="0">
                  <a:pos x="5" y="12"/>
                </a:cxn>
                <a:cxn ang="0">
                  <a:pos x="3" y="15"/>
                </a:cxn>
                <a:cxn ang="0">
                  <a:pos x="3" y="16"/>
                </a:cxn>
                <a:cxn ang="0">
                  <a:pos x="2" y="17"/>
                </a:cxn>
                <a:cxn ang="0">
                  <a:pos x="0" y="18"/>
                </a:cxn>
                <a:cxn ang="0">
                  <a:pos x="2" y="18"/>
                </a:cxn>
              </a:cxnLst>
              <a:rect l="0" t="0" r="r" b="b"/>
              <a:pathLst>
                <a:path w="19" h="23">
                  <a:moveTo>
                    <a:pt x="2" y="18"/>
                  </a:moveTo>
                  <a:cubicBezTo>
                    <a:pt x="4" y="18"/>
                    <a:pt x="4" y="19"/>
                    <a:pt x="4" y="19"/>
                  </a:cubicBezTo>
                  <a:cubicBezTo>
                    <a:pt x="3" y="20"/>
                    <a:pt x="4" y="21"/>
                    <a:pt x="5" y="22"/>
                  </a:cubicBezTo>
                  <a:cubicBezTo>
                    <a:pt x="7" y="22"/>
                    <a:pt x="8" y="23"/>
                    <a:pt x="9" y="22"/>
                  </a:cubicBezTo>
                  <a:cubicBezTo>
                    <a:pt x="10" y="21"/>
                    <a:pt x="12" y="20"/>
                    <a:pt x="13" y="20"/>
                  </a:cubicBezTo>
                  <a:cubicBezTo>
                    <a:pt x="13" y="20"/>
                    <a:pt x="15" y="19"/>
                    <a:pt x="16" y="19"/>
                  </a:cubicBezTo>
                  <a:cubicBezTo>
                    <a:pt x="18" y="19"/>
                    <a:pt x="19" y="18"/>
                    <a:pt x="19" y="17"/>
                  </a:cubicBezTo>
                  <a:cubicBezTo>
                    <a:pt x="18" y="16"/>
                    <a:pt x="18" y="14"/>
                    <a:pt x="18" y="14"/>
                  </a:cubicBezTo>
                  <a:cubicBezTo>
                    <a:pt x="18" y="13"/>
                    <a:pt x="18" y="12"/>
                    <a:pt x="19" y="11"/>
                  </a:cubicBezTo>
                  <a:cubicBezTo>
                    <a:pt x="19" y="10"/>
                    <a:pt x="19" y="9"/>
                    <a:pt x="18" y="8"/>
                  </a:cubicBezTo>
                  <a:cubicBezTo>
                    <a:pt x="17" y="7"/>
                    <a:pt x="15" y="5"/>
                    <a:pt x="14" y="3"/>
                  </a:cubicBezTo>
                  <a:cubicBezTo>
                    <a:pt x="13" y="2"/>
                    <a:pt x="12" y="0"/>
                    <a:pt x="11" y="1"/>
                  </a:cubicBezTo>
                  <a:cubicBezTo>
                    <a:pt x="11" y="1"/>
                    <a:pt x="10" y="1"/>
                    <a:pt x="10" y="2"/>
                  </a:cubicBezTo>
                  <a:cubicBezTo>
                    <a:pt x="10" y="3"/>
                    <a:pt x="9" y="4"/>
                    <a:pt x="9" y="4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5" y="6"/>
                    <a:pt x="4" y="7"/>
                    <a:pt x="4" y="8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5" y="10"/>
                    <a:pt x="5" y="11"/>
                    <a:pt x="5" y="12"/>
                  </a:cubicBezTo>
                  <a:cubicBezTo>
                    <a:pt x="4" y="14"/>
                    <a:pt x="4" y="15"/>
                    <a:pt x="3" y="15"/>
                  </a:cubicBezTo>
                  <a:cubicBezTo>
                    <a:pt x="3" y="15"/>
                    <a:pt x="3" y="15"/>
                    <a:pt x="3" y="16"/>
                  </a:cubicBezTo>
                  <a:cubicBezTo>
                    <a:pt x="3" y="16"/>
                    <a:pt x="3" y="17"/>
                    <a:pt x="2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0" y="18"/>
                    <a:pt x="1" y="19"/>
                    <a:pt x="2" y="18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7" name="Freeform 166"/>
            <p:cNvSpPr>
              <a:spLocks/>
            </p:cNvSpPr>
            <p:nvPr/>
          </p:nvSpPr>
          <p:spPr bwMode="auto">
            <a:xfrm>
              <a:off x="2411003" y="1718324"/>
              <a:ext cx="30669" cy="25919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6" y="7"/>
                </a:cxn>
                <a:cxn ang="0">
                  <a:pos x="9" y="6"/>
                </a:cxn>
                <a:cxn ang="0">
                  <a:pos x="11" y="3"/>
                </a:cxn>
                <a:cxn ang="0">
                  <a:pos x="8" y="1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1" y="3"/>
                </a:cxn>
                <a:cxn ang="0">
                  <a:pos x="2" y="5"/>
                </a:cxn>
              </a:cxnLst>
              <a:rect l="0" t="0" r="r" b="b"/>
              <a:pathLst>
                <a:path w="11" h="8">
                  <a:moveTo>
                    <a:pt x="2" y="5"/>
                  </a:moveTo>
                  <a:cubicBezTo>
                    <a:pt x="3" y="6"/>
                    <a:pt x="5" y="7"/>
                    <a:pt x="6" y="7"/>
                  </a:cubicBezTo>
                  <a:cubicBezTo>
                    <a:pt x="7" y="8"/>
                    <a:pt x="8" y="7"/>
                    <a:pt x="9" y="6"/>
                  </a:cubicBezTo>
                  <a:cubicBezTo>
                    <a:pt x="10" y="5"/>
                    <a:pt x="11" y="4"/>
                    <a:pt x="11" y="3"/>
                  </a:cubicBezTo>
                  <a:cubicBezTo>
                    <a:pt x="10" y="3"/>
                    <a:pt x="9" y="2"/>
                    <a:pt x="8" y="1"/>
                  </a:cubicBezTo>
                  <a:cubicBezTo>
                    <a:pt x="7" y="1"/>
                    <a:pt x="5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0" y="4"/>
                    <a:pt x="1" y="5"/>
                    <a:pt x="2" y="5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8" name="Freeform 167"/>
            <p:cNvSpPr>
              <a:spLocks/>
            </p:cNvSpPr>
            <p:nvPr/>
          </p:nvSpPr>
          <p:spPr bwMode="auto">
            <a:xfrm>
              <a:off x="2440537" y="1709684"/>
              <a:ext cx="88600" cy="91797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6" y="5"/>
                </a:cxn>
                <a:cxn ang="0">
                  <a:pos x="5" y="8"/>
                </a:cxn>
                <a:cxn ang="0">
                  <a:pos x="4" y="10"/>
                </a:cxn>
                <a:cxn ang="0">
                  <a:pos x="2" y="12"/>
                </a:cxn>
                <a:cxn ang="0">
                  <a:pos x="0" y="16"/>
                </a:cxn>
                <a:cxn ang="0">
                  <a:pos x="1" y="16"/>
                </a:cxn>
                <a:cxn ang="0">
                  <a:pos x="3" y="16"/>
                </a:cxn>
                <a:cxn ang="0">
                  <a:pos x="5" y="17"/>
                </a:cxn>
                <a:cxn ang="0">
                  <a:pos x="6" y="19"/>
                </a:cxn>
                <a:cxn ang="0">
                  <a:pos x="6" y="22"/>
                </a:cxn>
                <a:cxn ang="0">
                  <a:pos x="8" y="24"/>
                </a:cxn>
                <a:cxn ang="0">
                  <a:pos x="10" y="26"/>
                </a:cxn>
                <a:cxn ang="0">
                  <a:pos x="13" y="26"/>
                </a:cxn>
                <a:cxn ang="0">
                  <a:pos x="15" y="27"/>
                </a:cxn>
                <a:cxn ang="0">
                  <a:pos x="19" y="29"/>
                </a:cxn>
                <a:cxn ang="0">
                  <a:pos x="24" y="30"/>
                </a:cxn>
                <a:cxn ang="0">
                  <a:pos x="28" y="29"/>
                </a:cxn>
                <a:cxn ang="0">
                  <a:pos x="31" y="26"/>
                </a:cxn>
                <a:cxn ang="0">
                  <a:pos x="30" y="22"/>
                </a:cxn>
                <a:cxn ang="0">
                  <a:pos x="28" y="20"/>
                </a:cxn>
                <a:cxn ang="0">
                  <a:pos x="28" y="19"/>
                </a:cxn>
                <a:cxn ang="0">
                  <a:pos x="29" y="16"/>
                </a:cxn>
                <a:cxn ang="0">
                  <a:pos x="30" y="10"/>
                </a:cxn>
                <a:cxn ang="0">
                  <a:pos x="27" y="4"/>
                </a:cxn>
                <a:cxn ang="0">
                  <a:pos x="23" y="3"/>
                </a:cxn>
                <a:cxn ang="0">
                  <a:pos x="22" y="5"/>
                </a:cxn>
                <a:cxn ang="0">
                  <a:pos x="20" y="8"/>
                </a:cxn>
                <a:cxn ang="0">
                  <a:pos x="18" y="8"/>
                </a:cxn>
                <a:cxn ang="0">
                  <a:pos x="19" y="5"/>
                </a:cxn>
                <a:cxn ang="0">
                  <a:pos x="19" y="2"/>
                </a:cxn>
                <a:cxn ang="0">
                  <a:pos x="17" y="0"/>
                </a:cxn>
                <a:cxn ang="0">
                  <a:pos x="13" y="1"/>
                </a:cxn>
                <a:cxn ang="0">
                  <a:pos x="8" y="2"/>
                </a:cxn>
              </a:cxnLst>
              <a:rect l="0" t="0" r="r" b="b"/>
              <a:pathLst>
                <a:path w="31" h="30">
                  <a:moveTo>
                    <a:pt x="8" y="2"/>
                  </a:moveTo>
                  <a:cubicBezTo>
                    <a:pt x="7" y="2"/>
                    <a:pt x="6" y="3"/>
                    <a:pt x="6" y="5"/>
                  </a:cubicBezTo>
                  <a:cubicBezTo>
                    <a:pt x="5" y="6"/>
                    <a:pt x="5" y="7"/>
                    <a:pt x="5" y="8"/>
                  </a:cubicBezTo>
                  <a:cubicBezTo>
                    <a:pt x="5" y="9"/>
                    <a:pt x="5" y="10"/>
                    <a:pt x="4" y="10"/>
                  </a:cubicBezTo>
                  <a:cubicBezTo>
                    <a:pt x="4" y="10"/>
                    <a:pt x="3" y="12"/>
                    <a:pt x="2" y="12"/>
                  </a:cubicBezTo>
                  <a:cubicBezTo>
                    <a:pt x="1" y="13"/>
                    <a:pt x="1" y="15"/>
                    <a:pt x="0" y="16"/>
                  </a:cubicBezTo>
                  <a:cubicBezTo>
                    <a:pt x="0" y="16"/>
                    <a:pt x="1" y="17"/>
                    <a:pt x="1" y="16"/>
                  </a:cubicBezTo>
                  <a:cubicBezTo>
                    <a:pt x="2" y="15"/>
                    <a:pt x="3" y="15"/>
                    <a:pt x="3" y="16"/>
                  </a:cubicBezTo>
                  <a:cubicBezTo>
                    <a:pt x="3" y="17"/>
                    <a:pt x="4" y="17"/>
                    <a:pt x="5" y="17"/>
                  </a:cubicBezTo>
                  <a:cubicBezTo>
                    <a:pt x="5" y="17"/>
                    <a:pt x="5" y="18"/>
                    <a:pt x="6" y="19"/>
                  </a:cubicBezTo>
                  <a:cubicBezTo>
                    <a:pt x="6" y="20"/>
                    <a:pt x="6" y="21"/>
                    <a:pt x="6" y="22"/>
                  </a:cubicBezTo>
                  <a:cubicBezTo>
                    <a:pt x="6" y="22"/>
                    <a:pt x="7" y="24"/>
                    <a:pt x="8" y="24"/>
                  </a:cubicBezTo>
                  <a:cubicBezTo>
                    <a:pt x="8" y="25"/>
                    <a:pt x="10" y="26"/>
                    <a:pt x="10" y="26"/>
                  </a:cubicBezTo>
                  <a:cubicBezTo>
                    <a:pt x="11" y="26"/>
                    <a:pt x="12" y="26"/>
                    <a:pt x="13" y="26"/>
                  </a:cubicBezTo>
                  <a:cubicBezTo>
                    <a:pt x="13" y="27"/>
                    <a:pt x="14" y="27"/>
                    <a:pt x="15" y="27"/>
                  </a:cubicBezTo>
                  <a:cubicBezTo>
                    <a:pt x="17" y="27"/>
                    <a:pt x="18" y="28"/>
                    <a:pt x="19" y="29"/>
                  </a:cubicBezTo>
                  <a:cubicBezTo>
                    <a:pt x="20" y="30"/>
                    <a:pt x="22" y="30"/>
                    <a:pt x="24" y="30"/>
                  </a:cubicBezTo>
                  <a:cubicBezTo>
                    <a:pt x="25" y="30"/>
                    <a:pt x="27" y="30"/>
                    <a:pt x="28" y="29"/>
                  </a:cubicBezTo>
                  <a:cubicBezTo>
                    <a:pt x="30" y="29"/>
                    <a:pt x="31" y="28"/>
                    <a:pt x="31" y="26"/>
                  </a:cubicBezTo>
                  <a:cubicBezTo>
                    <a:pt x="31" y="25"/>
                    <a:pt x="31" y="23"/>
                    <a:pt x="30" y="22"/>
                  </a:cubicBezTo>
                  <a:cubicBezTo>
                    <a:pt x="29" y="22"/>
                    <a:pt x="28" y="21"/>
                    <a:pt x="28" y="20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9" y="19"/>
                    <a:pt x="29" y="18"/>
                    <a:pt x="29" y="16"/>
                  </a:cubicBezTo>
                  <a:cubicBezTo>
                    <a:pt x="30" y="14"/>
                    <a:pt x="30" y="11"/>
                    <a:pt x="30" y="10"/>
                  </a:cubicBezTo>
                  <a:cubicBezTo>
                    <a:pt x="30" y="8"/>
                    <a:pt x="29" y="6"/>
                    <a:pt x="27" y="4"/>
                  </a:cubicBezTo>
                  <a:cubicBezTo>
                    <a:pt x="26" y="3"/>
                    <a:pt x="24" y="2"/>
                    <a:pt x="23" y="3"/>
                  </a:cubicBezTo>
                  <a:cubicBezTo>
                    <a:pt x="23" y="3"/>
                    <a:pt x="22" y="4"/>
                    <a:pt x="22" y="5"/>
                  </a:cubicBezTo>
                  <a:cubicBezTo>
                    <a:pt x="21" y="5"/>
                    <a:pt x="21" y="7"/>
                    <a:pt x="20" y="8"/>
                  </a:cubicBezTo>
                  <a:cubicBezTo>
                    <a:pt x="19" y="9"/>
                    <a:pt x="18" y="9"/>
                    <a:pt x="18" y="8"/>
                  </a:cubicBezTo>
                  <a:cubicBezTo>
                    <a:pt x="19" y="7"/>
                    <a:pt x="19" y="6"/>
                    <a:pt x="19" y="5"/>
                  </a:cubicBezTo>
                  <a:cubicBezTo>
                    <a:pt x="19" y="4"/>
                    <a:pt x="20" y="3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4" y="1"/>
                    <a:pt x="13" y="1"/>
                  </a:cubicBezTo>
                  <a:cubicBezTo>
                    <a:pt x="12" y="1"/>
                    <a:pt x="10" y="1"/>
                    <a:pt x="8" y="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9" name="Freeform 168"/>
            <p:cNvSpPr>
              <a:spLocks/>
            </p:cNvSpPr>
            <p:nvPr/>
          </p:nvSpPr>
          <p:spPr bwMode="auto">
            <a:xfrm>
              <a:off x="2106583" y="2091994"/>
              <a:ext cx="20446" cy="8640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2"/>
                </a:cxn>
                <a:cxn ang="0">
                  <a:pos x="6" y="2"/>
                </a:cxn>
                <a:cxn ang="0">
                  <a:pos x="7" y="1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1" y="2"/>
                </a:cxn>
              </a:cxnLst>
              <a:rect l="0" t="0" r="r" b="b"/>
              <a:pathLst>
                <a:path w="7" h="3">
                  <a:moveTo>
                    <a:pt x="1" y="2"/>
                  </a:moveTo>
                  <a:cubicBezTo>
                    <a:pt x="2" y="2"/>
                    <a:pt x="3" y="2"/>
                    <a:pt x="3" y="2"/>
                  </a:cubicBezTo>
                  <a:cubicBezTo>
                    <a:pt x="4" y="2"/>
                    <a:pt x="5" y="2"/>
                    <a:pt x="6" y="2"/>
                  </a:cubicBezTo>
                  <a:cubicBezTo>
                    <a:pt x="7" y="3"/>
                    <a:pt x="7" y="2"/>
                    <a:pt x="7" y="1"/>
                  </a:cubicBezTo>
                  <a:cubicBezTo>
                    <a:pt x="6" y="0"/>
                    <a:pt x="4" y="0"/>
                    <a:pt x="4" y="0"/>
                  </a:cubicBezTo>
                  <a:cubicBezTo>
                    <a:pt x="3" y="0"/>
                    <a:pt x="1" y="1"/>
                    <a:pt x="1" y="1"/>
                  </a:cubicBezTo>
                  <a:cubicBezTo>
                    <a:pt x="0" y="2"/>
                    <a:pt x="0" y="3"/>
                    <a:pt x="1" y="2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0" name="Freeform 169"/>
            <p:cNvSpPr>
              <a:spLocks/>
            </p:cNvSpPr>
            <p:nvPr/>
          </p:nvSpPr>
          <p:spPr bwMode="auto">
            <a:xfrm>
              <a:off x="2431449" y="1953758"/>
              <a:ext cx="12494" cy="11879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4" y="1"/>
                </a:cxn>
                <a:cxn ang="0">
                  <a:pos x="1" y="1"/>
                </a:cxn>
                <a:cxn ang="0">
                  <a:pos x="1" y="3"/>
                </a:cxn>
                <a:cxn ang="0">
                  <a:pos x="4" y="3"/>
                </a:cxn>
              </a:cxnLst>
              <a:rect l="0" t="0" r="r" b="b"/>
              <a:pathLst>
                <a:path w="5" h="4">
                  <a:moveTo>
                    <a:pt x="4" y="3"/>
                  </a:moveTo>
                  <a:cubicBezTo>
                    <a:pt x="5" y="2"/>
                    <a:pt x="5" y="1"/>
                    <a:pt x="4" y="1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2" y="4"/>
                    <a:pt x="3" y="3"/>
                    <a:pt x="4" y="3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1" name="Freeform 170"/>
            <p:cNvSpPr>
              <a:spLocks/>
            </p:cNvSpPr>
            <p:nvPr/>
          </p:nvSpPr>
          <p:spPr bwMode="auto">
            <a:xfrm>
              <a:off x="2081593" y="2112514"/>
              <a:ext cx="10223" cy="1512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4"/>
                </a:cxn>
                <a:cxn ang="0">
                  <a:pos x="2" y="4"/>
                </a:cxn>
                <a:cxn ang="0">
                  <a:pos x="4" y="2"/>
                </a:cxn>
                <a:cxn ang="0">
                  <a:pos x="3" y="1"/>
                </a:cxn>
                <a:cxn ang="0">
                  <a:pos x="0" y="1"/>
                </a:cxn>
              </a:cxnLst>
              <a:rect l="0" t="0" r="r" b="b"/>
              <a:pathLst>
                <a:path w="4" h="5">
                  <a:moveTo>
                    <a:pt x="0" y="1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3" y="4"/>
                    <a:pt x="3" y="3"/>
                    <a:pt x="4" y="2"/>
                  </a:cubicBezTo>
                  <a:cubicBezTo>
                    <a:pt x="4" y="2"/>
                    <a:pt x="4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2" name="Freeform 171"/>
            <p:cNvSpPr>
              <a:spLocks/>
            </p:cNvSpPr>
            <p:nvPr/>
          </p:nvSpPr>
          <p:spPr bwMode="auto">
            <a:xfrm>
              <a:off x="2190639" y="2121153"/>
              <a:ext cx="18174" cy="21599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6" y="5"/>
                </a:cxn>
                <a:cxn ang="0">
                  <a:pos x="5" y="1"/>
                </a:cxn>
                <a:cxn ang="0">
                  <a:pos x="2" y="1"/>
                </a:cxn>
                <a:cxn ang="0">
                  <a:pos x="0" y="4"/>
                </a:cxn>
                <a:cxn ang="0">
                  <a:pos x="2" y="6"/>
                </a:cxn>
                <a:cxn ang="0">
                  <a:pos x="4" y="7"/>
                </a:cxn>
              </a:cxnLst>
              <a:rect l="0" t="0" r="r" b="b"/>
              <a:pathLst>
                <a:path w="6" h="7">
                  <a:moveTo>
                    <a:pt x="4" y="7"/>
                  </a:moveTo>
                  <a:cubicBezTo>
                    <a:pt x="5" y="7"/>
                    <a:pt x="5" y="6"/>
                    <a:pt x="6" y="5"/>
                  </a:cubicBezTo>
                  <a:cubicBezTo>
                    <a:pt x="6" y="4"/>
                    <a:pt x="5" y="2"/>
                    <a:pt x="5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4"/>
                    <a:pt x="0" y="4"/>
                  </a:cubicBezTo>
                  <a:cubicBezTo>
                    <a:pt x="0" y="5"/>
                    <a:pt x="1" y="6"/>
                    <a:pt x="2" y="6"/>
                  </a:cubicBezTo>
                  <a:cubicBezTo>
                    <a:pt x="2" y="7"/>
                    <a:pt x="4" y="7"/>
                    <a:pt x="4" y="7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3" name="Freeform 172"/>
            <p:cNvSpPr>
              <a:spLocks/>
            </p:cNvSpPr>
            <p:nvPr/>
          </p:nvSpPr>
          <p:spPr bwMode="auto">
            <a:xfrm>
              <a:off x="2597290" y="1779882"/>
              <a:ext cx="11359" cy="8640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1" y="2"/>
                </a:cxn>
              </a:cxnLst>
              <a:rect l="0" t="0" r="r" b="b"/>
              <a:pathLst>
                <a:path w="2" h="3">
                  <a:moveTo>
                    <a:pt x="1" y="2"/>
                  </a:moveTo>
                  <a:cubicBezTo>
                    <a:pt x="2" y="1"/>
                    <a:pt x="1" y="0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4" name="Freeform 173"/>
            <p:cNvSpPr>
              <a:spLocks/>
            </p:cNvSpPr>
            <p:nvPr/>
          </p:nvSpPr>
          <p:spPr bwMode="auto">
            <a:xfrm>
              <a:off x="2612056" y="1788522"/>
              <a:ext cx="11359" cy="6480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1" y="2"/>
                </a:cxn>
              </a:cxnLst>
              <a:rect l="0" t="0" r="r" b="b"/>
              <a:pathLst>
                <a:path w="4" h="2">
                  <a:moveTo>
                    <a:pt x="1" y="2"/>
                  </a:moveTo>
                  <a:cubicBezTo>
                    <a:pt x="1" y="2"/>
                    <a:pt x="3" y="2"/>
                    <a:pt x="3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1" y="0"/>
                    <a:pt x="1" y="0"/>
                  </a:cubicBez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5" name="Freeform 174"/>
            <p:cNvSpPr>
              <a:spLocks/>
            </p:cNvSpPr>
            <p:nvPr/>
          </p:nvSpPr>
          <p:spPr bwMode="auto">
            <a:xfrm>
              <a:off x="2716559" y="1865200"/>
              <a:ext cx="6815" cy="9719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0"/>
                </a:cxn>
                <a:cxn ang="0">
                  <a:pos x="6" y="7"/>
                </a:cxn>
                <a:cxn ang="0">
                  <a:pos x="2" y="0"/>
                </a:cxn>
              </a:cxnLst>
              <a:rect l="0" t="0" r="r" b="b"/>
              <a:pathLst>
                <a:path w="6" h="7">
                  <a:moveTo>
                    <a:pt x="2" y="0"/>
                  </a:moveTo>
                  <a:lnTo>
                    <a:pt x="0" y="0"/>
                  </a:lnTo>
                  <a:lnTo>
                    <a:pt x="6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6" name="Freeform 175"/>
            <p:cNvSpPr>
              <a:spLocks/>
            </p:cNvSpPr>
            <p:nvPr/>
          </p:nvSpPr>
          <p:spPr bwMode="auto">
            <a:xfrm>
              <a:off x="3685478" y="1232337"/>
              <a:ext cx="46571" cy="77758"/>
            </a:xfrm>
            <a:custGeom>
              <a:avLst/>
              <a:gdLst/>
              <a:ahLst/>
              <a:cxnLst>
                <a:cxn ang="0">
                  <a:pos x="5" y="23"/>
                </a:cxn>
                <a:cxn ang="0">
                  <a:pos x="11" y="26"/>
                </a:cxn>
                <a:cxn ang="0">
                  <a:pos x="13" y="24"/>
                </a:cxn>
                <a:cxn ang="0">
                  <a:pos x="13" y="19"/>
                </a:cxn>
                <a:cxn ang="0">
                  <a:pos x="14" y="16"/>
                </a:cxn>
                <a:cxn ang="0">
                  <a:pos x="15" y="11"/>
                </a:cxn>
                <a:cxn ang="0">
                  <a:pos x="15" y="5"/>
                </a:cxn>
                <a:cxn ang="0">
                  <a:pos x="14" y="1"/>
                </a:cxn>
                <a:cxn ang="0">
                  <a:pos x="11" y="0"/>
                </a:cxn>
                <a:cxn ang="0">
                  <a:pos x="8" y="2"/>
                </a:cxn>
                <a:cxn ang="0">
                  <a:pos x="4" y="4"/>
                </a:cxn>
                <a:cxn ang="0">
                  <a:pos x="2" y="8"/>
                </a:cxn>
                <a:cxn ang="0">
                  <a:pos x="1" y="11"/>
                </a:cxn>
                <a:cxn ang="0">
                  <a:pos x="1" y="16"/>
                </a:cxn>
                <a:cxn ang="0">
                  <a:pos x="5" y="23"/>
                </a:cxn>
              </a:cxnLst>
              <a:rect l="0" t="0" r="r" b="b"/>
              <a:pathLst>
                <a:path w="16" h="26">
                  <a:moveTo>
                    <a:pt x="5" y="23"/>
                  </a:moveTo>
                  <a:cubicBezTo>
                    <a:pt x="7" y="24"/>
                    <a:pt x="9" y="26"/>
                    <a:pt x="11" y="26"/>
                  </a:cubicBezTo>
                  <a:cubicBezTo>
                    <a:pt x="12" y="26"/>
                    <a:pt x="13" y="25"/>
                    <a:pt x="13" y="24"/>
                  </a:cubicBezTo>
                  <a:cubicBezTo>
                    <a:pt x="13" y="22"/>
                    <a:pt x="13" y="20"/>
                    <a:pt x="13" y="19"/>
                  </a:cubicBezTo>
                  <a:cubicBezTo>
                    <a:pt x="13" y="18"/>
                    <a:pt x="13" y="17"/>
                    <a:pt x="14" y="16"/>
                  </a:cubicBezTo>
                  <a:cubicBezTo>
                    <a:pt x="15" y="15"/>
                    <a:pt x="16" y="13"/>
                    <a:pt x="15" y="11"/>
                  </a:cubicBezTo>
                  <a:cubicBezTo>
                    <a:pt x="15" y="9"/>
                    <a:pt x="15" y="7"/>
                    <a:pt x="15" y="5"/>
                  </a:cubicBezTo>
                  <a:cubicBezTo>
                    <a:pt x="15" y="3"/>
                    <a:pt x="14" y="1"/>
                    <a:pt x="14" y="1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0" y="1"/>
                    <a:pt x="9" y="1"/>
                    <a:pt x="8" y="2"/>
                  </a:cubicBezTo>
                  <a:cubicBezTo>
                    <a:pt x="7" y="2"/>
                    <a:pt x="5" y="3"/>
                    <a:pt x="4" y="4"/>
                  </a:cubicBezTo>
                  <a:cubicBezTo>
                    <a:pt x="3" y="4"/>
                    <a:pt x="2" y="6"/>
                    <a:pt x="2" y="8"/>
                  </a:cubicBezTo>
                  <a:cubicBezTo>
                    <a:pt x="2" y="9"/>
                    <a:pt x="1" y="11"/>
                    <a:pt x="1" y="11"/>
                  </a:cubicBezTo>
                  <a:cubicBezTo>
                    <a:pt x="0" y="12"/>
                    <a:pt x="1" y="14"/>
                    <a:pt x="1" y="16"/>
                  </a:cubicBezTo>
                  <a:cubicBezTo>
                    <a:pt x="2" y="18"/>
                    <a:pt x="4" y="21"/>
                    <a:pt x="5" y="23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7" name="Freeform 176"/>
            <p:cNvSpPr>
              <a:spLocks/>
            </p:cNvSpPr>
            <p:nvPr/>
          </p:nvSpPr>
          <p:spPr bwMode="auto">
            <a:xfrm>
              <a:off x="3687750" y="1512049"/>
              <a:ext cx="35212" cy="30239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1" y="5"/>
                </a:cxn>
                <a:cxn ang="0">
                  <a:pos x="1" y="8"/>
                </a:cxn>
                <a:cxn ang="0">
                  <a:pos x="4" y="9"/>
                </a:cxn>
                <a:cxn ang="0">
                  <a:pos x="8" y="7"/>
                </a:cxn>
                <a:cxn ang="0">
                  <a:pos x="11" y="5"/>
                </a:cxn>
                <a:cxn ang="0">
                  <a:pos x="11" y="2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3" y="2"/>
                </a:cxn>
              </a:cxnLst>
              <a:rect l="0" t="0" r="r" b="b"/>
              <a:pathLst>
                <a:path w="12" h="10">
                  <a:moveTo>
                    <a:pt x="3" y="2"/>
                  </a:moveTo>
                  <a:cubicBezTo>
                    <a:pt x="2" y="4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9"/>
                    <a:pt x="3" y="10"/>
                    <a:pt x="4" y="9"/>
                  </a:cubicBezTo>
                  <a:cubicBezTo>
                    <a:pt x="6" y="9"/>
                    <a:pt x="7" y="8"/>
                    <a:pt x="8" y="7"/>
                  </a:cubicBezTo>
                  <a:cubicBezTo>
                    <a:pt x="9" y="7"/>
                    <a:pt x="10" y="6"/>
                    <a:pt x="11" y="5"/>
                  </a:cubicBezTo>
                  <a:cubicBezTo>
                    <a:pt x="11" y="4"/>
                    <a:pt x="12" y="3"/>
                    <a:pt x="11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8" name="Freeform 177"/>
            <p:cNvSpPr>
              <a:spLocks/>
            </p:cNvSpPr>
            <p:nvPr/>
          </p:nvSpPr>
          <p:spPr bwMode="auto">
            <a:xfrm>
              <a:off x="4295454" y="1929999"/>
              <a:ext cx="21582" cy="47519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4" y="11"/>
                </a:cxn>
                <a:cxn ang="0">
                  <a:pos x="7" y="15"/>
                </a:cxn>
                <a:cxn ang="0">
                  <a:pos x="7" y="13"/>
                </a:cxn>
                <a:cxn ang="0">
                  <a:pos x="7" y="7"/>
                </a:cxn>
                <a:cxn ang="0">
                  <a:pos x="7" y="3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0" y="3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1" y="9"/>
                </a:cxn>
              </a:cxnLst>
              <a:rect l="0" t="0" r="r" b="b"/>
              <a:pathLst>
                <a:path w="8" h="16">
                  <a:moveTo>
                    <a:pt x="1" y="9"/>
                  </a:moveTo>
                  <a:cubicBezTo>
                    <a:pt x="2" y="9"/>
                    <a:pt x="3" y="10"/>
                    <a:pt x="4" y="11"/>
                  </a:cubicBezTo>
                  <a:cubicBezTo>
                    <a:pt x="5" y="12"/>
                    <a:pt x="6" y="14"/>
                    <a:pt x="7" y="15"/>
                  </a:cubicBezTo>
                  <a:cubicBezTo>
                    <a:pt x="7" y="16"/>
                    <a:pt x="8" y="15"/>
                    <a:pt x="7" y="13"/>
                  </a:cubicBezTo>
                  <a:cubicBezTo>
                    <a:pt x="7" y="12"/>
                    <a:pt x="7" y="9"/>
                    <a:pt x="7" y="7"/>
                  </a:cubicBezTo>
                  <a:cubicBezTo>
                    <a:pt x="7" y="6"/>
                    <a:pt x="7" y="4"/>
                    <a:pt x="7" y="3"/>
                  </a:cubicBezTo>
                  <a:cubicBezTo>
                    <a:pt x="7" y="2"/>
                    <a:pt x="6" y="1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4"/>
                    <a:pt x="0" y="5"/>
                    <a:pt x="0" y="6"/>
                  </a:cubicBezTo>
                  <a:cubicBezTo>
                    <a:pt x="1" y="6"/>
                    <a:pt x="0" y="7"/>
                    <a:pt x="0" y="8"/>
                  </a:cubicBezTo>
                  <a:cubicBezTo>
                    <a:pt x="0" y="8"/>
                    <a:pt x="0" y="9"/>
                    <a:pt x="1" y="9"/>
                  </a:cubicBezTo>
                  <a:close/>
                </a:path>
              </a:pathLst>
            </a:custGeom>
            <a:solidFill>
              <a:srgbClr val="D7E1F5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9" name="Freeform 183"/>
            <p:cNvSpPr>
              <a:spLocks/>
            </p:cNvSpPr>
            <p:nvPr/>
          </p:nvSpPr>
          <p:spPr bwMode="auto">
            <a:xfrm>
              <a:off x="4134157" y="2644940"/>
              <a:ext cx="341905" cy="458988"/>
            </a:xfrm>
            <a:custGeom>
              <a:avLst/>
              <a:gdLst/>
              <a:ahLst/>
              <a:cxnLst>
                <a:cxn ang="0">
                  <a:pos x="97" y="73"/>
                </a:cxn>
                <a:cxn ang="0">
                  <a:pos x="73" y="66"/>
                </a:cxn>
                <a:cxn ang="0">
                  <a:pos x="55" y="51"/>
                </a:cxn>
                <a:cxn ang="0">
                  <a:pos x="42" y="43"/>
                </a:cxn>
                <a:cxn ang="0">
                  <a:pos x="26" y="34"/>
                </a:cxn>
                <a:cxn ang="0">
                  <a:pos x="20" y="19"/>
                </a:cxn>
                <a:cxn ang="0">
                  <a:pos x="12" y="9"/>
                </a:cxn>
                <a:cxn ang="0">
                  <a:pos x="1" y="4"/>
                </a:cxn>
                <a:cxn ang="0">
                  <a:pos x="9" y="19"/>
                </a:cxn>
                <a:cxn ang="0">
                  <a:pos x="4" y="29"/>
                </a:cxn>
                <a:cxn ang="0">
                  <a:pos x="15" y="42"/>
                </a:cxn>
                <a:cxn ang="0">
                  <a:pos x="30" y="55"/>
                </a:cxn>
                <a:cxn ang="0">
                  <a:pos x="39" y="66"/>
                </a:cxn>
                <a:cxn ang="0">
                  <a:pos x="54" y="93"/>
                </a:cxn>
                <a:cxn ang="0">
                  <a:pos x="73" y="113"/>
                </a:cxn>
                <a:cxn ang="0">
                  <a:pos x="83" y="122"/>
                </a:cxn>
                <a:cxn ang="0">
                  <a:pos x="81" y="127"/>
                </a:cxn>
                <a:cxn ang="0">
                  <a:pos x="97" y="132"/>
                </a:cxn>
                <a:cxn ang="0">
                  <a:pos x="103" y="154"/>
                </a:cxn>
                <a:cxn ang="0">
                  <a:pos x="106" y="135"/>
                </a:cxn>
                <a:cxn ang="0">
                  <a:pos x="114" y="131"/>
                </a:cxn>
                <a:cxn ang="0">
                  <a:pos x="118" y="127"/>
                </a:cxn>
                <a:cxn ang="0">
                  <a:pos x="104" y="119"/>
                </a:cxn>
                <a:cxn ang="0">
                  <a:pos x="82" y="97"/>
                </a:cxn>
                <a:cxn ang="0">
                  <a:pos x="82" y="81"/>
                </a:cxn>
                <a:cxn ang="0">
                  <a:pos x="92" y="76"/>
                </a:cxn>
                <a:cxn ang="0">
                  <a:pos x="106" y="78"/>
                </a:cxn>
                <a:cxn ang="0">
                  <a:pos x="97" y="73"/>
                </a:cxn>
              </a:cxnLst>
              <a:rect l="0" t="0" r="r" b="b"/>
              <a:pathLst>
                <a:path w="118" h="154">
                  <a:moveTo>
                    <a:pt x="97" y="73"/>
                  </a:moveTo>
                  <a:cubicBezTo>
                    <a:pt x="73" y="66"/>
                    <a:pt x="73" y="66"/>
                    <a:pt x="73" y="66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0" y="0"/>
                    <a:pt x="1" y="4"/>
                  </a:cubicBezTo>
                  <a:cubicBezTo>
                    <a:pt x="2" y="8"/>
                    <a:pt x="9" y="19"/>
                    <a:pt x="9" y="1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0" y="55"/>
                    <a:pt x="39" y="63"/>
                    <a:pt x="39" y="66"/>
                  </a:cubicBezTo>
                  <a:cubicBezTo>
                    <a:pt x="39" y="69"/>
                    <a:pt x="54" y="90"/>
                    <a:pt x="54" y="93"/>
                  </a:cubicBezTo>
                  <a:cubicBezTo>
                    <a:pt x="54" y="96"/>
                    <a:pt x="73" y="113"/>
                    <a:pt x="73" y="113"/>
                  </a:cubicBezTo>
                  <a:cubicBezTo>
                    <a:pt x="83" y="122"/>
                    <a:pt x="83" y="122"/>
                    <a:pt x="83" y="122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97" y="132"/>
                    <a:pt x="97" y="132"/>
                    <a:pt x="97" y="132"/>
                  </a:cubicBezTo>
                  <a:cubicBezTo>
                    <a:pt x="103" y="154"/>
                    <a:pt x="103" y="154"/>
                    <a:pt x="103" y="154"/>
                  </a:cubicBezTo>
                  <a:cubicBezTo>
                    <a:pt x="106" y="135"/>
                    <a:pt x="106" y="135"/>
                    <a:pt x="106" y="135"/>
                  </a:cubicBezTo>
                  <a:cubicBezTo>
                    <a:pt x="114" y="131"/>
                    <a:pt x="114" y="131"/>
                    <a:pt x="114" y="131"/>
                  </a:cubicBezTo>
                  <a:cubicBezTo>
                    <a:pt x="118" y="127"/>
                    <a:pt x="118" y="127"/>
                    <a:pt x="118" y="127"/>
                  </a:cubicBezTo>
                  <a:cubicBezTo>
                    <a:pt x="104" y="119"/>
                    <a:pt x="104" y="119"/>
                    <a:pt x="104" y="119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82" y="97"/>
                    <a:pt x="83" y="84"/>
                    <a:pt x="82" y="81"/>
                  </a:cubicBezTo>
                  <a:cubicBezTo>
                    <a:pt x="81" y="78"/>
                    <a:pt x="88" y="75"/>
                    <a:pt x="92" y="76"/>
                  </a:cubicBezTo>
                  <a:cubicBezTo>
                    <a:pt x="96" y="77"/>
                    <a:pt x="106" y="78"/>
                    <a:pt x="106" y="78"/>
                  </a:cubicBezTo>
                  <a:lnTo>
                    <a:pt x="97" y="73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0" name="Freeform 34"/>
            <p:cNvSpPr>
              <a:spLocks noChangeAspect="1"/>
            </p:cNvSpPr>
            <p:nvPr/>
          </p:nvSpPr>
          <p:spPr bwMode="auto">
            <a:xfrm>
              <a:off x="2893759" y="3114728"/>
              <a:ext cx="194239" cy="259193"/>
            </a:xfrm>
            <a:custGeom>
              <a:avLst/>
              <a:gdLst/>
              <a:ahLst/>
              <a:cxnLst>
                <a:cxn ang="0">
                  <a:pos x="115" y="0"/>
                </a:cxn>
                <a:cxn ang="0">
                  <a:pos x="101" y="43"/>
                </a:cxn>
                <a:cxn ang="0">
                  <a:pos x="83" y="90"/>
                </a:cxn>
                <a:cxn ang="0">
                  <a:pos x="58" y="126"/>
                </a:cxn>
                <a:cxn ang="0">
                  <a:pos x="43" y="144"/>
                </a:cxn>
                <a:cxn ang="0">
                  <a:pos x="21" y="155"/>
                </a:cxn>
                <a:cxn ang="0">
                  <a:pos x="0" y="165"/>
                </a:cxn>
                <a:cxn ang="0">
                  <a:pos x="0" y="169"/>
                </a:cxn>
                <a:cxn ang="0">
                  <a:pos x="0" y="169"/>
                </a:cxn>
                <a:cxn ang="0">
                  <a:pos x="0" y="169"/>
                </a:cxn>
                <a:cxn ang="0">
                  <a:pos x="14" y="176"/>
                </a:cxn>
                <a:cxn ang="0">
                  <a:pos x="21" y="176"/>
                </a:cxn>
                <a:cxn ang="0">
                  <a:pos x="29" y="176"/>
                </a:cxn>
                <a:cxn ang="0">
                  <a:pos x="43" y="169"/>
                </a:cxn>
                <a:cxn ang="0">
                  <a:pos x="50" y="165"/>
                </a:cxn>
                <a:cxn ang="0">
                  <a:pos x="58" y="162"/>
                </a:cxn>
                <a:cxn ang="0">
                  <a:pos x="65" y="147"/>
                </a:cxn>
                <a:cxn ang="0">
                  <a:pos x="72" y="133"/>
                </a:cxn>
                <a:cxn ang="0">
                  <a:pos x="72" y="133"/>
                </a:cxn>
                <a:cxn ang="0">
                  <a:pos x="76" y="133"/>
                </a:cxn>
                <a:cxn ang="0">
                  <a:pos x="76" y="133"/>
                </a:cxn>
                <a:cxn ang="0">
                  <a:pos x="76" y="137"/>
                </a:cxn>
                <a:cxn ang="0">
                  <a:pos x="76" y="137"/>
                </a:cxn>
                <a:cxn ang="0">
                  <a:pos x="76" y="137"/>
                </a:cxn>
                <a:cxn ang="0">
                  <a:pos x="79" y="137"/>
                </a:cxn>
                <a:cxn ang="0">
                  <a:pos x="86" y="129"/>
                </a:cxn>
                <a:cxn ang="0">
                  <a:pos x="97" y="119"/>
                </a:cxn>
                <a:cxn ang="0">
                  <a:pos x="101" y="108"/>
                </a:cxn>
                <a:cxn ang="0">
                  <a:pos x="104" y="97"/>
                </a:cxn>
                <a:cxn ang="0">
                  <a:pos x="104" y="93"/>
                </a:cxn>
                <a:cxn ang="0">
                  <a:pos x="104" y="90"/>
                </a:cxn>
                <a:cxn ang="0">
                  <a:pos x="104" y="90"/>
                </a:cxn>
                <a:cxn ang="0">
                  <a:pos x="104" y="90"/>
                </a:cxn>
                <a:cxn ang="0">
                  <a:pos x="101" y="90"/>
                </a:cxn>
                <a:cxn ang="0">
                  <a:pos x="101" y="90"/>
                </a:cxn>
                <a:cxn ang="0">
                  <a:pos x="101" y="90"/>
                </a:cxn>
                <a:cxn ang="0">
                  <a:pos x="101" y="90"/>
                </a:cxn>
                <a:cxn ang="0">
                  <a:pos x="101" y="86"/>
                </a:cxn>
                <a:cxn ang="0">
                  <a:pos x="104" y="90"/>
                </a:cxn>
                <a:cxn ang="0">
                  <a:pos x="108" y="90"/>
                </a:cxn>
                <a:cxn ang="0">
                  <a:pos x="115" y="72"/>
                </a:cxn>
                <a:cxn ang="0">
                  <a:pos x="119" y="46"/>
                </a:cxn>
                <a:cxn ang="0">
                  <a:pos x="122" y="18"/>
                </a:cxn>
                <a:cxn ang="0">
                  <a:pos x="115" y="0"/>
                </a:cxn>
                <a:cxn ang="0">
                  <a:pos x="115" y="0"/>
                </a:cxn>
              </a:cxnLst>
              <a:rect l="0" t="0" r="r" b="b"/>
              <a:pathLst>
                <a:path w="122" h="176">
                  <a:moveTo>
                    <a:pt x="115" y="0"/>
                  </a:moveTo>
                  <a:lnTo>
                    <a:pt x="101" y="43"/>
                  </a:lnTo>
                  <a:lnTo>
                    <a:pt x="83" y="90"/>
                  </a:lnTo>
                  <a:lnTo>
                    <a:pt x="58" y="126"/>
                  </a:lnTo>
                  <a:lnTo>
                    <a:pt x="43" y="144"/>
                  </a:lnTo>
                  <a:lnTo>
                    <a:pt x="21" y="155"/>
                  </a:lnTo>
                  <a:lnTo>
                    <a:pt x="0" y="165"/>
                  </a:lnTo>
                  <a:lnTo>
                    <a:pt x="0" y="169"/>
                  </a:lnTo>
                  <a:lnTo>
                    <a:pt x="0" y="169"/>
                  </a:lnTo>
                  <a:lnTo>
                    <a:pt x="0" y="169"/>
                  </a:lnTo>
                  <a:lnTo>
                    <a:pt x="14" y="176"/>
                  </a:lnTo>
                  <a:lnTo>
                    <a:pt x="21" y="176"/>
                  </a:lnTo>
                  <a:lnTo>
                    <a:pt x="29" y="176"/>
                  </a:lnTo>
                  <a:lnTo>
                    <a:pt x="43" y="169"/>
                  </a:lnTo>
                  <a:lnTo>
                    <a:pt x="50" y="165"/>
                  </a:lnTo>
                  <a:lnTo>
                    <a:pt x="58" y="162"/>
                  </a:lnTo>
                  <a:lnTo>
                    <a:pt x="65" y="147"/>
                  </a:lnTo>
                  <a:lnTo>
                    <a:pt x="72" y="133"/>
                  </a:lnTo>
                  <a:lnTo>
                    <a:pt x="72" y="133"/>
                  </a:lnTo>
                  <a:lnTo>
                    <a:pt x="76" y="133"/>
                  </a:lnTo>
                  <a:lnTo>
                    <a:pt x="76" y="133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6" y="137"/>
                  </a:lnTo>
                  <a:lnTo>
                    <a:pt x="79" y="137"/>
                  </a:lnTo>
                  <a:lnTo>
                    <a:pt x="86" y="129"/>
                  </a:lnTo>
                  <a:lnTo>
                    <a:pt x="97" y="119"/>
                  </a:lnTo>
                  <a:lnTo>
                    <a:pt x="101" y="108"/>
                  </a:lnTo>
                  <a:lnTo>
                    <a:pt x="104" y="97"/>
                  </a:lnTo>
                  <a:lnTo>
                    <a:pt x="104" y="93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1" y="90"/>
                  </a:lnTo>
                  <a:lnTo>
                    <a:pt x="101" y="90"/>
                  </a:lnTo>
                  <a:lnTo>
                    <a:pt x="101" y="90"/>
                  </a:lnTo>
                  <a:lnTo>
                    <a:pt x="101" y="90"/>
                  </a:lnTo>
                  <a:lnTo>
                    <a:pt x="101" y="86"/>
                  </a:lnTo>
                  <a:lnTo>
                    <a:pt x="104" y="90"/>
                  </a:lnTo>
                  <a:lnTo>
                    <a:pt x="108" y="90"/>
                  </a:lnTo>
                  <a:lnTo>
                    <a:pt x="115" y="72"/>
                  </a:lnTo>
                  <a:lnTo>
                    <a:pt x="119" y="46"/>
                  </a:lnTo>
                  <a:lnTo>
                    <a:pt x="122" y="18"/>
                  </a:lnTo>
                  <a:lnTo>
                    <a:pt x="115" y="0"/>
                  </a:lnTo>
                  <a:lnTo>
                    <a:pt x="115" y="0"/>
                  </a:lnTo>
                </a:path>
              </a:pathLst>
            </a:custGeom>
            <a:solidFill>
              <a:schemeClr val="bg1"/>
            </a:solidFill>
            <a:ln w="3175" cap="flat" cmpd="sng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Проекты развития Группы </a:t>
            </a:r>
            <a:r>
              <a:rPr lang="en-US" dirty="0" smtClean="0"/>
              <a:t>En+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3891931D-2A61-4DD2-8186-2A82B1142FBF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75" name="Овал 74"/>
          <p:cNvSpPr/>
          <p:nvPr/>
        </p:nvSpPr>
        <p:spPr bwMode="auto">
          <a:xfrm>
            <a:off x="4635607" y="5064629"/>
            <a:ext cx="108000" cy="108000"/>
          </a:xfrm>
          <a:prstGeom prst="ellipse">
            <a:avLst/>
          </a:prstGeom>
          <a:solidFill>
            <a:srgbClr val="FFC000">
              <a:alpha val="70000"/>
            </a:srgbClr>
          </a:solidFill>
          <a:ln w="25400" algn="ctr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ru-RU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grpSp>
        <p:nvGrpSpPr>
          <p:cNvPr id="80" name="Группа 79"/>
          <p:cNvGrpSpPr/>
          <p:nvPr/>
        </p:nvGrpSpPr>
        <p:grpSpPr>
          <a:xfrm>
            <a:off x="6639373" y="4006342"/>
            <a:ext cx="2253179" cy="611444"/>
            <a:chOff x="6912299" y="4822834"/>
            <a:chExt cx="1896857" cy="611444"/>
          </a:xfrm>
        </p:grpSpPr>
        <p:sp>
          <p:nvSpPr>
            <p:cNvPr id="77" name="Rectangle 65"/>
            <p:cNvSpPr>
              <a:spLocks noChangeArrowheads="1"/>
            </p:cNvSpPr>
            <p:nvPr/>
          </p:nvSpPr>
          <p:spPr bwMode="gray">
            <a:xfrm>
              <a:off x="6912299" y="4822834"/>
              <a:ext cx="1896857" cy="292204"/>
            </a:xfrm>
            <a:prstGeom prst="rect">
              <a:avLst/>
            </a:prstGeom>
            <a:solidFill>
              <a:srgbClr val="336699">
                <a:alpha val="58000"/>
              </a:srgbClr>
            </a:solidFill>
            <a:ln w="12700" algn="ctr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ru-RU" sz="1000" b="1" baseline="0" dirty="0" err="1" smtClean="0">
                  <a:solidFill>
                    <a:schemeClr val="bg1"/>
                  </a:solidFill>
                  <a:cs typeface="Arial" pitchFamily="34" charset="0"/>
                </a:rPr>
                <a:t>Чинейское</a:t>
              </a:r>
              <a:r>
                <a:rPr lang="ru-RU" sz="1000" b="1" baseline="0" dirty="0" smtClean="0">
                  <a:solidFill>
                    <a:schemeClr val="bg1"/>
                  </a:solidFill>
                  <a:cs typeface="Arial" pitchFamily="34" charset="0"/>
                </a:rPr>
                <a:t> месторождение</a:t>
              </a:r>
              <a:endParaRPr lang="en-GB" sz="1000" b="1" baseline="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9" name="Текст 3"/>
            <p:cNvSpPr txBox="1">
              <a:spLocks/>
            </p:cNvSpPr>
            <p:nvPr/>
          </p:nvSpPr>
          <p:spPr bwMode="auto">
            <a:xfrm>
              <a:off x="6912299" y="5139838"/>
              <a:ext cx="1896857" cy="294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Запасы 1 </a:t>
              </a:r>
              <a:r>
                <a:rPr lang="ru-RU" sz="1000" kern="0" baseline="0" dirty="0">
                  <a:latin typeface="+mn-lt"/>
                </a:rPr>
                <a:t>млрд. </a:t>
              </a:r>
              <a:r>
                <a:rPr lang="ru-RU" sz="1000" kern="0" baseline="0" dirty="0" smtClean="0">
                  <a:latin typeface="+mn-lt"/>
                </a:rPr>
                <a:t>т </a:t>
              </a:r>
              <a:r>
                <a:rPr lang="ru-RU" sz="1000" kern="0" baseline="0" dirty="0" err="1">
                  <a:latin typeface="+mn-lt"/>
                </a:rPr>
                <a:t>жел</a:t>
              </a:r>
              <a:r>
                <a:rPr lang="ru-RU" sz="1000" kern="0" baseline="0" dirty="0">
                  <a:latin typeface="+mn-lt"/>
                </a:rPr>
                <a:t>. р</a:t>
              </a:r>
              <a:r>
                <a:rPr lang="ru-RU" sz="1000" kern="0" baseline="0" dirty="0" smtClean="0">
                  <a:latin typeface="+mn-lt"/>
                </a:rPr>
                <a:t>уды / 12 </a:t>
              </a:r>
              <a:r>
                <a:rPr lang="ru-RU" sz="1000" kern="0" baseline="0" dirty="0">
                  <a:latin typeface="+mn-lt"/>
                </a:rPr>
                <a:t>млн. </a:t>
              </a:r>
              <a:r>
                <a:rPr lang="ru-RU" sz="1000" kern="0" baseline="0" dirty="0" smtClean="0">
                  <a:latin typeface="+mn-lt"/>
                </a:rPr>
                <a:t>т меди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Кап. вложения: </a:t>
              </a:r>
              <a:r>
                <a:rPr lang="en-US" sz="1000" kern="0" baseline="0" dirty="0" smtClean="0">
                  <a:latin typeface="+mn-lt"/>
                </a:rPr>
                <a:t>$3.0 </a:t>
              </a:r>
              <a:r>
                <a:rPr lang="ru-RU" sz="1000" kern="0" baseline="0" dirty="0" smtClean="0">
                  <a:latin typeface="+mn-lt"/>
                </a:rPr>
                <a:t>млрд. </a:t>
              </a:r>
              <a:endParaRPr lang="ru-RU" sz="1000" kern="0" baseline="0" dirty="0">
                <a:latin typeface="+mn-lt"/>
              </a:endParaRP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endParaRPr lang="ru-RU" sz="1000" kern="0" baseline="0" dirty="0" smtClean="0">
                <a:latin typeface="+mn-lt"/>
              </a:endParaRPr>
            </a:p>
          </p:txBody>
        </p:sp>
      </p:grpSp>
      <p:cxnSp>
        <p:nvCxnSpPr>
          <p:cNvPr id="82" name="Соединительная линия уступом 81"/>
          <p:cNvCxnSpPr>
            <a:stCxn id="77" idx="1"/>
            <a:endCxn id="75" idx="6"/>
          </p:cNvCxnSpPr>
          <p:nvPr/>
        </p:nvCxnSpPr>
        <p:spPr bwMode="auto">
          <a:xfrm rot="10800000" flipV="1">
            <a:off x="4743607" y="4152443"/>
            <a:ext cx="1895766" cy="966185"/>
          </a:xfrm>
          <a:prstGeom prst="bentConnector3">
            <a:avLst>
              <a:gd name="adj1" fmla="val 17342"/>
            </a:avLst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sp>
        <p:nvSpPr>
          <p:cNvPr id="84" name="Овал 83"/>
          <p:cNvSpPr/>
          <p:nvPr/>
        </p:nvSpPr>
        <p:spPr bwMode="auto">
          <a:xfrm>
            <a:off x="2619666" y="5539214"/>
            <a:ext cx="108000" cy="108000"/>
          </a:xfrm>
          <a:prstGeom prst="ellipse">
            <a:avLst/>
          </a:prstGeom>
          <a:solidFill>
            <a:srgbClr val="FFC000">
              <a:alpha val="70000"/>
            </a:srgbClr>
          </a:solidFill>
          <a:ln w="25400" algn="ctr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ru-RU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grpSp>
        <p:nvGrpSpPr>
          <p:cNvPr id="162" name="Группа 161"/>
          <p:cNvGrpSpPr/>
          <p:nvPr/>
        </p:nvGrpSpPr>
        <p:grpSpPr>
          <a:xfrm>
            <a:off x="251449" y="3897694"/>
            <a:ext cx="2172780" cy="800854"/>
            <a:chOff x="6912299" y="4822834"/>
            <a:chExt cx="1896858" cy="611444"/>
          </a:xfrm>
        </p:grpSpPr>
        <p:sp>
          <p:nvSpPr>
            <p:cNvPr id="163" name="Rectangle 65"/>
            <p:cNvSpPr>
              <a:spLocks noChangeArrowheads="1"/>
            </p:cNvSpPr>
            <p:nvPr/>
          </p:nvSpPr>
          <p:spPr bwMode="gray">
            <a:xfrm>
              <a:off x="6912299" y="4822834"/>
              <a:ext cx="1896857" cy="292204"/>
            </a:xfrm>
            <a:prstGeom prst="rect">
              <a:avLst/>
            </a:prstGeom>
            <a:solidFill>
              <a:srgbClr val="336699">
                <a:alpha val="58000"/>
              </a:srgbClr>
            </a:solidFill>
            <a:ln w="12700" algn="ctr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ru-RU" sz="1000" b="1" baseline="0" dirty="0" err="1" smtClean="0">
                  <a:solidFill>
                    <a:schemeClr val="bg1"/>
                  </a:solidFill>
                  <a:cs typeface="Arial" pitchFamily="34" charset="0"/>
                </a:rPr>
                <a:t>Агаскырское</a:t>
              </a:r>
              <a:r>
                <a:rPr lang="ru-RU" sz="1000" b="1" baseline="0" dirty="0" smtClean="0">
                  <a:solidFill>
                    <a:schemeClr val="bg1"/>
                  </a:solidFill>
                  <a:cs typeface="Arial" pitchFamily="34" charset="0"/>
                </a:rPr>
                <a:t> месторождение</a:t>
              </a:r>
              <a:endParaRPr lang="en-GB" sz="1000" b="1" baseline="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4" name="Текст 3"/>
            <p:cNvSpPr txBox="1">
              <a:spLocks/>
            </p:cNvSpPr>
            <p:nvPr/>
          </p:nvSpPr>
          <p:spPr bwMode="auto">
            <a:xfrm>
              <a:off x="6912300" y="5139838"/>
              <a:ext cx="1896857" cy="294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Запасы 310 млн. т молибдена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Кап. вложения: </a:t>
              </a:r>
              <a:r>
                <a:rPr lang="en-US" sz="1000" kern="0" baseline="0" dirty="0" smtClean="0">
                  <a:latin typeface="+mn-lt"/>
                </a:rPr>
                <a:t>$</a:t>
              </a:r>
              <a:r>
                <a:rPr lang="ru-RU" sz="1000" kern="0" baseline="0" dirty="0" smtClean="0">
                  <a:latin typeface="+mn-lt"/>
                </a:rPr>
                <a:t>415 млн. </a:t>
              </a:r>
            </a:p>
          </p:txBody>
        </p:sp>
      </p:grpSp>
      <p:cxnSp>
        <p:nvCxnSpPr>
          <p:cNvPr id="165" name="Соединительная линия уступом 164"/>
          <p:cNvCxnSpPr>
            <a:stCxn id="163" idx="3"/>
            <a:endCxn id="84" idx="2"/>
          </p:cNvCxnSpPr>
          <p:nvPr/>
        </p:nvCxnSpPr>
        <p:spPr bwMode="auto">
          <a:xfrm>
            <a:off x="2424228" y="4089055"/>
            <a:ext cx="195438" cy="150415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sp>
        <p:nvSpPr>
          <p:cNvPr id="168" name="Овал 167"/>
          <p:cNvSpPr/>
          <p:nvPr/>
        </p:nvSpPr>
        <p:spPr bwMode="auto">
          <a:xfrm>
            <a:off x="3071634" y="5844568"/>
            <a:ext cx="108000" cy="108000"/>
          </a:xfrm>
          <a:prstGeom prst="ellipse">
            <a:avLst/>
          </a:prstGeom>
          <a:solidFill>
            <a:srgbClr val="FFC000">
              <a:alpha val="70000"/>
            </a:srgbClr>
          </a:solidFill>
          <a:ln w="25400" algn="ctr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ru-RU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grpSp>
        <p:nvGrpSpPr>
          <p:cNvPr id="170" name="Группа 169"/>
          <p:cNvGrpSpPr/>
          <p:nvPr/>
        </p:nvGrpSpPr>
        <p:grpSpPr>
          <a:xfrm>
            <a:off x="251448" y="4977832"/>
            <a:ext cx="2172781" cy="1364338"/>
            <a:chOff x="6912299" y="4822834"/>
            <a:chExt cx="1896858" cy="1364338"/>
          </a:xfrm>
        </p:grpSpPr>
        <p:sp>
          <p:nvSpPr>
            <p:cNvPr id="171" name="Rectangle 65"/>
            <p:cNvSpPr>
              <a:spLocks noChangeArrowheads="1"/>
            </p:cNvSpPr>
            <p:nvPr/>
          </p:nvSpPr>
          <p:spPr bwMode="gray">
            <a:xfrm>
              <a:off x="6912299" y="4822834"/>
              <a:ext cx="1896857" cy="292204"/>
            </a:xfrm>
            <a:prstGeom prst="rect">
              <a:avLst/>
            </a:prstGeom>
            <a:solidFill>
              <a:srgbClr val="336699">
                <a:alpha val="58000"/>
              </a:srgbClr>
            </a:solidFill>
            <a:ln w="12700" algn="ctr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ru-RU" sz="1000" b="1" baseline="0" dirty="0" err="1" smtClean="0">
                  <a:solidFill>
                    <a:schemeClr val="bg1"/>
                  </a:solidFill>
                  <a:cs typeface="Arial" pitchFamily="34" charset="0"/>
                </a:rPr>
                <a:t>Тывинская</a:t>
              </a:r>
              <a:r>
                <a:rPr lang="ru-RU" sz="1000" b="1" baseline="0" dirty="0" smtClean="0">
                  <a:solidFill>
                    <a:schemeClr val="bg1"/>
                  </a:solidFill>
                  <a:cs typeface="Arial" pitchFamily="34" charset="0"/>
                </a:rPr>
                <a:t> ГРК</a:t>
              </a:r>
              <a:endParaRPr lang="en-GB" sz="1000" b="1" baseline="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2" name="Текст 3"/>
            <p:cNvSpPr txBox="1">
              <a:spLocks/>
            </p:cNvSpPr>
            <p:nvPr/>
          </p:nvSpPr>
          <p:spPr bwMode="auto">
            <a:xfrm>
              <a:off x="6912300" y="5139837"/>
              <a:ext cx="1896857" cy="1047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2 угольных разреза  </a:t>
              </a:r>
              <a:endParaRPr lang="ru-RU" sz="1000" kern="0" baseline="0" dirty="0">
                <a:latin typeface="+mn-lt"/>
              </a:endParaRP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Запасы </a:t>
              </a:r>
              <a:r>
                <a:rPr lang="ru-RU" sz="1000" kern="0" baseline="0" dirty="0">
                  <a:latin typeface="+mn-lt"/>
                </a:rPr>
                <a:t>300 млн. </a:t>
              </a:r>
              <a:r>
                <a:rPr lang="ru-RU" sz="1000" kern="0" baseline="0" dirty="0" smtClean="0">
                  <a:latin typeface="+mn-lt"/>
                </a:rPr>
                <a:t>т </a:t>
              </a:r>
              <a:r>
                <a:rPr lang="ru-RU" sz="1000" kern="0" baseline="0" dirty="0">
                  <a:latin typeface="+mn-lt"/>
                </a:rPr>
                <a:t>коксующегося и энергетического угля   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Добыча в </a:t>
              </a:r>
              <a:r>
                <a:rPr lang="ru-RU" sz="1000" kern="0" baseline="0" dirty="0">
                  <a:latin typeface="+mn-lt"/>
                </a:rPr>
                <a:t>2010г. </a:t>
              </a:r>
              <a:r>
                <a:rPr lang="ru-RU" sz="1000" kern="0" baseline="0" dirty="0" smtClean="0">
                  <a:latin typeface="+mn-lt"/>
                </a:rPr>
                <a:t>770 </a:t>
              </a:r>
              <a:r>
                <a:rPr lang="ru-RU" sz="1000" kern="0" baseline="0" dirty="0">
                  <a:latin typeface="+mn-lt"/>
                </a:rPr>
                <a:t>тыс. </a:t>
              </a:r>
              <a:r>
                <a:rPr lang="ru-RU" sz="1000" kern="0" baseline="0" dirty="0" smtClean="0">
                  <a:latin typeface="+mn-lt"/>
                </a:rPr>
                <a:t>т</a:t>
              </a:r>
              <a:endParaRPr lang="ru-RU" sz="1000" kern="0" baseline="0" dirty="0">
                <a:latin typeface="+mn-lt"/>
              </a:endParaRPr>
            </a:p>
          </p:txBody>
        </p:sp>
      </p:grpSp>
      <p:cxnSp>
        <p:nvCxnSpPr>
          <p:cNvPr id="173" name="Соединительная линия уступом 172"/>
          <p:cNvCxnSpPr>
            <a:stCxn id="172" idx="2"/>
            <a:endCxn id="168" idx="4"/>
          </p:cNvCxnSpPr>
          <p:nvPr/>
        </p:nvCxnSpPr>
        <p:spPr bwMode="auto">
          <a:xfrm rot="5400000" flipH="1" flipV="1">
            <a:off x="2036935" y="5253471"/>
            <a:ext cx="389602" cy="1787795"/>
          </a:xfrm>
          <a:prstGeom prst="bentConnector3">
            <a:avLst>
              <a:gd name="adj1" fmla="val -26893"/>
            </a:avLst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grpSp>
        <p:nvGrpSpPr>
          <p:cNvPr id="176" name="Группа 175"/>
          <p:cNvGrpSpPr/>
          <p:nvPr/>
        </p:nvGrpSpPr>
        <p:grpSpPr>
          <a:xfrm>
            <a:off x="6639372" y="2817556"/>
            <a:ext cx="2253180" cy="611444"/>
            <a:chOff x="6912299" y="4822834"/>
            <a:chExt cx="1896858" cy="611444"/>
          </a:xfrm>
        </p:grpSpPr>
        <p:sp>
          <p:nvSpPr>
            <p:cNvPr id="177" name="Rectangle 65"/>
            <p:cNvSpPr>
              <a:spLocks noChangeArrowheads="1"/>
            </p:cNvSpPr>
            <p:nvPr/>
          </p:nvSpPr>
          <p:spPr bwMode="gray">
            <a:xfrm>
              <a:off x="6912299" y="4822834"/>
              <a:ext cx="1896857" cy="292204"/>
            </a:xfrm>
            <a:prstGeom prst="rect">
              <a:avLst/>
            </a:prstGeom>
            <a:solidFill>
              <a:srgbClr val="336699">
                <a:alpha val="58000"/>
              </a:srgbClr>
            </a:solidFill>
            <a:ln w="12700" algn="ctr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ru-RU" sz="1000" b="1" baseline="0" dirty="0" err="1" smtClean="0">
                  <a:solidFill>
                    <a:schemeClr val="bg1"/>
                  </a:solidFill>
                  <a:cs typeface="Arial" pitchFamily="34" charset="0"/>
                </a:rPr>
                <a:t>Эрчим-Тхан</a:t>
              </a:r>
              <a:endParaRPr lang="en-GB" sz="1000" b="1" baseline="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8" name="Текст 3"/>
            <p:cNvSpPr txBox="1">
              <a:spLocks/>
            </p:cNvSpPr>
            <p:nvPr/>
          </p:nvSpPr>
          <p:spPr bwMode="auto">
            <a:xfrm>
              <a:off x="6912300" y="5139838"/>
              <a:ext cx="1896857" cy="294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>
                  <a:latin typeface="+mn-lt"/>
                </a:rPr>
                <a:t>Добыча открытым способом  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Запасы </a:t>
              </a:r>
              <a:r>
                <a:rPr lang="ru-RU" sz="1000" kern="0" baseline="0" dirty="0">
                  <a:latin typeface="+mn-lt"/>
                </a:rPr>
                <a:t>43 млн. </a:t>
              </a:r>
              <a:r>
                <a:rPr lang="ru-RU" sz="1000" kern="0" baseline="0" dirty="0" smtClean="0">
                  <a:latin typeface="+mn-lt"/>
                </a:rPr>
                <a:t>т </a:t>
              </a:r>
              <a:r>
                <a:rPr lang="ru-RU" sz="1000" kern="0" baseline="0" dirty="0">
                  <a:latin typeface="+mn-lt"/>
                </a:rPr>
                <a:t>коксующегося и энергетического  угля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Добыча в </a:t>
              </a:r>
              <a:r>
                <a:rPr lang="ru-RU" sz="1000" kern="0" baseline="0" dirty="0">
                  <a:latin typeface="+mn-lt"/>
                </a:rPr>
                <a:t>2010 </a:t>
              </a:r>
              <a:r>
                <a:rPr lang="ru-RU" sz="1000" kern="0" baseline="0" dirty="0" smtClean="0">
                  <a:latin typeface="+mn-lt"/>
                </a:rPr>
                <a:t>г. 100 </a:t>
              </a:r>
              <a:r>
                <a:rPr lang="ru-RU" sz="1000" kern="0" baseline="0" dirty="0">
                  <a:latin typeface="+mn-lt"/>
                </a:rPr>
                <a:t>тыс. </a:t>
              </a:r>
              <a:r>
                <a:rPr lang="ru-RU" sz="1000" kern="0" baseline="0" dirty="0" smtClean="0">
                  <a:latin typeface="+mn-lt"/>
                </a:rPr>
                <a:t>т</a:t>
              </a:r>
              <a:endParaRPr lang="ru-RU" sz="1000" kern="0" baseline="0" dirty="0">
                <a:latin typeface="+mn-lt"/>
              </a:endParaRPr>
            </a:p>
          </p:txBody>
        </p:sp>
      </p:grpSp>
      <p:sp>
        <p:nvSpPr>
          <p:cNvPr id="179" name="Овал 178"/>
          <p:cNvSpPr/>
          <p:nvPr/>
        </p:nvSpPr>
        <p:spPr bwMode="auto">
          <a:xfrm>
            <a:off x="5023429" y="4621579"/>
            <a:ext cx="108000" cy="108000"/>
          </a:xfrm>
          <a:prstGeom prst="ellipse">
            <a:avLst/>
          </a:prstGeom>
          <a:solidFill>
            <a:srgbClr val="FFC000">
              <a:alpha val="70000"/>
            </a:srgbClr>
          </a:solidFill>
          <a:ln w="25400" algn="ctr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ru-RU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cxnSp>
        <p:nvCxnSpPr>
          <p:cNvPr id="180" name="Соединительная линия уступом 179"/>
          <p:cNvCxnSpPr>
            <a:stCxn id="177" idx="1"/>
            <a:endCxn id="179" idx="6"/>
          </p:cNvCxnSpPr>
          <p:nvPr/>
        </p:nvCxnSpPr>
        <p:spPr bwMode="auto">
          <a:xfrm rot="10800000" flipV="1">
            <a:off x="5131430" y="2963657"/>
            <a:ext cx="1507943" cy="1711921"/>
          </a:xfrm>
          <a:prstGeom prst="bentConnector3">
            <a:avLst>
              <a:gd name="adj1" fmla="val 29787"/>
            </a:avLst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sp>
        <p:nvSpPr>
          <p:cNvPr id="184" name="Овал 183"/>
          <p:cNvSpPr/>
          <p:nvPr/>
        </p:nvSpPr>
        <p:spPr bwMode="auto">
          <a:xfrm>
            <a:off x="3179634" y="4894086"/>
            <a:ext cx="108000" cy="108000"/>
          </a:xfrm>
          <a:prstGeom prst="ellipse">
            <a:avLst/>
          </a:prstGeom>
          <a:solidFill>
            <a:srgbClr val="FFC000">
              <a:alpha val="70000"/>
            </a:srgbClr>
          </a:solidFill>
          <a:ln w="25400" algn="ctr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ru-RU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185" name="Овал 184"/>
          <p:cNvSpPr/>
          <p:nvPr/>
        </p:nvSpPr>
        <p:spPr bwMode="auto">
          <a:xfrm>
            <a:off x="3332034" y="5200122"/>
            <a:ext cx="108000" cy="108000"/>
          </a:xfrm>
          <a:prstGeom prst="ellipse">
            <a:avLst/>
          </a:prstGeom>
          <a:solidFill>
            <a:srgbClr val="FFC000">
              <a:alpha val="70000"/>
            </a:srgbClr>
          </a:solidFill>
          <a:ln w="25400" algn="ctr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ru-RU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grpSp>
        <p:nvGrpSpPr>
          <p:cNvPr id="186" name="Группа 185"/>
          <p:cNvGrpSpPr/>
          <p:nvPr/>
        </p:nvGrpSpPr>
        <p:grpSpPr>
          <a:xfrm>
            <a:off x="4031931" y="1836661"/>
            <a:ext cx="2347671" cy="611444"/>
            <a:chOff x="6912299" y="4822834"/>
            <a:chExt cx="1896858" cy="611444"/>
          </a:xfrm>
        </p:grpSpPr>
        <p:sp>
          <p:nvSpPr>
            <p:cNvPr id="187" name="Rectangle 65"/>
            <p:cNvSpPr>
              <a:spLocks noChangeArrowheads="1"/>
            </p:cNvSpPr>
            <p:nvPr/>
          </p:nvSpPr>
          <p:spPr bwMode="gray">
            <a:xfrm>
              <a:off x="6912299" y="4822834"/>
              <a:ext cx="1896857" cy="292204"/>
            </a:xfrm>
            <a:prstGeom prst="rect">
              <a:avLst/>
            </a:prstGeom>
            <a:solidFill>
              <a:srgbClr val="336699">
                <a:alpha val="58000"/>
              </a:srgbClr>
            </a:solidFill>
            <a:ln w="12700" algn="ctr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ru-RU" sz="1000" b="1" baseline="0" dirty="0" smtClean="0">
                  <a:solidFill>
                    <a:schemeClr val="bg1"/>
                  </a:solidFill>
                  <a:cs typeface="Arial" pitchFamily="34" charset="0"/>
                </a:rPr>
                <a:t>БЭМО</a:t>
              </a:r>
              <a:endParaRPr lang="en-GB" sz="1000" b="1" baseline="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8" name="Текст 3"/>
            <p:cNvSpPr txBox="1">
              <a:spLocks/>
            </p:cNvSpPr>
            <p:nvPr/>
          </p:nvSpPr>
          <p:spPr bwMode="auto">
            <a:xfrm>
              <a:off x="6912300" y="5139838"/>
              <a:ext cx="1896857" cy="294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ГЭС (3000 МВт) и алюминиевый завод (588 </a:t>
              </a:r>
              <a:r>
                <a:rPr lang="ru-RU" sz="1000" kern="0" baseline="0" dirty="0" err="1" smtClean="0">
                  <a:latin typeface="+mn-lt"/>
                </a:rPr>
                <a:t>тыс.т</a:t>
              </a:r>
              <a:r>
                <a:rPr lang="ru-RU" sz="1000" kern="0" baseline="0" dirty="0" smtClean="0">
                  <a:latin typeface="+mn-lt"/>
                </a:rPr>
                <a:t>)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Кап. вложения: ГЭС (</a:t>
              </a:r>
              <a:r>
                <a:rPr lang="en-US" sz="1000" kern="0" baseline="0" dirty="0" smtClean="0">
                  <a:latin typeface="+mn-lt"/>
                </a:rPr>
                <a:t>$1.8 </a:t>
              </a:r>
              <a:r>
                <a:rPr lang="ru-RU" sz="1000" kern="0" baseline="0" dirty="0" smtClean="0">
                  <a:latin typeface="+mn-lt"/>
                </a:rPr>
                <a:t>млрд.), завод (</a:t>
              </a:r>
              <a:r>
                <a:rPr lang="en-US" sz="1000" kern="0" baseline="0" dirty="0" smtClean="0">
                  <a:latin typeface="+mn-lt"/>
                </a:rPr>
                <a:t>$</a:t>
              </a:r>
              <a:r>
                <a:rPr lang="ru-RU" sz="1000" kern="0" baseline="0" dirty="0" smtClean="0">
                  <a:latin typeface="+mn-lt"/>
                </a:rPr>
                <a:t>826 млрд.) 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Ввод в эксплуатацию в 2013 г.</a:t>
              </a:r>
            </a:p>
          </p:txBody>
        </p:sp>
      </p:grpSp>
      <p:grpSp>
        <p:nvGrpSpPr>
          <p:cNvPr id="193" name="Группа 192"/>
          <p:cNvGrpSpPr/>
          <p:nvPr/>
        </p:nvGrpSpPr>
        <p:grpSpPr>
          <a:xfrm>
            <a:off x="2893056" y="4833891"/>
            <a:ext cx="121826" cy="128173"/>
            <a:chOff x="5849879" y="3834326"/>
            <a:chExt cx="121826" cy="128173"/>
          </a:xfrm>
        </p:grpSpPr>
        <p:sp>
          <p:nvSpPr>
            <p:cNvPr id="191" name="Овал 234"/>
            <p:cNvSpPr>
              <a:spLocks noChangeArrowheads="1"/>
            </p:cNvSpPr>
            <p:nvPr/>
          </p:nvSpPr>
          <p:spPr bwMode="auto">
            <a:xfrm>
              <a:off x="5849879" y="3834326"/>
              <a:ext cx="121826" cy="128173"/>
            </a:xfrm>
            <a:prstGeom prst="ellipse">
              <a:avLst/>
            </a:prstGeom>
            <a:solidFill>
              <a:srgbClr val="7F99C0"/>
            </a:solidFill>
            <a:ln w="3175" algn="ctr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50000"/>
                </a:spcBef>
                <a:buClr>
                  <a:srgbClr val="0066CC"/>
                </a:buClr>
                <a:buFont typeface="Wingdings" pitchFamily="2" charset="2"/>
                <a:buNone/>
              </a:pPr>
              <a:endParaRPr lang="en-US" sz="3200" baseline="0">
                <a:solidFill>
                  <a:srgbClr val="0066CC"/>
                </a:solidFill>
                <a:latin typeface="Arial Rounded MT Bold" pitchFamily="34" charset="0"/>
              </a:endParaRPr>
            </a:p>
          </p:txBody>
        </p:sp>
        <p:sp>
          <p:nvSpPr>
            <p:cNvPr id="192" name="Полилиния 235"/>
            <p:cNvSpPr>
              <a:spLocks noChangeArrowheads="1"/>
            </p:cNvSpPr>
            <p:nvPr/>
          </p:nvSpPr>
          <p:spPr bwMode="auto">
            <a:xfrm>
              <a:off x="5876873" y="3856087"/>
              <a:ext cx="69095" cy="84650"/>
            </a:xfrm>
            <a:custGeom>
              <a:avLst/>
              <a:gdLst>
                <a:gd name="T0" fmla="*/ 615950 w 615950"/>
                <a:gd name="T1" fmla="*/ 0 h 716280"/>
                <a:gd name="T2" fmla="*/ 355291 w 615950"/>
                <a:gd name="T3" fmla="*/ 260032 h 716280"/>
                <a:gd name="T4" fmla="*/ 137160 w 615950"/>
                <a:gd name="T5" fmla="*/ 172402 h 716280"/>
                <a:gd name="T6" fmla="*/ 245754 w 615950"/>
                <a:gd name="T7" fmla="*/ 358457 h 716280"/>
                <a:gd name="T8" fmla="*/ 0 w 615950"/>
                <a:gd name="T9" fmla="*/ 716280 h 716280"/>
                <a:gd name="T10" fmla="*/ 342900 w 615950"/>
                <a:gd name="T11" fmla="*/ 396240 h 716280"/>
                <a:gd name="T12" fmla="*/ 533400 w 615950"/>
                <a:gd name="T13" fmla="*/ 487680 h 716280"/>
                <a:gd name="T14" fmla="*/ 446731 w 615950"/>
                <a:gd name="T15" fmla="*/ 289877 h 716280"/>
                <a:gd name="T16" fmla="*/ 615950 w 615950"/>
                <a:gd name="T17" fmla="*/ 0 h 7162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15950"/>
                <a:gd name="T28" fmla="*/ 0 h 716280"/>
                <a:gd name="T29" fmla="*/ 615950 w 615950"/>
                <a:gd name="T30" fmla="*/ 716280 h 7162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15950" h="716280">
                  <a:moveTo>
                    <a:pt x="615950" y="0"/>
                  </a:moveTo>
                  <a:lnTo>
                    <a:pt x="355291" y="260032"/>
                  </a:lnTo>
                  <a:lnTo>
                    <a:pt x="137160" y="172402"/>
                  </a:lnTo>
                  <a:lnTo>
                    <a:pt x="245754" y="358457"/>
                  </a:lnTo>
                  <a:lnTo>
                    <a:pt x="0" y="716280"/>
                  </a:lnTo>
                  <a:lnTo>
                    <a:pt x="342900" y="396240"/>
                  </a:lnTo>
                  <a:lnTo>
                    <a:pt x="533400" y="487680"/>
                  </a:lnTo>
                  <a:lnTo>
                    <a:pt x="446731" y="289877"/>
                  </a:lnTo>
                  <a:lnTo>
                    <a:pt x="615950" y="0"/>
                  </a:lnTo>
                  <a:close/>
                </a:path>
              </a:pathLst>
            </a:custGeom>
            <a:solidFill>
              <a:schemeClr val="bg1"/>
            </a:solidFill>
            <a:ln w="317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204" name="Группа 203"/>
          <p:cNvGrpSpPr/>
          <p:nvPr/>
        </p:nvGrpSpPr>
        <p:grpSpPr>
          <a:xfrm>
            <a:off x="3774696" y="5040149"/>
            <a:ext cx="121826" cy="128173"/>
            <a:chOff x="7131630" y="5199098"/>
            <a:chExt cx="121826" cy="128173"/>
          </a:xfrm>
        </p:grpSpPr>
        <p:sp>
          <p:nvSpPr>
            <p:cNvPr id="201" name="Овал 464"/>
            <p:cNvSpPr>
              <a:spLocks noChangeArrowheads="1"/>
            </p:cNvSpPr>
            <p:nvPr/>
          </p:nvSpPr>
          <p:spPr bwMode="auto">
            <a:xfrm>
              <a:off x="7131630" y="5199098"/>
              <a:ext cx="121826" cy="128173"/>
            </a:xfrm>
            <a:prstGeom prst="ellipse">
              <a:avLst/>
            </a:prstGeom>
            <a:solidFill>
              <a:srgbClr val="F79F8D"/>
            </a:solidFill>
            <a:ln w="3175" algn="ctr">
              <a:solidFill>
                <a:srgbClr val="C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50000"/>
                </a:spcBef>
                <a:buClr>
                  <a:srgbClr val="0066CC"/>
                </a:buClr>
                <a:buFont typeface="Wingdings" pitchFamily="2" charset="2"/>
                <a:buNone/>
              </a:pPr>
              <a:endParaRPr lang="en-US" sz="3200" baseline="0">
                <a:solidFill>
                  <a:srgbClr val="0066CC"/>
                </a:solidFill>
                <a:latin typeface="Arial Rounded MT Bold" pitchFamily="34" charset="0"/>
              </a:endParaRPr>
            </a:p>
          </p:txBody>
        </p:sp>
        <p:sp>
          <p:nvSpPr>
            <p:cNvPr id="202" name="Прямоугольник 201"/>
            <p:cNvSpPr/>
            <p:nvPr/>
          </p:nvSpPr>
          <p:spPr bwMode="auto">
            <a:xfrm>
              <a:off x="7168373" y="5219951"/>
              <a:ext cx="48339" cy="55241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 algn="ctr">
              <a:solidFill>
                <a:srgbClr val="C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50000"/>
                </a:spcBef>
                <a:buClr>
                  <a:srgbClr val="0066CC"/>
                </a:buClr>
                <a:buFont typeface="Wingdings" pitchFamily="2" charset="2"/>
                <a:buNone/>
                <a:defRPr/>
              </a:pPr>
              <a:endParaRPr lang="ru-RU" sz="3200" baseline="0">
                <a:solidFill>
                  <a:srgbClr val="0066CC"/>
                </a:solidFill>
                <a:latin typeface="Arial Rounded MT Bold" pitchFamily="34" charset="0"/>
              </a:endParaRPr>
            </a:p>
          </p:txBody>
        </p:sp>
        <p:sp>
          <p:nvSpPr>
            <p:cNvPr id="203" name="Freeform 6"/>
            <p:cNvSpPr>
              <a:spLocks/>
            </p:cNvSpPr>
            <p:nvPr/>
          </p:nvSpPr>
          <p:spPr bwMode="auto">
            <a:xfrm>
              <a:off x="7152955" y="5241491"/>
              <a:ext cx="79174" cy="68930"/>
            </a:xfrm>
            <a:custGeom>
              <a:avLst/>
              <a:gdLst/>
              <a:ahLst/>
              <a:cxnLst>
                <a:cxn ang="0">
                  <a:pos x="342" y="282"/>
                </a:cxn>
                <a:cxn ang="0">
                  <a:pos x="0" y="282"/>
                </a:cxn>
                <a:cxn ang="0">
                  <a:pos x="69" y="0"/>
                </a:cxn>
                <a:cxn ang="0">
                  <a:pos x="274" y="0"/>
                </a:cxn>
                <a:cxn ang="0">
                  <a:pos x="342" y="282"/>
                </a:cxn>
              </a:cxnLst>
              <a:rect l="0" t="0" r="r" b="b"/>
              <a:pathLst>
                <a:path w="342" h="282">
                  <a:moveTo>
                    <a:pt x="342" y="282"/>
                  </a:moveTo>
                  <a:lnTo>
                    <a:pt x="0" y="282"/>
                  </a:lnTo>
                  <a:lnTo>
                    <a:pt x="69" y="0"/>
                  </a:lnTo>
                  <a:lnTo>
                    <a:pt x="274" y="0"/>
                  </a:lnTo>
                  <a:lnTo>
                    <a:pt x="342" y="282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cxnSp>
        <p:nvCxnSpPr>
          <p:cNvPr id="205" name="Соединительная линия уступом 204"/>
          <p:cNvCxnSpPr>
            <a:stCxn id="187" idx="1"/>
            <a:endCxn id="184" idx="0"/>
          </p:cNvCxnSpPr>
          <p:nvPr/>
        </p:nvCxnSpPr>
        <p:spPr bwMode="auto">
          <a:xfrm rot="10800000" flipV="1">
            <a:off x="3233635" y="1982762"/>
            <a:ext cx="798297" cy="2911323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sp>
        <p:nvSpPr>
          <p:cNvPr id="210" name="Текст 3"/>
          <p:cNvSpPr txBox="1">
            <a:spLocks/>
          </p:cNvSpPr>
          <p:nvPr/>
        </p:nvSpPr>
        <p:spPr bwMode="auto">
          <a:xfrm>
            <a:off x="3851910" y="6194951"/>
            <a:ext cx="2437401" cy="294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defRPr/>
            </a:pPr>
            <a:endParaRPr lang="ru-RU" sz="1000" kern="0" baseline="0" dirty="0" smtClean="0">
              <a:latin typeface="+mn-lt"/>
            </a:endParaRPr>
          </a:p>
        </p:txBody>
      </p:sp>
      <p:cxnSp>
        <p:nvCxnSpPr>
          <p:cNvPr id="211" name="Соединительная линия уступом 210"/>
          <p:cNvCxnSpPr>
            <a:stCxn id="190" idx="1"/>
            <a:endCxn id="185" idx="6"/>
          </p:cNvCxnSpPr>
          <p:nvPr/>
        </p:nvCxnSpPr>
        <p:spPr bwMode="auto">
          <a:xfrm rot="10800000">
            <a:off x="3440035" y="5254123"/>
            <a:ext cx="231851" cy="76992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cxnSp>
        <p:nvCxnSpPr>
          <p:cNvPr id="218" name="Соединительная линия уступом 217"/>
          <p:cNvCxnSpPr>
            <a:stCxn id="166" idx="3"/>
            <a:endCxn id="191" idx="0"/>
          </p:cNvCxnSpPr>
          <p:nvPr/>
        </p:nvCxnSpPr>
        <p:spPr bwMode="auto">
          <a:xfrm>
            <a:off x="2942432" y="1703497"/>
            <a:ext cx="11537" cy="313039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cxnSp>
        <p:nvCxnSpPr>
          <p:cNvPr id="224" name="Соединительная линия уступом 223"/>
          <p:cNvCxnSpPr>
            <a:stCxn id="174" idx="1"/>
            <a:endCxn id="201" idx="0"/>
          </p:cNvCxnSpPr>
          <p:nvPr/>
        </p:nvCxnSpPr>
        <p:spPr bwMode="auto">
          <a:xfrm rot="10800000" flipV="1">
            <a:off x="3835609" y="1703497"/>
            <a:ext cx="2803762" cy="333665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grpSp>
        <p:nvGrpSpPr>
          <p:cNvPr id="227" name="Группа 226"/>
          <p:cNvGrpSpPr/>
          <p:nvPr/>
        </p:nvGrpSpPr>
        <p:grpSpPr>
          <a:xfrm>
            <a:off x="4745412" y="5366319"/>
            <a:ext cx="121826" cy="128173"/>
            <a:chOff x="5849879" y="3834326"/>
            <a:chExt cx="121826" cy="128173"/>
          </a:xfrm>
        </p:grpSpPr>
        <p:sp>
          <p:nvSpPr>
            <p:cNvPr id="228" name="Овал 234"/>
            <p:cNvSpPr>
              <a:spLocks noChangeArrowheads="1"/>
            </p:cNvSpPr>
            <p:nvPr/>
          </p:nvSpPr>
          <p:spPr bwMode="auto">
            <a:xfrm>
              <a:off x="5849879" y="3834326"/>
              <a:ext cx="121826" cy="128173"/>
            </a:xfrm>
            <a:prstGeom prst="ellipse">
              <a:avLst/>
            </a:prstGeom>
            <a:solidFill>
              <a:srgbClr val="7F99C0"/>
            </a:solidFill>
            <a:ln w="3175" algn="ctr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spcBef>
                  <a:spcPct val="50000"/>
                </a:spcBef>
                <a:buClr>
                  <a:srgbClr val="0066CC"/>
                </a:buClr>
                <a:buFont typeface="Wingdings" pitchFamily="2" charset="2"/>
                <a:buNone/>
              </a:pPr>
              <a:endParaRPr lang="en-US" sz="3200" baseline="0">
                <a:solidFill>
                  <a:srgbClr val="0066CC"/>
                </a:solidFill>
                <a:latin typeface="Arial Rounded MT Bold" pitchFamily="34" charset="0"/>
              </a:endParaRPr>
            </a:p>
          </p:txBody>
        </p:sp>
        <p:sp>
          <p:nvSpPr>
            <p:cNvPr id="229" name="Полилиния 235"/>
            <p:cNvSpPr>
              <a:spLocks noChangeArrowheads="1"/>
            </p:cNvSpPr>
            <p:nvPr/>
          </p:nvSpPr>
          <p:spPr bwMode="auto">
            <a:xfrm>
              <a:off x="5876873" y="3856087"/>
              <a:ext cx="69095" cy="84650"/>
            </a:xfrm>
            <a:custGeom>
              <a:avLst/>
              <a:gdLst>
                <a:gd name="T0" fmla="*/ 615950 w 615950"/>
                <a:gd name="T1" fmla="*/ 0 h 716280"/>
                <a:gd name="T2" fmla="*/ 355291 w 615950"/>
                <a:gd name="T3" fmla="*/ 260032 h 716280"/>
                <a:gd name="T4" fmla="*/ 137160 w 615950"/>
                <a:gd name="T5" fmla="*/ 172402 h 716280"/>
                <a:gd name="T6" fmla="*/ 245754 w 615950"/>
                <a:gd name="T7" fmla="*/ 358457 h 716280"/>
                <a:gd name="T8" fmla="*/ 0 w 615950"/>
                <a:gd name="T9" fmla="*/ 716280 h 716280"/>
                <a:gd name="T10" fmla="*/ 342900 w 615950"/>
                <a:gd name="T11" fmla="*/ 396240 h 716280"/>
                <a:gd name="T12" fmla="*/ 533400 w 615950"/>
                <a:gd name="T13" fmla="*/ 487680 h 716280"/>
                <a:gd name="T14" fmla="*/ 446731 w 615950"/>
                <a:gd name="T15" fmla="*/ 289877 h 716280"/>
                <a:gd name="T16" fmla="*/ 615950 w 615950"/>
                <a:gd name="T17" fmla="*/ 0 h 7162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15950"/>
                <a:gd name="T28" fmla="*/ 0 h 716280"/>
                <a:gd name="T29" fmla="*/ 615950 w 615950"/>
                <a:gd name="T30" fmla="*/ 716280 h 7162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15950" h="716280">
                  <a:moveTo>
                    <a:pt x="615950" y="0"/>
                  </a:moveTo>
                  <a:lnTo>
                    <a:pt x="355291" y="260032"/>
                  </a:lnTo>
                  <a:lnTo>
                    <a:pt x="137160" y="172402"/>
                  </a:lnTo>
                  <a:lnTo>
                    <a:pt x="245754" y="358457"/>
                  </a:lnTo>
                  <a:lnTo>
                    <a:pt x="0" y="716280"/>
                  </a:lnTo>
                  <a:lnTo>
                    <a:pt x="342900" y="396240"/>
                  </a:lnTo>
                  <a:lnTo>
                    <a:pt x="533400" y="487680"/>
                  </a:lnTo>
                  <a:lnTo>
                    <a:pt x="446731" y="289877"/>
                  </a:lnTo>
                  <a:lnTo>
                    <a:pt x="615950" y="0"/>
                  </a:lnTo>
                  <a:close/>
                </a:path>
              </a:pathLst>
            </a:custGeom>
            <a:solidFill>
              <a:schemeClr val="bg1"/>
            </a:solidFill>
            <a:ln w="3175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cxnSp>
        <p:nvCxnSpPr>
          <p:cNvPr id="231" name="Соединительная линия уступом 230"/>
          <p:cNvCxnSpPr>
            <a:stCxn id="182" idx="1"/>
            <a:endCxn id="228" idx="6"/>
          </p:cNvCxnSpPr>
          <p:nvPr/>
        </p:nvCxnSpPr>
        <p:spPr bwMode="auto">
          <a:xfrm rot="10800000" flipV="1">
            <a:off x="4867238" y="5303956"/>
            <a:ext cx="1772132" cy="12644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sp>
        <p:nvSpPr>
          <p:cNvPr id="244" name="Овал 243"/>
          <p:cNvSpPr/>
          <p:nvPr/>
        </p:nvSpPr>
        <p:spPr bwMode="auto">
          <a:xfrm>
            <a:off x="4752023" y="4778759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ru-RU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245" name="TextBox 244"/>
          <p:cNvSpPr txBox="1"/>
          <p:nvPr/>
        </p:nvSpPr>
        <p:spPr>
          <a:xfrm>
            <a:off x="4308731" y="4582365"/>
            <a:ext cx="8033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Нерюнгри</a:t>
            </a:r>
            <a:endParaRPr lang="ru-RU" sz="1200" dirty="0"/>
          </a:p>
        </p:txBody>
      </p:sp>
      <p:sp>
        <p:nvSpPr>
          <p:cNvPr id="251" name="Овал 250"/>
          <p:cNvSpPr/>
          <p:nvPr/>
        </p:nvSpPr>
        <p:spPr bwMode="auto">
          <a:xfrm>
            <a:off x="4031931" y="5636368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ru-RU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252" name="TextBox 251"/>
          <p:cNvSpPr txBox="1"/>
          <p:nvPr/>
        </p:nvSpPr>
        <p:spPr>
          <a:xfrm>
            <a:off x="4031931" y="5636368"/>
            <a:ext cx="8033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Улан-Удэ</a:t>
            </a:r>
            <a:endParaRPr lang="ru-RU" sz="1200" dirty="0"/>
          </a:p>
        </p:txBody>
      </p:sp>
      <p:sp>
        <p:nvSpPr>
          <p:cNvPr id="253" name="Овал 252"/>
          <p:cNvSpPr/>
          <p:nvPr/>
        </p:nvSpPr>
        <p:spPr bwMode="auto">
          <a:xfrm>
            <a:off x="4500000" y="5456345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ru-RU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254" name="TextBox 253"/>
          <p:cNvSpPr txBox="1"/>
          <p:nvPr/>
        </p:nvSpPr>
        <p:spPr>
          <a:xfrm>
            <a:off x="4391977" y="5456345"/>
            <a:ext cx="8033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Чита</a:t>
            </a:r>
            <a:endParaRPr lang="ru-RU" sz="1200" dirty="0"/>
          </a:p>
        </p:txBody>
      </p:sp>
      <p:sp>
        <p:nvSpPr>
          <p:cNvPr id="256" name="Овал 255"/>
          <p:cNvSpPr/>
          <p:nvPr/>
        </p:nvSpPr>
        <p:spPr bwMode="auto">
          <a:xfrm>
            <a:off x="3768662" y="4988577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ru-RU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3816287" y="4843288"/>
            <a:ext cx="8033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Усть-Кут</a:t>
            </a:r>
            <a:endParaRPr lang="ru-RU" sz="1200" dirty="0"/>
          </a:p>
        </p:txBody>
      </p:sp>
      <p:sp>
        <p:nvSpPr>
          <p:cNvPr id="259" name="Овал 258"/>
          <p:cNvSpPr/>
          <p:nvPr/>
        </p:nvSpPr>
        <p:spPr bwMode="auto">
          <a:xfrm>
            <a:off x="2771770" y="5276322"/>
            <a:ext cx="108000" cy="108000"/>
          </a:xfrm>
          <a:prstGeom prst="ellipse">
            <a:avLst/>
          </a:prstGeom>
          <a:solidFill>
            <a:srgbClr val="FFC000">
              <a:alpha val="70000"/>
            </a:srgbClr>
          </a:solidFill>
          <a:ln w="25400" algn="ctr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ru-RU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grpSp>
        <p:nvGrpSpPr>
          <p:cNvPr id="260" name="Группа 259"/>
          <p:cNvGrpSpPr/>
          <p:nvPr/>
        </p:nvGrpSpPr>
        <p:grpSpPr>
          <a:xfrm>
            <a:off x="251448" y="2637533"/>
            <a:ext cx="2668602" cy="962056"/>
            <a:chOff x="6912299" y="4822834"/>
            <a:chExt cx="1896858" cy="962056"/>
          </a:xfrm>
        </p:grpSpPr>
        <p:sp>
          <p:nvSpPr>
            <p:cNvPr id="261" name="Rectangle 65"/>
            <p:cNvSpPr>
              <a:spLocks noChangeArrowheads="1"/>
            </p:cNvSpPr>
            <p:nvPr/>
          </p:nvSpPr>
          <p:spPr bwMode="gray">
            <a:xfrm>
              <a:off x="6912299" y="4822834"/>
              <a:ext cx="1896857" cy="292204"/>
            </a:xfrm>
            <a:prstGeom prst="rect">
              <a:avLst/>
            </a:prstGeom>
            <a:solidFill>
              <a:srgbClr val="336699">
                <a:alpha val="58000"/>
              </a:srgbClr>
            </a:solidFill>
            <a:ln w="12700" algn="ctr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ru-RU" sz="1000" b="1" baseline="0" dirty="0" smtClean="0">
                  <a:solidFill>
                    <a:schemeClr val="bg1"/>
                  </a:solidFill>
                  <a:cs typeface="Arial" pitchFamily="34" charset="0"/>
                </a:rPr>
                <a:t>КраМЗ</a:t>
              </a:r>
              <a:endParaRPr lang="en-GB" sz="1000" b="1" baseline="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2" name="Текст 3"/>
            <p:cNvSpPr txBox="1">
              <a:spLocks/>
            </p:cNvSpPr>
            <p:nvPr/>
          </p:nvSpPr>
          <p:spPr bwMode="auto">
            <a:xfrm>
              <a:off x="6912300" y="5139838"/>
              <a:ext cx="1896857" cy="645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Увеличение прокатных мощностей переработки алюминия</a:t>
              </a:r>
              <a:r>
                <a:rPr lang="en-US" sz="1000" kern="0" baseline="0" dirty="0" smtClean="0">
                  <a:latin typeface="+mn-lt"/>
                </a:rPr>
                <a:t> </a:t>
              </a:r>
              <a:r>
                <a:rPr lang="ru-RU" sz="1000" kern="0" baseline="0" dirty="0" smtClean="0">
                  <a:latin typeface="+mn-lt"/>
                </a:rPr>
                <a:t>до 500 тыс. т</a:t>
              </a:r>
              <a:r>
                <a:rPr lang="en-US" sz="1000" kern="0" baseline="0" dirty="0" smtClean="0">
                  <a:latin typeface="+mn-lt"/>
                </a:rPr>
                <a:t>/</a:t>
              </a:r>
              <a:r>
                <a:rPr lang="ru-RU" sz="1000" kern="0" baseline="0" dirty="0" smtClean="0">
                  <a:latin typeface="+mn-lt"/>
                </a:rPr>
                <a:t>г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Кап. вложения: </a:t>
              </a:r>
              <a:r>
                <a:rPr lang="en-US" sz="1000" kern="0" baseline="0" dirty="0" smtClean="0">
                  <a:latin typeface="+mn-lt"/>
                </a:rPr>
                <a:t>$500 </a:t>
              </a:r>
              <a:r>
                <a:rPr lang="ru-RU" sz="1000" kern="0" baseline="0" dirty="0" smtClean="0">
                  <a:latin typeface="+mn-lt"/>
                </a:rPr>
                <a:t>млн.</a:t>
              </a:r>
            </a:p>
          </p:txBody>
        </p:sp>
      </p:grpSp>
      <p:cxnSp>
        <p:nvCxnSpPr>
          <p:cNvPr id="264" name="Соединительная линия уступом 263"/>
          <p:cNvCxnSpPr>
            <a:stCxn id="262" idx="2"/>
            <a:endCxn id="259" idx="0"/>
          </p:cNvCxnSpPr>
          <p:nvPr/>
        </p:nvCxnSpPr>
        <p:spPr bwMode="auto">
          <a:xfrm rot="16200000" flipH="1">
            <a:off x="1367394" y="3817945"/>
            <a:ext cx="1676733" cy="1240020"/>
          </a:xfrm>
          <a:prstGeom prst="bentConnector3">
            <a:avLst>
              <a:gd name="adj1" fmla="val 6826"/>
            </a:avLst>
          </a:prstGeom>
          <a:solidFill>
            <a:schemeClr val="accent1"/>
          </a:solidFill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triangle" w="sm" len="med"/>
          </a:ln>
          <a:effectLst/>
        </p:spPr>
      </p:cxnSp>
      <p:sp>
        <p:nvSpPr>
          <p:cNvPr id="267" name="AutoShape 31"/>
          <p:cNvSpPr>
            <a:spLocks noChangeArrowheads="1"/>
          </p:cNvSpPr>
          <p:nvPr/>
        </p:nvSpPr>
        <p:spPr bwMode="auto">
          <a:xfrm>
            <a:off x="250825" y="1022025"/>
            <a:ext cx="8642350" cy="426722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9525" algn="ctr">
            <a:noFill/>
            <a:round/>
            <a:headEnd/>
            <a:tailEnd/>
          </a:ln>
        </p:spPr>
        <p:txBody>
          <a:bodyPr wrap="square" lIns="0" rIns="0" anchor="ctr"/>
          <a:lstStyle/>
          <a:p>
            <a:pPr algn="ctr"/>
            <a:r>
              <a:rPr lang="ru-RU" sz="1200" b="1" baseline="0" dirty="0" smtClean="0">
                <a:solidFill>
                  <a:srgbClr val="5F5F5F"/>
                </a:solidFill>
              </a:rPr>
              <a:t>Группа </a:t>
            </a:r>
            <a:r>
              <a:rPr lang="en-US" sz="1200" b="1" baseline="0" dirty="0" smtClean="0">
                <a:solidFill>
                  <a:srgbClr val="5F5F5F"/>
                </a:solidFill>
              </a:rPr>
              <a:t>En+ </a:t>
            </a:r>
            <a:r>
              <a:rPr lang="ru-RU" sz="1200" b="1" baseline="0" dirty="0" smtClean="0">
                <a:solidFill>
                  <a:srgbClr val="5F5F5F"/>
                </a:solidFill>
              </a:rPr>
              <a:t>готова инвестировать в проекты развития, расположенные в Сибири и</a:t>
            </a:r>
            <a:br>
              <a:rPr lang="ru-RU" sz="1200" b="1" baseline="0" dirty="0" smtClean="0">
                <a:solidFill>
                  <a:srgbClr val="5F5F5F"/>
                </a:solidFill>
              </a:rPr>
            </a:br>
            <a:r>
              <a:rPr lang="ru-RU" sz="1200" b="1" baseline="0" dirty="0" smtClean="0">
                <a:solidFill>
                  <a:srgbClr val="5F5F5F"/>
                </a:solidFill>
              </a:rPr>
              <a:t>Дальнем Востоке до </a:t>
            </a:r>
            <a:r>
              <a:rPr lang="en-US" sz="1200" b="1" baseline="0" dirty="0" smtClean="0">
                <a:solidFill>
                  <a:srgbClr val="5F5F5F"/>
                </a:solidFill>
              </a:rPr>
              <a:t>$2</a:t>
            </a:r>
            <a:r>
              <a:rPr lang="ru-RU" sz="1200" b="1" baseline="0" dirty="0" smtClean="0">
                <a:solidFill>
                  <a:srgbClr val="5F5F5F"/>
                </a:solidFill>
              </a:rPr>
              <a:t>5</a:t>
            </a:r>
            <a:r>
              <a:rPr lang="en-US" sz="1200" b="1" baseline="0" dirty="0" smtClean="0">
                <a:solidFill>
                  <a:srgbClr val="5F5F5F"/>
                </a:solidFill>
              </a:rPr>
              <a:t> </a:t>
            </a:r>
            <a:r>
              <a:rPr lang="ru-RU" sz="1200" b="1" baseline="0" dirty="0" smtClean="0">
                <a:solidFill>
                  <a:srgbClr val="5F5F5F"/>
                </a:solidFill>
              </a:rPr>
              <a:t>млрд. в течение следующих 20 лет</a:t>
            </a:r>
            <a:endParaRPr lang="en-US" sz="1200" b="1" baseline="0" dirty="0" smtClean="0">
              <a:solidFill>
                <a:srgbClr val="5F5F5F"/>
              </a:solidFill>
            </a:endParaRPr>
          </a:p>
        </p:txBody>
      </p:sp>
      <p:sp>
        <p:nvSpPr>
          <p:cNvPr id="269" name="Овал 268"/>
          <p:cNvSpPr/>
          <p:nvPr/>
        </p:nvSpPr>
        <p:spPr bwMode="auto">
          <a:xfrm>
            <a:off x="2771770" y="5337878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ru-RU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2771770" y="5302457"/>
            <a:ext cx="8033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Красноярск</a:t>
            </a:r>
            <a:endParaRPr lang="ru-RU" sz="1200" dirty="0"/>
          </a:p>
        </p:txBody>
      </p:sp>
      <p:grpSp>
        <p:nvGrpSpPr>
          <p:cNvPr id="161" name="Группа 160"/>
          <p:cNvGrpSpPr/>
          <p:nvPr/>
        </p:nvGrpSpPr>
        <p:grpSpPr>
          <a:xfrm>
            <a:off x="251447" y="1557395"/>
            <a:ext cx="2690986" cy="611444"/>
            <a:chOff x="6912299" y="4822834"/>
            <a:chExt cx="1896858" cy="611444"/>
          </a:xfrm>
        </p:grpSpPr>
        <p:sp>
          <p:nvSpPr>
            <p:cNvPr id="166" name="Rectangle 65"/>
            <p:cNvSpPr>
              <a:spLocks noChangeArrowheads="1"/>
            </p:cNvSpPr>
            <p:nvPr/>
          </p:nvSpPr>
          <p:spPr bwMode="gray">
            <a:xfrm>
              <a:off x="6912299" y="4822834"/>
              <a:ext cx="1896857" cy="292204"/>
            </a:xfrm>
            <a:prstGeom prst="rect">
              <a:avLst/>
            </a:prstGeom>
            <a:solidFill>
              <a:srgbClr val="336699">
                <a:alpha val="58000"/>
              </a:srgbClr>
            </a:solidFill>
            <a:ln w="12700" algn="ctr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ru-RU" sz="1000" b="1" baseline="0" dirty="0" err="1" smtClean="0">
                  <a:solidFill>
                    <a:schemeClr val="bg1"/>
                  </a:solidFill>
                  <a:cs typeface="Arial" pitchFamily="34" charset="0"/>
                </a:rPr>
                <a:t>Нижнеангарская</a:t>
              </a:r>
              <a:r>
                <a:rPr lang="ru-RU" sz="1000" b="1" baseline="0" dirty="0" smtClean="0">
                  <a:solidFill>
                    <a:schemeClr val="bg1"/>
                  </a:solidFill>
                  <a:cs typeface="Arial" pitchFamily="34" charset="0"/>
                </a:rPr>
                <a:t> ГЭС</a:t>
              </a:r>
              <a:endParaRPr lang="en-GB" sz="1000" b="1" baseline="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67" name="Текст 3"/>
            <p:cNvSpPr txBox="1">
              <a:spLocks/>
            </p:cNvSpPr>
            <p:nvPr/>
          </p:nvSpPr>
          <p:spPr bwMode="auto">
            <a:xfrm>
              <a:off x="6912300" y="5139838"/>
              <a:ext cx="1896857" cy="294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Мощность: 660 МВт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Кап. вложения </a:t>
              </a:r>
              <a:r>
                <a:rPr lang="en-US" sz="1000" kern="0" baseline="0" dirty="0" smtClean="0">
                  <a:latin typeface="+mn-lt"/>
                </a:rPr>
                <a:t>$1.98 </a:t>
              </a:r>
              <a:r>
                <a:rPr lang="ru-RU" sz="1000" kern="0" baseline="0" dirty="0" smtClean="0">
                  <a:latin typeface="+mn-lt"/>
                </a:rPr>
                <a:t>млрд.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Ввод в эксплуатацию в 2019-2020 гг.</a:t>
              </a:r>
            </a:p>
          </p:txBody>
        </p:sp>
      </p:grpSp>
      <p:grpSp>
        <p:nvGrpSpPr>
          <p:cNvPr id="169" name="Группа 168"/>
          <p:cNvGrpSpPr/>
          <p:nvPr/>
        </p:nvGrpSpPr>
        <p:grpSpPr>
          <a:xfrm>
            <a:off x="6639371" y="1557395"/>
            <a:ext cx="2280679" cy="611444"/>
            <a:chOff x="6912299" y="4822834"/>
            <a:chExt cx="1896858" cy="611444"/>
          </a:xfrm>
        </p:grpSpPr>
        <p:sp>
          <p:nvSpPr>
            <p:cNvPr id="174" name="Rectangle 65"/>
            <p:cNvSpPr>
              <a:spLocks noChangeArrowheads="1"/>
            </p:cNvSpPr>
            <p:nvPr/>
          </p:nvSpPr>
          <p:spPr bwMode="gray">
            <a:xfrm>
              <a:off x="6912299" y="4822834"/>
              <a:ext cx="1896857" cy="292204"/>
            </a:xfrm>
            <a:prstGeom prst="rect">
              <a:avLst/>
            </a:prstGeom>
            <a:solidFill>
              <a:srgbClr val="336699">
                <a:alpha val="58000"/>
              </a:srgbClr>
            </a:solidFill>
            <a:ln w="12700" algn="ctr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ru-RU" sz="1000" b="1" baseline="0" dirty="0" smtClean="0">
                  <a:solidFill>
                    <a:schemeClr val="bg1"/>
                  </a:solidFill>
                  <a:cs typeface="Arial" pitchFamily="34" charset="0"/>
                </a:rPr>
                <a:t>Ленская ТЭС</a:t>
              </a:r>
              <a:endParaRPr lang="en-GB" sz="1000" b="1" baseline="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75" name="Текст 3"/>
            <p:cNvSpPr txBox="1">
              <a:spLocks/>
            </p:cNvSpPr>
            <p:nvPr/>
          </p:nvSpPr>
          <p:spPr bwMode="auto">
            <a:xfrm>
              <a:off x="6912300" y="5139838"/>
              <a:ext cx="1896857" cy="294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Топливо: попутный газ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Мощность: 1260 МВт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Кап. вложения</a:t>
              </a:r>
              <a:r>
                <a:rPr lang="en-US" sz="1000" kern="0" baseline="0" dirty="0" smtClean="0">
                  <a:latin typeface="+mn-lt"/>
                </a:rPr>
                <a:t> $1.14 </a:t>
              </a:r>
              <a:r>
                <a:rPr lang="ru-RU" sz="1000" kern="0" baseline="0" dirty="0" smtClean="0">
                  <a:latin typeface="+mn-lt"/>
                </a:rPr>
                <a:t>млрд.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Ввод в эксплуатацию в 2014-2018 гг.</a:t>
              </a:r>
            </a:p>
          </p:txBody>
        </p:sp>
      </p:grpSp>
      <p:grpSp>
        <p:nvGrpSpPr>
          <p:cNvPr id="181" name="Группа 180"/>
          <p:cNvGrpSpPr/>
          <p:nvPr/>
        </p:nvGrpSpPr>
        <p:grpSpPr>
          <a:xfrm>
            <a:off x="6639370" y="5157855"/>
            <a:ext cx="2280685" cy="611444"/>
            <a:chOff x="6912298" y="4822834"/>
            <a:chExt cx="1896859" cy="611444"/>
          </a:xfrm>
        </p:grpSpPr>
        <p:sp>
          <p:nvSpPr>
            <p:cNvPr id="182" name="Rectangle 65"/>
            <p:cNvSpPr>
              <a:spLocks noChangeArrowheads="1"/>
            </p:cNvSpPr>
            <p:nvPr/>
          </p:nvSpPr>
          <p:spPr bwMode="gray">
            <a:xfrm>
              <a:off x="6912298" y="4822834"/>
              <a:ext cx="1896857" cy="292204"/>
            </a:xfrm>
            <a:prstGeom prst="rect">
              <a:avLst/>
            </a:prstGeom>
            <a:solidFill>
              <a:srgbClr val="336699">
                <a:alpha val="58000"/>
              </a:srgbClr>
            </a:solidFill>
            <a:ln w="12700" algn="ctr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ru-RU" sz="1000" b="1" baseline="0" dirty="0" smtClean="0">
                  <a:solidFill>
                    <a:schemeClr val="bg1"/>
                  </a:solidFill>
                  <a:cs typeface="Arial" pitchFamily="34" charset="0"/>
                </a:rPr>
                <a:t>Транссибирская ГЭС</a:t>
              </a:r>
              <a:endParaRPr lang="en-GB" sz="1000" b="1" baseline="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83" name="Текст 3"/>
            <p:cNvSpPr txBox="1">
              <a:spLocks/>
            </p:cNvSpPr>
            <p:nvPr/>
          </p:nvSpPr>
          <p:spPr bwMode="auto">
            <a:xfrm>
              <a:off x="6912300" y="5139838"/>
              <a:ext cx="1896857" cy="294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Мощность: 516 МВт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Кап. вложения</a:t>
              </a:r>
              <a:r>
                <a:rPr lang="en-US" sz="1000" kern="0" baseline="0" dirty="0" smtClean="0">
                  <a:latin typeface="+mn-lt"/>
                </a:rPr>
                <a:t> $1.</a:t>
              </a:r>
              <a:r>
                <a:rPr lang="ru-RU" sz="1000" kern="0" baseline="0" dirty="0" smtClean="0">
                  <a:latin typeface="+mn-lt"/>
                </a:rPr>
                <a:t>55</a:t>
              </a:r>
              <a:r>
                <a:rPr lang="en-US" sz="1000" kern="0" baseline="0" dirty="0" smtClean="0">
                  <a:latin typeface="+mn-lt"/>
                </a:rPr>
                <a:t> </a:t>
              </a:r>
              <a:r>
                <a:rPr lang="ru-RU" sz="1000" kern="0" baseline="0" dirty="0" smtClean="0">
                  <a:latin typeface="+mn-lt"/>
                </a:rPr>
                <a:t>млрд.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Ввод в эксплуатацию в 2018-2020 гг.</a:t>
              </a:r>
            </a:p>
          </p:txBody>
        </p:sp>
      </p:grpSp>
      <p:grpSp>
        <p:nvGrpSpPr>
          <p:cNvPr id="189" name="Группа 188"/>
          <p:cNvGrpSpPr/>
          <p:nvPr/>
        </p:nvGrpSpPr>
        <p:grpSpPr>
          <a:xfrm>
            <a:off x="3671885" y="5877947"/>
            <a:ext cx="2933087" cy="611444"/>
            <a:chOff x="6912299" y="4822834"/>
            <a:chExt cx="1896858" cy="611444"/>
          </a:xfrm>
        </p:grpSpPr>
        <p:sp>
          <p:nvSpPr>
            <p:cNvPr id="190" name="Rectangle 65"/>
            <p:cNvSpPr>
              <a:spLocks noChangeArrowheads="1"/>
            </p:cNvSpPr>
            <p:nvPr/>
          </p:nvSpPr>
          <p:spPr bwMode="gray">
            <a:xfrm>
              <a:off x="6912299" y="4822834"/>
              <a:ext cx="1896857" cy="292204"/>
            </a:xfrm>
            <a:prstGeom prst="rect">
              <a:avLst/>
            </a:prstGeom>
            <a:solidFill>
              <a:srgbClr val="336699">
                <a:alpha val="58000"/>
              </a:srgbClr>
            </a:solidFill>
            <a:ln w="12700" algn="ctr">
              <a:noFill/>
              <a:round/>
              <a:headEnd/>
              <a:tailEnd/>
            </a:ln>
          </p:spPr>
          <p:txBody>
            <a:bodyPr lIns="36000" tIns="36000" rIns="36000" bIns="36000" anchor="ctr"/>
            <a:lstStyle/>
            <a:p>
              <a:pPr algn="ct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r>
                <a:rPr lang="ru-RU" sz="1000" b="1" baseline="0" dirty="0" err="1" smtClean="0">
                  <a:solidFill>
                    <a:schemeClr val="bg1"/>
                  </a:solidFill>
                  <a:cs typeface="Arial" pitchFamily="34" charset="0"/>
                </a:rPr>
                <a:t>Тайшетский</a:t>
              </a:r>
              <a:r>
                <a:rPr lang="ru-RU" sz="1000" b="1" baseline="0" dirty="0" smtClean="0">
                  <a:solidFill>
                    <a:schemeClr val="bg1"/>
                  </a:solidFill>
                  <a:cs typeface="Arial" pitchFamily="34" charset="0"/>
                </a:rPr>
                <a:t> алюминиевый завод</a:t>
              </a:r>
              <a:endParaRPr lang="en-GB" sz="1000" b="1" baseline="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4" name="Текст 3"/>
            <p:cNvSpPr txBox="1">
              <a:spLocks/>
            </p:cNvSpPr>
            <p:nvPr/>
          </p:nvSpPr>
          <p:spPr bwMode="auto">
            <a:xfrm>
              <a:off x="6912300" y="5139838"/>
              <a:ext cx="1896857" cy="294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Мощность: 750 тыс. т (1-ая очередь 50%)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Кап. вложения</a:t>
              </a:r>
              <a:r>
                <a:rPr lang="en-US" sz="1000" kern="0" baseline="0" dirty="0" smtClean="0">
                  <a:latin typeface="+mn-lt"/>
                </a:rPr>
                <a:t> $1.</a:t>
              </a:r>
              <a:r>
                <a:rPr lang="ru-RU" sz="1000" kern="0" baseline="0" dirty="0" smtClean="0">
                  <a:latin typeface="+mn-lt"/>
                </a:rPr>
                <a:t>55</a:t>
              </a:r>
              <a:r>
                <a:rPr lang="en-US" sz="1000" kern="0" baseline="0" dirty="0" smtClean="0">
                  <a:latin typeface="+mn-lt"/>
                </a:rPr>
                <a:t> </a:t>
              </a:r>
              <a:r>
                <a:rPr lang="ru-RU" sz="1000" kern="0" baseline="0" dirty="0" smtClean="0">
                  <a:latin typeface="+mn-lt"/>
                </a:rPr>
                <a:t>млрд.</a:t>
              </a:r>
            </a:p>
            <a:p>
              <a:pPr marL="182563" indent="-182563" eaLnBrk="0" hangingPunc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99"/>
                </a:buClr>
                <a:buFont typeface="Wingdings" pitchFamily="2" charset="2"/>
                <a:buChar char="n"/>
                <a:defRPr/>
              </a:pPr>
              <a:r>
                <a:rPr lang="ru-RU" sz="1000" kern="0" baseline="0" dirty="0" smtClean="0">
                  <a:latin typeface="+mn-lt"/>
                </a:rPr>
                <a:t>Ввод в эксплуатацию в 2013 г.</a:t>
              </a:r>
            </a:p>
          </p:txBody>
        </p:sp>
      </p:grpSp>
      <p:sp>
        <p:nvSpPr>
          <p:cNvPr id="195" name="Овал 194"/>
          <p:cNvSpPr/>
          <p:nvPr/>
        </p:nvSpPr>
        <p:spPr bwMode="auto">
          <a:xfrm>
            <a:off x="3774285" y="5465301"/>
            <a:ext cx="72000" cy="72000"/>
          </a:xfrm>
          <a:prstGeom prst="ellipse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ru-RU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3732662" y="5294835"/>
            <a:ext cx="8033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Иркутск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71362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Социально-экономическое развитие </a:t>
            </a:r>
            <a:r>
              <a:rPr lang="ru-RU" dirty="0"/>
              <a:t>отстает от общероссийского уровня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5A031FD-87D8-48C3-B6F7-91193319DB3E}" type="slidenum">
              <a:rPr lang="ru-RU" altLang="zh-TW" smtClean="0"/>
              <a:pPr>
                <a:defRPr/>
              </a:pPr>
              <a:t>5</a:t>
            </a:fld>
            <a:endParaRPr lang="ru-RU" altLang="zh-TW" dirty="0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17"/>
          <a:stretch>
            <a:fillRect/>
          </a:stretch>
        </p:blipFill>
        <p:spPr bwMode="auto">
          <a:xfrm>
            <a:off x="5611240" y="1343344"/>
            <a:ext cx="3350197" cy="2376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5292092" y="1053136"/>
            <a:ext cx="3569333" cy="314683"/>
          </a:xfrm>
          <a:prstGeom prst="rect">
            <a:avLst/>
          </a:prstGeom>
          <a:solidFill>
            <a:srgbClr val="666699"/>
          </a:solidFill>
          <a:ln>
            <a:noFill/>
          </a:ln>
        </p:spPr>
        <p:txBody>
          <a:bodyPr wrap="square" lIns="36000" tIns="72000" rIns="36000" bIns="72000"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altLang="zh-TW" sz="1100" b="1" baseline="0" dirty="0">
                <a:solidFill>
                  <a:schemeClr val="bg1"/>
                </a:solidFill>
                <a:latin typeface="Arial Rounded MT Bold" pitchFamily="34" charset="0"/>
                <a:ea typeface="PMingLiU" pitchFamily="18" charset="-120"/>
              </a:rPr>
              <a:t>Рост ВРП за период 199</a:t>
            </a:r>
            <a:r>
              <a:rPr lang="ru-RU" altLang="zh-TW" sz="1100" b="1" baseline="0" dirty="0">
                <a:solidFill>
                  <a:schemeClr val="bg1"/>
                </a:solidFill>
                <a:ea typeface="PMingLiU" pitchFamily="18" charset="-120"/>
              </a:rPr>
              <a:t>7</a:t>
            </a:r>
            <a:r>
              <a:rPr lang="ru-RU" altLang="zh-TW" sz="1100" b="1" baseline="0" dirty="0">
                <a:solidFill>
                  <a:schemeClr val="bg1"/>
                </a:solidFill>
                <a:latin typeface="Arial Rounded MT Bold" pitchFamily="34" charset="0"/>
                <a:ea typeface="PMingLiU" pitchFamily="18" charset="-120"/>
              </a:rPr>
              <a:t>-200</a:t>
            </a:r>
            <a:r>
              <a:rPr lang="ru-RU" altLang="zh-TW" sz="1100" b="1" baseline="0" dirty="0">
                <a:solidFill>
                  <a:schemeClr val="bg1"/>
                </a:solidFill>
                <a:ea typeface="PMingLiU" pitchFamily="18" charset="-120"/>
              </a:rPr>
              <a:t>9</a:t>
            </a:r>
            <a:r>
              <a:rPr lang="ru-RU" altLang="zh-TW" sz="1100" b="1" baseline="0" dirty="0">
                <a:solidFill>
                  <a:schemeClr val="bg1"/>
                </a:solidFill>
                <a:latin typeface="Arial Rounded MT Bold" pitchFamily="34" charset="0"/>
                <a:ea typeface="PMingLiU" pitchFamily="18" charset="-120"/>
              </a:rPr>
              <a:t> г. (199</a:t>
            </a:r>
            <a:r>
              <a:rPr lang="ru-RU" altLang="zh-TW" sz="1100" b="1" baseline="0" dirty="0">
                <a:solidFill>
                  <a:schemeClr val="bg1"/>
                </a:solidFill>
                <a:ea typeface="PMingLiU" pitchFamily="18" charset="-120"/>
              </a:rPr>
              <a:t>7</a:t>
            </a:r>
            <a:r>
              <a:rPr lang="ru-RU" altLang="zh-TW" sz="1100" b="1" baseline="0" dirty="0">
                <a:solidFill>
                  <a:schemeClr val="bg1"/>
                </a:solidFill>
                <a:latin typeface="Arial Rounded MT Bold" pitchFamily="34" charset="0"/>
                <a:ea typeface="PMingLiU" pitchFamily="18" charset="-120"/>
              </a:rPr>
              <a:t>=100%)</a:t>
            </a:r>
            <a:endParaRPr lang="ru-RU" altLang="zh-TW" sz="1100" b="1" baseline="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5292091" y="3750946"/>
            <a:ext cx="3601083" cy="290513"/>
          </a:xfrm>
          <a:prstGeom prst="rect">
            <a:avLst/>
          </a:prstGeom>
          <a:solidFill>
            <a:srgbClr val="666699"/>
          </a:solidFill>
          <a:ln>
            <a:noFill/>
          </a:ln>
        </p:spPr>
        <p:txBody>
          <a:bodyPr anchor="ctr"/>
          <a:lstStyle/>
          <a:p>
            <a:pPr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altLang="zh-TW" sz="1200" b="1" baseline="0" dirty="0">
                <a:solidFill>
                  <a:schemeClr val="bg1"/>
                </a:solidFill>
                <a:latin typeface="Arial Rounded MT Bold" pitchFamily="34" charset="0"/>
                <a:ea typeface="PMingLiU" pitchFamily="18" charset="-120"/>
              </a:rPr>
              <a:t>Чистый приток (отток) населения в </a:t>
            </a:r>
            <a:r>
              <a:rPr lang="ru-RU" altLang="zh-TW" sz="1200" baseline="0" dirty="0">
                <a:solidFill>
                  <a:schemeClr val="bg1"/>
                </a:solidFill>
                <a:latin typeface="Arial Rounded MT Bold" pitchFamily="34" charset="0"/>
                <a:ea typeface="PMingLiU" pitchFamily="18" charset="-120"/>
              </a:rPr>
              <a:t>2009 г</a:t>
            </a:r>
            <a:r>
              <a:rPr lang="ru-RU" altLang="zh-TW" sz="1200" b="1" baseline="0" dirty="0">
                <a:solidFill>
                  <a:schemeClr val="bg1"/>
                </a:solidFill>
                <a:latin typeface="Arial Rounded MT Bold" pitchFamily="34" charset="0"/>
                <a:ea typeface="PMingLiU" pitchFamily="18" charset="-120"/>
              </a:rPr>
              <a:t>.</a:t>
            </a:r>
            <a:endParaRPr lang="ru-RU" altLang="zh-TW" sz="1200" b="1" baseline="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pic>
        <p:nvPicPr>
          <p:cNvPr id="9" name="Picture 36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5"/>
          <a:stretch/>
        </p:blipFill>
        <p:spPr bwMode="auto">
          <a:xfrm>
            <a:off x="5611240" y="4079559"/>
            <a:ext cx="3060391" cy="259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5292092" y="6455102"/>
            <a:ext cx="1363662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Источник: Росстат</a:t>
            </a:r>
          </a:p>
        </p:txBody>
      </p:sp>
      <p:sp>
        <p:nvSpPr>
          <p:cNvPr id="11" name="Текст 2"/>
          <p:cNvSpPr txBox="1">
            <a:spLocks/>
          </p:cNvSpPr>
          <p:nvPr/>
        </p:nvSpPr>
        <p:spPr bwMode="auto">
          <a:xfrm>
            <a:off x="250825" y="1050925"/>
            <a:ext cx="4860925" cy="399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2563" indent="-182563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446088" indent="-182563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3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200" b="1" baseline="0" dirty="0">
                <a:latin typeface="Calibri" pitchFamily="34" charset="0"/>
                <a:ea typeface="PMingLiU" pitchFamily="18" charset="-120"/>
                <a:cs typeface="Calibri" pitchFamily="34" charset="0"/>
              </a:rPr>
              <a:t>Вклад Сибирского и Дальневосточного федеральных округов в ВВП России остается невысоким</a:t>
            </a:r>
          </a:p>
          <a:p>
            <a:pPr lvl="1">
              <a:spcBef>
                <a:spcPts val="300"/>
              </a:spcBef>
              <a:spcAft>
                <a:spcPts val="400"/>
              </a:spcAft>
              <a:buClr>
                <a:srgbClr val="2D2D8A"/>
              </a:buClr>
              <a:buFontTx/>
              <a:buChar char="–"/>
            </a:pPr>
            <a:r>
              <a:rPr lang="ru-RU" altLang="zh-TW" sz="1200" baseline="0" dirty="0">
                <a:latin typeface="Calibri" pitchFamily="34" charset="0"/>
                <a:ea typeface="PMingLiU" pitchFamily="18" charset="-120"/>
                <a:cs typeface="Calibri" pitchFamily="34" charset="0"/>
              </a:rPr>
              <a:t>В 2009 г. доля Сибирского ФО в общей сумме ВРП по всем регионам России составляла 10,6%, а Дальневосточного ФО – 5,4%. </a:t>
            </a:r>
          </a:p>
          <a:p>
            <a:pPr lvl="1">
              <a:spcBef>
                <a:spcPts val="300"/>
              </a:spcBef>
              <a:spcAft>
                <a:spcPts val="400"/>
              </a:spcAft>
              <a:buClr>
                <a:srgbClr val="2D2D8A"/>
              </a:buClr>
              <a:buFontTx/>
              <a:buChar char="–"/>
            </a:pPr>
            <a:r>
              <a:rPr lang="ru-RU" altLang="zh-TW" sz="1200" baseline="0" dirty="0">
                <a:latin typeface="Calibri" pitchFamily="34" charset="0"/>
                <a:ea typeface="PMingLiU" pitchFamily="18" charset="-120"/>
                <a:cs typeface="Calibri" pitchFamily="34" charset="0"/>
              </a:rPr>
              <a:t>Если в 2009 г. ВВП России увеличился по сравнению с 1997 г. в 1,74 раза, то ВРП Сибирского и Дальневосточного округов – примерно в 1,6 раза </a:t>
            </a:r>
          </a:p>
          <a:p>
            <a:pPr>
              <a:spcBef>
                <a:spcPts val="3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200" b="1" baseline="0" dirty="0">
                <a:latin typeface="Calibri" pitchFamily="34" charset="0"/>
                <a:ea typeface="PMingLiU" pitchFamily="18" charset="-120"/>
                <a:cs typeface="Calibri" pitchFamily="34" charset="0"/>
              </a:rPr>
              <a:t>ВРП на душу населения в С</a:t>
            </a:r>
            <a:r>
              <a:rPr lang="ru-RU" altLang="zh-TW" sz="1200" b="1" baseline="0" dirty="0">
                <a:latin typeface="Calibri" pitchFamily="34" charset="0"/>
                <a:cs typeface="Calibri" pitchFamily="34" charset="0"/>
              </a:rPr>
              <a:t>ибири</a:t>
            </a:r>
            <a:r>
              <a:rPr lang="ru-RU" altLang="zh-TW" sz="1200" b="1" baseline="0" dirty="0">
                <a:latin typeface="Calibri" pitchFamily="34" charset="0"/>
                <a:ea typeface="PMingLiU" pitchFamily="18" charset="-120"/>
                <a:cs typeface="Calibri" pitchFamily="34" charset="0"/>
              </a:rPr>
              <a:t> ниже общероссийского уровня</a:t>
            </a:r>
          </a:p>
          <a:p>
            <a:pPr lvl="1">
              <a:spcBef>
                <a:spcPts val="300"/>
              </a:spcBef>
              <a:spcAft>
                <a:spcPts val="400"/>
              </a:spcAft>
              <a:buClr>
                <a:srgbClr val="2D2D8A"/>
              </a:buClr>
              <a:buFontTx/>
              <a:buChar char="–"/>
            </a:pPr>
            <a:r>
              <a:rPr lang="ru-RU" altLang="zh-TW" sz="1200" baseline="0" dirty="0">
                <a:latin typeface="Calibri" pitchFamily="34" charset="0"/>
                <a:ea typeface="PMingLiU" pitchFamily="18" charset="-120"/>
                <a:cs typeface="Calibri" pitchFamily="34" charset="0"/>
              </a:rPr>
              <a:t>Если в среднем по регионам России ВРП на душу населения в 2009 г. составил 226 тыс. руб., то в Сибирском ФО – 173,4тыс. руб. </a:t>
            </a:r>
          </a:p>
          <a:p>
            <a:pPr>
              <a:spcBef>
                <a:spcPts val="3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200" b="1" baseline="0" dirty="0">
                <a:latin typeface="Calibri" pitchFamily="34" charset="0"/>
                <a:ea typeface="PMingLiU" pitchFamily="18" charset="-120"/>
                <a:cs typeface="Calibri" pitchFamily="34" charset="0"/>
              </a:rPr>
              <a:t>Продолжается сокращение населения Сибири и Дальнего Востока</a:t>
            </a:r>
          </a:p>
          <a:p>
            <a:pPr lvl="1">
              <a:spcBef>
                <a:spcPts val="100"/>
              </a:spcBef>
              <a:spcAft>
                <a:spcPts val="200"/>
              </a:spcAft>
              <a:buClr>
                <a:srgbClr val="2D2D8A"/>
              </a:buClr>
              <a:buFontTx/>
              <a:buChar char="–"/>
            </a:pPr>
            <a:r>
              <a:rPr lang="ru-RU" altLang="zh-TW" sz="1200" baseline="0" dirty="0">
                <a:latin typeface="Calibri" pitchFamily="34" charset="0"/>
                <a:ea typeface="PMingLiU" pitchFamily="18" charset="-120"/>
                <a:cs typeface="Calibri" pitchFamily="34" charset="0"/>
              </a:rPr>
              <a:t>В 2009 г. разница между количеством прибывшего и выбывшего населения в ДФО была наибольшей среди федеральных округов и составила -3,6 человека на 1000 жителей, а в  СФО - (-1).  </a:t>
            </a:r>
          </a:p>
          <a:p>
            <a:pPr lvl="1">
              <a:spcBef>
                <a:spcPts val="100"/>
              </a:spcBef>
              <a:spcAft>
                <a:spcPts val="200"/>
              </a:spcAft>
              <a:buClr>
                <a:srgbClr val="2D2D8A"/>
              </a:buClr>
              <a:buFontTx/>
              <a:buChar char="–"/>
            </a:pPr>
            <a:r>
              <a:rPr lang="ru-RU" altLang="zh-TW" sz="1200" baseline="0" dirty="0">
                <a:latin typeface="Calibri" pitchFamily="34" charset="0"/>
                <a:ea typeface="PMingLiU" pitchFamily="18" charset="-120"/>
                <a:cs typeface="Calibri" pitchFamily="34" charset="0"/>
              </a:rPr>
              <a:t>с 1995 г. численность постоянного населения Сибири сократилась на 1,4 млн. чел</a:t>
            </a:r>
          </a:p>
        </p:txBody>
      </p:sp>
      <p:sp>
        <p:nvSpPr>
          <p:cNvPr id="12" name="Текст 3"/>
          <p:cNvSpPr>
            <a:spLocks/>
          </p:cNvSpPr>
          <p:nvPr/>
        </p:nvSpPr>
        <p:spPr bwMode="auto">
          <a:xfrm>
            <a:off x="251448" y="5229230"/>
            <a:ext cx="5018087" cy="1133475"/>
          </a:xfrm>
          <a:prstGeom prst="rect">
            <a:avLst/>
          </a:prstGeom>
          <a:solidFill>
            <a:srgbClr val="84B6DA">
              <a:alpha val="56862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None/>
            </a:pPr>
            <a:r>
              <a:rPr lang="ru-RU" sz="1200" b="1" baseline="0" dirty="0"/>
              <a:t>Существующие экономические, финансовые и человеческие ресурсы Сибири и Дальнего Востока недостаточны для реализации колоссального потенциала развития. Необходима мобилизация </a:t>
            </a:r>
            <a:r>
              <a:rPr lang="ru-RU" sz="1200" b="1" baseline="0" dirty="0" smtClean="0"/>
              <a:t>значительных инвестиций </a:t>
            </a:r>
            <a:r>
              <a:rPr lang="ru-RU" sz="1200" b="1" baseline="0" dirty="0"/>
              <a:t>для развития </a:t>
            </a:r>
            <a:r>
              <a:rPr lang="ru-RU" sz="1200" b="1" baseline="0" dirty="0" smtClean="0"/>
              <a:t>региона, в том числе  </a:t>
            </a:r>
            <a:r>
              <a:rPr lang="ru-RU" sz="1200" b="1" baseline="0" dirty="0"/>
              <a:t>в рамках </a:t>
            </a:r>
            <a:r>
              <a:rPr lang="ru-RU" sz="1200" b="1" baseline="0" dirty="0" err="1"/>
              <a:t>частно</a:t>
            </a:r>
            <a:r>
              <a:rPr lang="ru-RU" sz="1200" b="1" baseline="0" dirty="0"/>
              <a:t>-государственного партнерства</a:t>
            </a:r>
          </a:p>
        </p:txBody>
      </p:sp>
    </p:spTree>
    <p:extLst>
      <p:ext uri="{BB962C8B-B14F-4D97-AF65-F5344CB8AC3E}">
        <p14:creationId xmlns:p14="http://schemas.microsoft.com/office/powerpoint/2010/main" val="138932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" y="102869"/>
            <a:ext cx="5686426" cy="731521"/>
          </a:xfrm>
        </p:spPr>
        <p:txBody>
          <a:bodyPr/>
          <a:lstStyle/>
          <a:p>
            <a:r>
              <a:rPr lang="ru-RU" sz="1900" dirty="0" smtClean="0"/>
              <a:t>Дополнительные государственные инвестиции на развитие инфраструктуры</a:t>
            </a:r>
            <a:endParaRPr lang="ru-RU" sz="19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5A031FD-87D8-48C3-B6F7-91193319DB3E}" type="slidenum">
              <a:rPr lang="ru-RU" altLang="zh-TW" smtClean="0"/>
              <a:pPr>
                <a:defRPr/>
              </a:pPr>
              <a:t>6</a:t>
            </a:fld>
            <a:endParaRPr lang="ru-RU" altLang="zh-TW" dirty="0"/>
          </a:p>
        </p:txBody>
      </p:sp>
      <p:pic>
        <p:nvPicPr>
          <p:cNvPr id="5" name="Рисунок 5" descr="transsib-passenger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19" t="59198" r="9897" b="1660"/>
          <a:stretch>
            <a:fillRect/>
          </a:stretch>
        </p:blipFill>
        <p:spPr bwMode="auto">
          <a:xfrm>
            <a:off x="-1588" y="2474913"/>
            <a:ext cx="8375651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transsib-passenger.gif"/>
          <p:cNvPicPr>
            <a:picLocks noChangeAspect="1"/>
          </p:cNvPicPr>
          <p:nvPr/>
        </p:nvPicPr>
        <p:blipFill>
          <a:blip r:embed="rId2"/>
          <a:srcRect l="375" t="84838" r="67336" b="318"/>
          <a:stretch>
            <a:fillRect/>
          </a:stretch>
        </p:blipFill>
        <p:spPr>
          <a:xfrm>
            <a:off x="160338" y="1984375"/>
            <a:ext cx="4740275" cy="128428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cxnSp>
        <p:nvCxnSpPr>
          <p:cNvPr id="7" name="Прямая со стрелкой 28"/>
          <p:cNvCxnSpPr>
            <a:cxnSpLocks noChangeShapeType="1"/>
          </p:cNvCxnSpPr>
          <p:nvPr/>
        </p:nvCxnSpPr>
        <p:spPr bwMode="auto">
          <a:xfrm flipV="1">
            <a:off x="4186238" y="5143500"/>
            <a:ext cx="1039812" cy="747713"/>
          </a:xfrm>
          <a:prstGeom prst="straightConnector1">
            <a:avLst/>
          </a:prstGeom>
          <a:noFill/>
          <a:ln w="28575" algn="ctr">
            <a:solidFill>
              <a:srgbClr val="008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Прямая со стрелкой 31"/>
          <p:cNvCxnSpPr>
            <a:cxnSpLocks noChangeShapeType="1"/>
          </p:cNvCxnSpPr>
          <p:nvPr/>
        </p:nvCxnSpPr>
        <p:spPr bwMode="auto">
          <a:xfrm flipH="1" flipV="1">
            <a:off x="7962900" y="5475288"/>
            <a:ext cx="257175" cy="538162"/>
          </a:xfrm>
          <a:prstGeom prst="straightConnector1">
            <a:avLst/>
          </a:prstGeom>
          <a:noFill/>
          <a:ln w="28575" algn="ctr">
            <a:solidFill>
              <a:srgbClr val="0066CC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6494463" y="3722688"/>
            <a:ext cx="730250" cy="698500"/>
          </a:xfrm>
          <a:prstGeom prst="ellipse">
            <a:avLst/>
          </a:prstGeom>
          <a:solidFill>
            <a:srgbClr val="FFCC99">
              <a:alpha val="50195"/>
            </a:srgbClr>
          </a:solidFill>
          <a:ln w="31750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1600" b="1" baseline="0">
                <a:solidFill>
                  <a:srgbClr val="FF0000"/>
                </a:solidFill>
              </a:rPr>
              <a:t>40т</a:t>
            </a:r>
          </a:p>
        </p:txBody>
      </p:sp>
      <p:grpSp>
        <p:nvGrpSpPr>
          <p:cNvPr id="11" name="Group 8"/>
          <p:cNvGrpSpPr>
            <a:grpSpLocks/>
          </p:cNvGrpSpPr>
          <p:nvPr/>
        </p:nvGrpSpPr>
        <p:grpSpPr bwMode="auto">
          <a:xfrm>
            <a:off x="6562725" y="5853113"/>
            <a:ext cx="2551113" cy="955675"/>
            <a:chOff x="4127" y="3684"/>
            <a:chExt cx="1607" cy="554"/>
          </a:xfrm>
        </p:grpSpPr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4127" y="3684"/>
              <a:ext cx="1607" cy="159"/>
            </a:xfrm>
            <a:prstGeom prst="rect">
              <a:avLst/>
            </a:pr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0066CC"/>
                </a:buClr>
                <a:buFont typeface="Wingdings" pitchFamily="2" charset="2"/>
                <a:buNone/>
              </a:pPr>
              <a:r>
                <a:rPr lang="ru-RU" sz="1200" b="1" baseline="0">
                  <a:solidFill>
                    <a:schemeClr val="bg1"/>
                  </a:solidFill>
                  <a:latin typeface="Arial Rounded MT Bold" pitchFamily="34" charset="0"/>
                </a:rPr>
                <a:t>Порты Дальнего Востока</a:t>
              </a:r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4127" y="3866"/>
              <a:ext cx="1607" cy="372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0066CC"/>
                </a:buClr>
                <a:buFont typeface="Wingdings" pitchFamily="2" charset="2"/>
                <a:buNone/>
              </a:pPr>
              <a:r>
                <a:rPr lang="ru-RU" sz="1200" baseline="0" dirty="0">
                  <a:solidFill>
                    <a:schemeClr val="accent2"/>
                  </a:solidFill>
                  <a:latin typeface="Arial Rounded MT Bold" pitchFamily="34" charset="0"/>
                </a:rPr>
                <a:t>Пропускная способность </a:t>
              </a:r>
              <a:r>
                <a:rPr lang="ru-RU" sz="1200" baseline="0" dirty="0" smtClean="0">
                  <a:solidFill>
                    <a:schemeClr val="accent2"/>
                  </a:solidFill>
                  <a:latin typeface="Arial Rounded MT Bold" pitchFamily="34" charset="0"/>
                </a:rPr>
                <a:t>120 </a:t>
              </a:r>
              <a:r>
                <a:rPr lang="ru-RU" sz="1200" baseline="0" dirty="0">
                  <a:solidFill>
                    <a:schemeClr val="accent2"/>
                  </a:solidFill>
                  <a:latin typeface="Arial Rounded MT Bold" pitchFamily="34" charset="0"/>
                </a:rPr>
                <a:t>млн. тонн в год / экспортная мощность 70 млн. тонн в год</a:t>
              </a:r>
            </a:p>
          </p:txBody>
        </p:sp>
      </p:grpSp>
      <p:cxnSp>
        <p:nvCxnSpPr>
          <p:cNvPr id="14" name="Прямая со стрелкой 28"/>
          <p:cNvCxnSpPr>
            <a:cxnSpLocks noChangeShapeType="1"/>
          </p:cNvCxnSpPr>
          <p:nvPr/>
        </p:nvCxnSpPr>
        <p:spPr bwMode="auto">
          <a:xfrm flipH="1">
            <a:off x="6921500" y="3168650"/>
            <a:ext cx="180975" cy="536575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7389813" y="4776788"/>
            <a:ext cx="730250" cy="722312"/>
          </a:xfrm>
          <a:prstGeom prst="ellipse">
            <a:avLst/>
          </a:prstGeom>
          <a:solidFill>
            <a:srgbClr val="C2D1F0">
              <a:alpha val="50195"/>
            </a:srgbClr>
          </a:solidFill>
          <a:ln w="31750" algn="ctr">
            <a:solidFill>
              <a:srgbClr val="000080"/>
            </a:solidFill>
            <a:prstDash val="dash"/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ru-RU" sz="1600" b="1" baseline="0">
                <a:solidFill>
                  <a:schemeClr val="accent2"/>
                </a:solidFill>
              </a:rPr>
              <a:t>70т</a:t>
            </a:r>
          </a:p>
        </p:txBody>
      </p:sp>
      <p:grpSp>
        <p:nvGrpSpPr>
          <p:cNvPr id="16" name="Group 13"/>
          <p:cNvGrpSpPr>
            <a:grpSpLocks/>
          </p:cNvGrpSpPr>
          <p:nvPr/>
        </p:nvGrpSpPr>
        <p:grpSpPr bwMode="auto">
          <a:xfrm>
            <a:off x="6383338" y="2017713"/>
            <a:ext cx="2551112" cy="1301750"/>
            <a:chOff x="1184" y="1838"/>
            <a:chExt cx="1607" cy="820"/>
          </a:xfrm>
        </p:grpSpPr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1184" y="1838"/>
              <a:ext cx="1607" cy="173"/>
            </a:xfrm>
            <a:prstGeom prst="rect">
              <a:avLst/>
            </a:pr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0066CC"/>
                </a:buClr>
                <a:buFont typeface="Wingdings" pitchFamily="2" charset="2"/>
                <a:buNone/>
              </a:pPr>
              <a:r>
                <a:rPr lang="ru-RU" sz="1200" b="1" baseline="0">
                  <a:solidFill>
                    <a:schemeClr val="bg1"/>
                  </a:solidFill>
                  <a:latin typeface="Arial Rounded MT Bold" pitchFamily="34" charset="0"/>
                </a:rPr>
                <a:t>Транссиб</a:t>
              </a: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1184" y="2018"/>
              <a:ext cx="1607" cy="640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0066CC"/>
                </a:buClr>
                <a:buFont typeface="Wingdings" pitchFamily="2" charset="2"/>
                <a:buNone/>
              </a:pPr>
              <a:r>
                <a:rPr lang="ru-RU" sz="1200" baseline="0" dirty="0">
                  <a:solidFill>
                    <a:schemeClr val="accent2"/>
                  </a:solidFill>
                  <a:latin typeface="Arial Rounded MT Bold" pitchFamily="34" charset="0"/>
                </a:rPr>
                <a:t>Пропускная способность магистрали в направлении дальневосточных портов составляет </a:t>
              </a:r>
              <a:r>
                <a:rPr lang="ru-RU" sz="1200" baseline="0" dirty="0" smtClean="0">
                  <a:solidFill>
                    <a:schemeClr val="accent2"/>
                  </a:solidFill>
                  <a:latin typeface="Arial Rounded MT Bold" pitchFamily="34" charset="0"/>
                </a:rPr>
                <a:t>менее 60 </a:t>
              </a:r>
              <a:r>
                <a:rPr lang="ru-RU" sz="1200" baseline="0" dirty="0">
                  <a:solidFill>
                    <a:schemeClr val="accent2"/>
                  </a:solidFill>
                  <a:latin typeface="Arial Rounded MT Bold" pitchFamily="34" charset="0"/>
                </a:rPr>
                <a:t>млн. тонн в год</a:t>
              </a:r>
            </a:p>
          </p:txBody>
        </p:sp>
      </p:grpSp>
      <p:sp>
        <p:nvSpPr>
          <p:cNvPr id="25" name="Rectangle 22"/>
          <p:cNvSpPr>
            <a:spLocks noChangeArrowheads="1"/>
          </p:cNvSpPr>
          <p:nvPr/>
        </p:nvSpPr>
        <p:spPr bwMode="auto">
          <a:xfrm>
            <a:off x="149225" y="986623"/>
            <a:ext cx="8774113" cy="95410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1400" baseline="0" dirty="0" smtClean="0">
                <a:latin typeface="Arial Rounded MT Bold" pitchFamily="34" charset="0"/>
              </a:rPr>
              <a:t>Без</a:t>
            </a:r>
            <a:r>
              <a:rPr lang="en-US" sz="1400" baseline="0" dirty="0" smtClean="0">
                <a:latin typeface="Arial Rounded MT Bold" pitchFamily="34" charset="0"/>
              </a:rPr>
              <a:t> </a:t>
            </a:r>
            <a:r>
              <a:rPr lang="ru-RU" sz="1400" baseline="0" dirty="0" smtClean="0">
                <a:latin typeface="Arial Rounded MT Bold" pitchFamily="34" charset="0"/>
              </a:rPr>
              <a:t>значительных инвестиций в развитие железнодорожной инфраструктуры в ближайшие 5 лет (около </a:t>
            </a:r>
            <a:r>
              <a:rPr lang="en-US" sz="1400" baseline="0" dirty="0" smtClean="0">
                <a:latin typeface="Arial Rounded MT Bold" pitchFamily="34" charset="0"/>
              </a:rPr>
              <a:t>$60</a:t>
            </a:r>
            <a:r>
              <a:rPr lang="ru-RU" sz="1400" baseline="0" dirty="0" smtClean="0">
                <a:latin typeface="Arial Rounded MT Bold" pitchFamily="34" charset="0"/>
              </a:rPr>
              <a:t> млрд.) из внешних источников (средств Федерального бюджета и </a:t>
            </a:r>
            <a:r>
              <a:rPr lang="ru-RU" sz="1400" baseline="0" dirty="0" smtClean="0">
                <a:latin typeface="Arial Rounded MT Bold" pitchFamily="34" charset="0"/>
              </a:rPr>
              <a:t>внешних целевых займов), </a:t>
            </a:r>
            <a:r>
              <a:rPr lang="ru-RU" sz="1400" baseline="0" dirty="0" smtClean="0">
                <a:latin typeface="Arial Rounded MT Bold" pitchFamily="34" charset="0"/>
              </a:rPr>
              <a:t>а также </a:t>
            </a:r>
            <a:r>
              <a:rPr lang="ru-RU" sz="1400" baseline="0" dirty="0">
                <a:latin typeface="Arial Rounded MT Bold" pitchFamily="34" charset="0"/>
              </a:rPr>
              <a:t>б</a:t>
            </a:r>
            <a:r>
              <a:rPr lang="ru-RU" sz="1400" baseline="0" dirty="0" smtClean="0">
                <a:latin typeface="Arial Rounded MT Bold" pitchFamily="34" charset="0"/>
              </a:rPr>
              <a:t>ез оптимизации таможенных и налоговых процедур, мы столкнемся с фактором, сдерживающим развитие Сибири и </a:t>
            </a:r>
            <a:r>
              <a:rPr lang="ru-RU" sz="1400" baseline="0" dirty="0">
                <a:latin typeface="Arial Rounded MT Bold" pitchFamily="34" charset="0"/>
              </a:rPr>
              <a:t>Д</a:t>
            </a:r>
            <a:r>
              <a:rPr lang="ru-RU" sz="1400" baseline="0" dirty="0" smtClean="0">
                <a:latin typeface="Arial Rounded MT Bold" pitchFamily="34" charset="0"/>
              </a:rPr>
              <a:t>альнего Востока</a:t>
            </a:r>
            <a:endParaRPr lang="ru-RU" sz="1400" baseline="0" dirty="0">
              <a:latin typeface="Arial Rounded MT Bold" pitchFamily="34" charset="0"/>
            </a:endParaRPr>
          </a:p>
        </p:txBody>
      </p:sp>
      <p:sp>
        <p:nvSpPr>
          <p:cNvPr id="26" name="Line 23"/>
          <p:cNvSpPr>
            <a:spLocks noChangeShapeType="1"/>
          </p:cNvSpPr>
          <p:nvPr/>
        </p:nvSpPr>
        <p:spPr bwMode="auto">
          <a:xfrm>
            <a:off x="2411413" y="5475288"/>
            <a:ext cx="617537" cy="23812"/>
          </a:xfrm>
          <a:prstGeom prst="line">
            <a:avLst/>
          </a:prstGeom>
          <a:noFill/>
          <a:ln>
            <a:noFill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27" name="Group 24"/>
          <p:cNvGrpSpPr>
            <a:grpSpLocks/>
          </p:cNvGrpSpPr>
          <p:nvPr/>
        </p:nvGrpSpPr>
        <p:grpSpPr bwMode="auto">
          <a:xfrm>
            <a:off x="149225" y="5480050"/>
            <a:ext cx="5786438" cy="1328738"/>
            <a:chOff x="-1" y="3451"/>
            <a:chExt cx="3740" cy="750"/>
          </a:xfrm>
        </p:grpSpPr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0" y="3451"/>
              <a:ext cx="3739" cy="155"/>
            </a:xfrm>
            <a:prstGeom prst="rect">
              <a:avLst/>
            </a:prstGeom>
            <a:solidFill>
              <a:srgbClr val="66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spcBef>
                  <a:spcPct val="50000"/>
                </a:spcBef>
                <a:buClr>
                  <a:srgbClr val="0066CC"/>
                </a:buClr>
                <a:buFont typeface="Wingdings" pitchFamily="2" charset="2"/>
                <a:buNone/>
              </a:pPr>
              <a:r>
                <a:rPr lang="ru-RU" sz="1200" b="1" baseline="0">
                  <a:solidFill>
                    <a:schemeClr val="bg1"/>
                  </a:solidFill>
                  <a:latin typeface="Arial Rounded MT Bold" pitchFamily="34" charset="0"/>
                </a:rPr>
                <a:t>Железнодорожные переходы в Китай</a:t>
              </a:r>
            </a:p>
          </p:txBody>
        </p:sp>
        <p:sp>
          <p:nvSpPr>
            <p:cNvPr id="29" name="Rectangle 26"/>
            <p:cNvSpPr>
              <a:spLocks noChangeArrowheads="1"/>
            </p:cNvSpPr>
            <p:nvPr/>
          </p:nvSpPr>
          <p:spPr bwMode="auto">
            <a:xfrm>
              <a:off x="-1" y="3622"/>
              <a:ext cx="3740" cy="579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spcBef>
                  <a:spcPct val="50000"/>
                </a:spcBef>
                <a:buClr>
                  <a:srgbClr val="0066CC"/>
                </a:buClr>
                <a:buFont typeface="Wingdings" pitchFamily="2" charset="2"/>
                <a:buNone/>
              </a:pPr>
              <a:r>
                <a:rPr lang="ru-RU" sz="1200" baseline="0">
                  <a:solidFill>
                    <a:schemeClr val="accent2"/>
                  </a:solidFill>
                  <a:latin typeface="Arial Rounded MT Bold" pitchFamily="34" charset="0"/>
                </a:rPr>
                <a:t>Совокупная пропускная способность ж/д переходов Сибири и Дальнего Востока составляет около 60 млн. тонн в год при перспективной потребности не менее 100 млн. тонн в год</a:t>
              </a:r>
            </a:p>
          </p:txBody>
        </p:sp>
      </p:grpSp>
      <p:sp>
        <p:nvSpPr>
          <p:cNvPr id="30" name="Line 27"/>
          <p:cNvSpPr>
            <a:spLocks noChangeShapeType="1"/>
          </p:cNvSpPr>
          <p:nvPr/>
        </p:nvSpPr>
        <p:spPr bwMode="auto">
          <a:xfrm flipV="1">
            <a:off x="5267325" y="4568825"/>
            <a:ext cx="323850" cy="268288"/>
          </a:xfrm>
          <a:prstGeom prst="line">
            <a:avLst/>
          </a:prstGeom>
          <a:noFill/>
          <a:ln w="50800" cmpd="dbl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>
            <a:off x="5407025" y="4683125"/>
            <a:ext cx="239713" cy="2682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2" name="Group 29"/>
          <p:cNvGrpSpPr>
            <a:grpSpLocks/>
          </p:cNvGrpSpPr>
          <p:nvPr/>
        </p:nvGrpSpPr>
        <p:grpSpPr bwMode="auto">
          <a:xfrm>
            <a:off x="6416675" y="4586288"/>
            <a:ext cx="920750" cy="365125"/>
            <a:chOff x="4072" y="2889"/>
            <a:chExt cx="580" cy="230"/>
          </a:xfrm>
        </p:grpSpPr>
        <p:sp>
          <p:nvSpPr>
            <p:cNvPr id="33" name="Rectangle 30"/>
            <p:cNvSpPr>
              <a:spLocks noChangeArrowheads="1"/>
            </p:cNvSpPr>
            <p:nvPr/>
          </p:nvSpPr>
          <p:spPr bwMode="auto">
            <a:xfrm>
              <a:off x="4072" y="2889"/>
              <a:ext cx="580" cy="23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ru-RU" sz="900" baseline="0"/>
                <a:t>Гродеково-Суньфеньхе</a:t>
              </a:r>
            </a:p>
          </p:txBody>
        </p:sp>
        <p:sp>
          <p:nvSpPr>
            <p:cNvPr id="34" name="Line 31"/>
            <p:cNvSpPr>
              <a:spLocks noChangeShapeType="1"/>
            </p:cNvSpPr>
            <p:nvPr/>
          </p:nvSpPr>
          <p:spPr bwMode="auto">
            <a:xfrm>
              <a:off x="4072" y="2889"/>
              <a:ext cx="575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35" name="Line 32"/>
            <p:cNvSpPr>
              <a:spLocks noChangeShapeType="1"/>
            </p:cNvSpPr>
            <p:nvPr/>
          </p:nvSpPr>
          <p:spPr bwMode="auto">
            <a:xfrm>
              <a:off x="4072" y="3115"/>
              <a:ext cx="575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36" name="Group 33"/>
          <p:cNvGrpSpPr>
            <a:grpSpLocks/>
          </p:cNvGrpSpPr>
          <p:nvPr/>
        </p:nvGrpSpPr>
        <p:grpSpPr bwMode="auto">
          <a:xfrm>
            <a:off x="6273800" y="4975225"/>
            <a:ext cx="920750" cy="365125"/>
            <a:chOff x="4072" y="2889"/>
            <a:chExt cx="580" cy="230"/>
          </a:xfrm>
        </p:grpSpPr>
        <p:sp>
          <p:nvSpPr>
            <p:cNvPr id="37" name="Rectangle 34"/>
            <p:cNvSpPr>
              <a:spLocks noChangeArrowheads="1"/>
            </p:cNvSpPr>
            <p:nvPr/>
          </p:nvSpPr>
          <p:spPr bwMode="auto">
            <a:xfrm>
              <a:off x="4072" y="2889"/>
              <a:ext cx="580" cy="23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ru-RU" sz="900" baseline="0"/>
                <a:t>Камышовая-Хуньчунь</a:t>
              </a:r>
            </a:p>
          </p:txBody>
        </p:sp>
        <p:sp>
          <p:nvSpPr>
            <p:cNvPr id="38" name="Line 35"/>
            <p:cNvSpPr>
              <a:spLocks noChangeShapeType="1"/>
            </p:cNvSpPr>
            <p:nvPr/>
          </p:nvSpPr>
          <p:spPr bwMode="auto">
            <a:xfrm>
              <a:off x="4072" y="2889"/>
              <a:ext cx="575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39" name="Line 36"/>
            <p:cNvSpPr>
              <a:spLocks noChangeShapeType="1"/>
            </p:cNvSpPr>
            <p:nvPr/>
          </p:nvSpPr>
          <p:spPr bwMode="auto">
            <a:xfrm>
              <a:off x="4072" y="3115"/>
              <a:ext cx="575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40" name="Group 37"/>
          <p:cNvGrpSpPr>
            <a:grpSpLocks/>
          </p:cNvGrpSpPr>
          <p:nvPr/>
        </p:nvGrpSpPr>
        <p:grpSpPr bwMode="auto">
          <a:xfrm>
            <a:off x="6383338" y="5360988"/>
            <a:ext cx="920750" cy="365125"/>
            <a:chOff x="4072" y="2889"/>
            <a:chExt cx="580" cy="230"/>
          </a:xfrm>
        </p:grpSpPr>
        <p:sp>
          <p:nvSpPr>
            <p:cNvPr id="41" name="Rectangle 38"/>
            <p:cNvSpPr>
              <a:spLocks noChangeArrowheads="1"/>
            </p:cNvSpPr>
            <p:nvPr/>
          </p:nvSpPr>
          <p:spPr bwMode="auto">
            <a:xfrm>
              <a:off x="4072" y="2889"/>
              <a:ext cx="580" cy="23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ru-RU" sz="900" baseline="0"/>
                <a:t>Махалино-Хуньчунь</a:t>
              </a:r>
            </a:p>
          </p:txBody>
        </p:sp>
        <p:sp>
          <p:nvSpPr>
            <p:cNvPr id="42" name="Line 39"/>
            <p:cNvSpPr>
              <a:spLocks noChangeShapeType="1"/>
            </p:cNvSpPr>
            <p:nvPr/>
          </p:nvSpPr>
          <p:spPr bwMode="auto">
            <a:xfrm>
              <a:off x="4072" y="2889"/>
              <a:ext cx="575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43" name="Line 40"/>
            <p:cNvSpPr>
              <a:spLocks noChangeShapeType="1"/>
            </p:cNvSpPr>
            <p:nvPr/>
          </p:nvSpPr>
          <p:spPr bwMode="auto">
            <a:xfrm>
              <a:off x="4072" y="3115"/>
              <a:ext cx="575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grpSp>
        <p:nvGrpSpPr>
          <p:cNvPr id="44" name="Group 41"/>
          <p:cNvGrpSpPr>
            <a:grpSpLocks/>
          </p:cNvGrpSpPr>
          <p:nvPr/>
        </p:nvGrpSpPr>
        <p:grpSpPr bwMode="auto">
          <a:xfrm>
            <a:off x="5226050" y="4995863"/>
            <a:ext cx="920750" cy="365125"/>
            <a:chOff x="4072" y="2889"/>
            <a:chExt cx="580" cy="230"/>
          </a:xfrm>
        </p:grpSpPr>
        <p:sp>
          <p:nvSpPr>
            <p:cNvPr id="45" name="Rectangle 42"/>
            <p:cNvSpPr>
              <a:spLocks noChangeArrowheads="1"/>
            </p:cNvSpPr>
            <p:nvPr/>
          </p:nvSpPr>
          <p:spPr bwMode="auto">
            <a:xfrm>
              <a:off x="4072" y="2889"/>
              <a:ext cx="580" cy="23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ru-RU" sz="900" baseline="0"/>
                <a:t>Забайкальск-Манчжурия</a:t>
              </a:r>
            </a:p>
          </p:txBody>
        </p:sp>
        <p:sp>
          <p:nvSpPr>
            <p:cNvPr id="46" name="Line 43"/>
            <p:cNvSpPr>
              <a:spLocks noChangeShapeType="1"/>
            </p:cNvSpPr>
            <p:nvPr/>
          </p:nvSpPr>
          <p:spPr bwMode="auto">
            <a:xfrm>
              <a:off x="4072" y="2889"/>
              <a:ext cx="575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47" name="Line 44"/>
            <p:cNvSpPr>
              <a:spLocks noChangeShapeType="1"/>
            </p:cNvSpPr>
            <p:nvPr/>
          </p:nvSpPr>
          <p:spPr bwMode="auto">
            <a:xfrm>
              <a:off x="4072" y="3115"/>
              <a:ext cx="575" cy="0"/>
            </a:xfrm>
            <a:prstGeom prst="line">
              <a:avLst/>
            </a:prstGeom>
            <a:noFill/>
            <a:ln w="63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</p:grpSp>
      <p:sp>
        <p:nvSpPr>
          <p:cNvPr id="48" name="Line 45"/>
          <p:cNvSpPr>
            <a:spLocks noChangeShapeType="1"/>
          </p:cNvSpPr>
          <p:nvPr/>
        </p:nvSpPr>
        <p:spPr bwMode="auto">
          <a:xfrm flipH="1">
            <a:off x="7045325" y="5143500"/>
            <a:ext cx="3397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" name="Line 46"/>
          <p:cNvSpPr>
            <a:spLocks noChangeShapeType="1"/>
          </p:cNvSpPr>
          <p:nvPr/>
        </p:nvSpPr>
        <p:spPr bwMode="auto">
          <a:xfrm flipV="1">
            <a:off x="7377113" y="4821238"/>
            <a:ext cx="7937" cy="677862"/>
          </a:xfrm>
          <a:prstGeom prst="line">
            <a:avLst/>
          </a:prstGeom>
          <a:noFill/>
          <a:ln w="50800" cmpd="dbl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ru-RU"/>
          </a:p>
        </p:txBody>
      </p:sp>
      <p:cxnSp>
        <p:nvCxnSpPr>
          <p:cNvPr id="50" name="Прямая со стрелкой 28"/>
          <p:cNvCxnSpPr>
            <a:cxnSpLocks noChangeShapeType="1"/>
          </p:cNvCxnSpPr>
          <p:nvPr/>
        </p:nvCxnSpPr>
        <p:spPr bwMode="auto">
          <a:xfrm flipV="1">
            <a:off x="5973763" y="5376863"/>
            <a:ext cx="346075" cy="158750"/>
          </a:xfrm>
          <a:prstGeom prst="straightConnector1">
            <a:avLst/>
          </a:prstGeom>
          <a:noFill/>
          <a:ln w="28575" algn="ctr">
            <a:solidFill>
              <a:srgbClr val="0080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18475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Транзитный потенциал Сибири и Дальнего Востока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250824" y="1764086"/>
            <a:ext cx="2520945" cy="4140530"/>
          </a:xfrm>
        </p:spPr>
        <p:txBody>
          <a:bodyPr/>
          <a:lstStyle/>
          <a:p>
            <a:r>
              <a:rPr lang="ru-RU" sz="1000" dirty="0" smtClean="0"/>
              <a:t>Возможный транзитный коридор из Европы в Азию и обратно через Россию позволит привлечет определенный объем срочных контейнерных грузов, который в настоящее время транспортируется морем, что приведет к снижению тарифов/издержек</a:t>
            </a:r>
          </a:p>
          <a:p>
            <a:r>
              <a:rPr lang="ru-RU" sz="1000" dirty="0" smtClean="0"/>
              <a:t>Транзитные перевозки по территории одной страны с выходом в балтийские порты безопаснее морского пути в районах Восточной Африки </a:t>
            </a:r>
          </a:p>
          <a:p>
            <a:r>
              <a:rPr lang="ru-RU" sz="1000" dirty="0" smtClean="0"/>
              <a:t>Расширение  </a:t>
            </a:r>
            <a:r>
              <a:rPr lang="ru-RU" sz="1000" dirty="0"/>
              <a:t>пропускной способности </a:t>
            </a:r>
            <a:r>
              <a:rPr lang="ru-RU" sz="1000" dirty="0" smtClean="0"/>
              <a:t>Транссиба, создание новых и модернизация существующих ж/д </a:t>
            </a:r>
            <a:r>
              <a:rPr lang="ru-RU" sz="1000" dirty="0" err="1" smtClean="0"/>
              <a:t>погранпереходов</a:t>
            </a:r>
            <a:r>
              <a:rPr lang="ru-RU" sz="1000" dirty="0" smtClean="0"/>
              <a:t> между Сибирью/Дальним Востоком и странами АТР, в первую очередь Китаем, является неотъемлемой частью реализации транзитного потенциала регионов</a:t>
            </a:r>
            <a:endParaRPr lang="ru-RU" sz="1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5A031FD-87D8-48C3-B6F7-91193319DB3E}" type="slidenum">
              <a:rPr lang="ru-RU" altLang="zh-TW" smtClean="0"/>
              <a:pPr>
                <a:defRPr/>
              </a:pPr>
              <a:t>7</a:t>
            </a:fld>
            <a:endParaRPr lang="ru-RU" altLang="zh-TW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422" y="1681217"/>
            <a:ext cx="6314836" cy="4140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37"/>
          <p:cNvSpPr txBox="1">
            <a:spLocks noChangeArrowheads="1"/>
          </p:cNvSpPr>
          <p:nvPr/>
        </p:nvSpPr>
        <p:spPr bwMode="auto">
          <a:xfrm>
            <a:off x="251448" y="991547"/>
            <a:ext cx="8614740" cy="637223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200" b="1" baseline="0" dirty="0" smtClean="0">
                <a:solidFill>
                  <a:schemeClr val="bg1"/>
                </a:solidFill>
              </a:rPr>
              <a:t>Географическое положение России является естественным преимуществом, чтобы стать транзитным коридором между западом и востоком. Реализация транзитного потенциала – это дополнительный стимул для развития регионов. </a:t>
            </a:r>
            <a:endParaRPr lang="ru-RU" sz="1200" b="1" baseline="0" dirty="0">
              <a:solidFill>
                <a:schemeClr val="bg1"/>
              </a:solidFill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228346" y="5904616"/>
            <a:ext cx="8686800" cy="5847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1600" baseline="0" dirty="0" smtClean="0">
                <a:latin typeface="Arial Rounded MT Bold" pitchFamily="34" charset="0"/>
              </a:rPr>
              <a:t>Необходимый объем инвестиций в развитие транзитного железнодорожного сообщения может составить до </a:t>
            </a:r>
            <a:r>
              <a:rPr lang="en-US" sz="1600" baseline="0" dirty="0" smtClean="0">
                <a:latin typeface="Arial Rounded MT Bold" pitchFamily="34" charset="0"/>
              </a:rPr>
              <a:t>$5 </a:t>
            </a:r>
            <a:r>
              <a:rPr lang="ru-RU" sz="1600" baseline="0" dirty="0" smtClean="0">
                <a:latin typeface="Arial Rounded MT Bold" pitchFamily="34" charset="0"/>
              </a:rPr>
              <a:t>млрд. </a:t>
            </a:r>
            <a:endParaRPr lang="ru-RU" sz="1600" baseline="0" dirty="0">
              <a:latin typeface="Arial Rounded MT Bold" pitchFamily="34" charset="0"/>
            </a:endParaRPr>
          </a:p>
        </p:txBody>
      </p:sp>
      <p:sp>
        <p:nvSpPr>
          <p:cNvPr id="6" name="Прямоугольная выноска 5"/>
          <p:cNvSpPr/>
          <p:nvPr/>
        </p:nvSpPr>
        <p:spPr bwMode="auto">
          <a:xfrm>
            <a:off x="4391977" y="1772938"/>
            <a:ext cx="1980254" cy="400110"/>
          </a:xfrm>
          <a:prstGeom prst="wedgeRectCallout">
            <a:avLst>
              <a:gd name="adj1" fmla="val 26249"/>
              <a:gd name="adj2" fmla="val 122738"/>
            </a:avLst>
          </a:prstGeom>
          <a:noFill/>
          <a:ln w="9525" algn="ctr">
            <a:solidFill>
              <a:schemeClr val="bg2">
                <a:lumMod val="75000"/>
              </a:schemeClr>
            </a:solidFill>
            <a:prstDash val="dash"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spcBef>
                <a:spcPct val="50000"/>
              </a:spcBef>
              <a:buClr>
                <a:srgbClr val="0066CC"/>
              </a:buClr>
            </a:pPr>
            <a:r>
              <a:rPr lang="ru-RU" sz="1000" dirty="0"/>
              <a:t>Около </a:t>
            </a:r>
            <a:r>
              <a:rPr lang="en-US" sz="1000" dirty="0"/>
              <a:t>$</a:t>
            </a:r>
            <a:r>
              <a:rPr lang="ru-RU" sz="1000" dirty="0"/>
              <a:t>1.5 млрд. на увеличение </a:t>
            </a:r>
            <a:r>
              <a:rPr lang="ru-RU" sz="1000" dirty="0" smtClean="0"/>
              <a:t>пропускной</a:t>
            </a:r>
            <a:r>
              <a:rPr lang="ru-RU" sz="1000" baseline="0" dirty="0" smtClean="0"/>
              <a:t> </a:t>
            </a:r>
            <a:r>
              <a:rPr lang="ru-RU" sz="1000" dirty="0" smtClean="0"/>
              <a:t>способности Транссиба</a:t>
            </a:r>
            <a:endParaRPr lang="ru-RU" sz="1000" baseline="0" dirty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 bwMode="auto">
          <a:xfrm flipV="1">
            <a:off x="7812414" y="2708908"/>
            <a:ext cx="179711" cy="18002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Прямая соединительная линия 16"/>
          <p:cNvCxnSpPr/>
          <p:nvPr/>
        </p:nvCxnSpPr>
        <p:spPr bwMode="auto">
          <a:xfrm flipV="1">
            <a:off x="7551428" y="3248977"/>
            <a:ext cx="90011" cy="18002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Прямая со стрелкой 19"/>
          <p:cNvCxnSpPr/>
          <p:nvPr/>
        </p:nvCxnSpPr>
        <p:spPr bwMode="auto">
          <a:xfrm flipH="1">
            <a:off x="7452368" y="2888931"/>
            <a:ext cx="189071" cy="1800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 w="sm" len="med"/>
          </a:ln>
          <a:effectLst/>
        </p:spPr>
      </p:cxnSp>
      <p:cxnSp>
        <p:nvCxnSpPr>
          <p:cNvPr id="25" name="Прямая со стрелкой 24"/>
          <p:cNvCxnSpPr/>
          <p:nvPr/>
        </p:nvCxnSpPr>
        <p:spPr bwMode="auto">
          <a:xfrm flipH="1">
            <a:off x="7467602" y="3147060"/>
            <a:ext cx="243838" cy="76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 w="sm" len="med"/>
          </a:ln>
          <a:effectLst/>
        </p:spPr>
      </p:cxnSp>
      <p:sp>
        <p:nvSpPr>
          <p:cNvPr id="31" name="Прямоугольная выноска 30"/>
          <p:cNvSpPr/>
          <p:nvPr/>
        </p:nvSpPr>
        <p:spPr bwMode="auto">
          <a:xfrm>
            <a:off x="7812415" y="3402667"/>
            <a:ext cx="720092" cy="246221"/>
          </a:xfrm>
          <a:prstGeom prst="wedgeRectCallout">
            <a:avLst>
              <a:gd name="adj1" fmla="val -72165"/>
              <a:gd name="adj2" fmla="val -147156"/>
            </a:avLst>
          </a:prstGeom>
          <a:noFill/>
          <a:ln w="9525" algn="ctr">
            <a:solidFill>
              <a:schemeClr val="bg2">
                <a:lumMod val="75000"/>
              </a:schemeClr>
            </a:solidFill>
            <a:prstDash val="dash"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spcBef>
                <a:spcPct val="50000"/>
              </a:spcBef>
              <a:buClr>
                <a:srgbClr val="0066CC"/>
              </a:buClr>
            </a:pPr>
            <a:r>
              <a:rPr lang="ru-RU" sz="1000" dirty="0" err="1" smtClean="0"/>
              <a:t>Гродеково</a:t>
            </a:r>
            <a:endParaRPr lang="ru-RU" sz="1000" baseline="0" dirty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32" name="Прямоугольная выноска 31"/>
          <p:cNvSpPr/>
          <p:nvPr/>
        </p:nvSpPr>
        <p:spPr bwMode="auto">
          <a:xfrm>
            <a:off x="7923544" y="2806539"/>
            <a:ext cx="874063" cy="246221"/>
          </a:xfrm>
          <a:prstGeom prst="wedgeRectCallout">
            <a:avLst>
              <a:gd name="adj1" fmla="val -92764"/>
              <a:gd name="adj2" fmla="val 19963"/>
            </a:avLst>
          </a:prstGeom>
          <a:noFill/>
          <a:ln w="9525" algn="ctr">
            <a:solidFill>
              <a:schemeClr val="bg2">
                <a:lumMod val="75000"/>
              </a:schemeClr>
            </a:solidFill>
            <a:prstDash val="dash"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spcBef>
                <a:spcPct val="50000"/>
              </a:spcBef>
              <a:buClr>
                <a:srgbClr val="0066CC"/>
              </a:buClr>
            </a:pPr>
            <a:r>
              <a:rPr lang="ru-RU" sz="1000" dirty="0" err="1" smtClean="0"/>
              <a:t>Нижнеленинское</a:t>
            </a:r>
            <a:endParaRPr lang="ru-RU" sz="1000" baseline="0" dirty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33" name="Прямоугольная выноска 32"/>
          <p:cNvSpPr/>
          <p:nvPr/>
        </p:nvSpPr>
        <p:spPr bwMode="auto">
          <a:xfrm>
            <a:off x="6556458" y="1786359"/>
            <a:ext cx="1976049" cy="348813"/>
          </a:xfrm>
          <a:prstGeom prst="wedgeRectCallout">
            <a:avLst>
              <a:gd name="adj1" fmla="val -62141"/>
              <a:gd name="adj2" fmla="val 170049"/>
            </a:avLst>
          </a:prstGeom>
          <a:noFill/>
          <a:ln w="9525" algn="ctr">
            <a:solidFill>
              <a:schemeClr val="bg2">
                <a:lumMod val="75000"/>
              </a:schemeClr>
            </a:solidFill>
            <a:prstDash val="dash"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spcBef>
                <a:spcPct val="50000"/>
              </a:spcBef>
              <a:buClr>
                <a:srgbClr val="0066CC"/>
              </a:buClr>
            </a:pPr>
            <a:r>
              <a:rPr lang="ru-RU" sz="1000" dirty="0" smtClean="0"/>
              <a:t>Потенциальная транзитная  пропускная способность Транссиба 10-15 млн. т в год</a:t>
            </a:r>
            <a:endParaRPr lang="ru-RU" sz="1000" baseline="0" dirty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34" name="Прямоугольная выноска 33"/>
          <p:cNvSpPr/>
          <p:nvPr/>
        </p:nvSpPr>
        <p:spPr bwMode="auto">
          <a:xfrm>
            <a:off x="6886248" y="2462687"/>
            <a:ext cx="703274" cy="246221"/>
          </a:xfrm>
          <a:prstGeom prst="wedgeRectCallout">
            <a:avLst>
              <a:gd name="adj1" fmla="val -35226"/>
              <a:gd name="adj2" fmla="val 91144"/>
            </a:avLst>
          </a:prstGeom>
          <a:noFill/>
          <a:ln w="9525" algn="ctr">
            <a:solidFill>
              <a:schemeClr val="bg2">
                <a:lumMod val="75000"/>
              </a:schemeClr>
            </a:solidFill>
            <a:prstDash val="dash"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spcBef>
                <a:spcPct val="50000"/>
              </a:spcBef>
              <a:buClr>
                <a:srgbClr val="0066CC"/>
              </a:buClr>
            </a:pPr>
            <a:r>
              <a:rPr lang="ru-RU" sz="1000" dirty="0" smtClean="0"/>
              <a:t>Забайкальск</a:t>
            </a:r>
            <a:endParaRPr lang="ru-RU" sz="1000" baseline="0" dirty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35" name="Прямоугольная выноска 34"/>
          <p:cNvSpPr/>
          <p:nvPr/>
        </p:nvSpPr>
        <p:spPr bwMode="auto">
          <a:xfrm>
            <a:off x="5644518" y="2552698"/>
            <a:ext cx="540069" cy="246221"/>
          </a:xfrm>
          <a:prstGeom prst="wedgeRectCallout">
            <a:avLst>
              <a:gd name="adj1" fmla="val 120558"/>
              <a:gd name="adj2" fmla="val 47817"/>
            </a:avLst>
          </a:prstGeom>
          <a:noFill/>
          <a:ln w="9525" algn="ctr">
            <a:solidFill>
              <a:schemeClr val="bg2">
                <a:lumMod val="75000"/>
              </a:schemeClr>
            </a:solidFill>
            <a:prstDash val="dash"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spcBef>
                <a:spcPct val="50000"/>
              </a:spcBef>
              <a:buClr>
                <a:srgbClr val="0066CC"/>
              </a:buClr>
            </a:pPr>
            <a:r>
              <a:rPr lang="ru-RU" sz="1000" dirty="0" smtClean="0"/>
              <a:t>Наушки</a:t>
            </a:r>
            <a:endParaRPr lang="ru-RU" sz="1000" baseline="0" dirty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36" name="Прямоугольная выноска 35"/>
          <p:cNvSpPr/>
          <p:nvPr/>
        </p:nvSpPr>
        <p:spPr bwMode="auto">
          <a:xfrm>
            <a:off x="4287904" y="2306477"/>
            <a:ext cx="900115" cy="246221"/>
          </a:xfrm>
          <a:prstGeom prst="wedgeRectCallout">
            <a:avLst>
              <a:gd name="adj1" fmla="val 85284"/>
              <a:gd name="adj2" fmla="val 128282"/>
            </a:avLst>
          </a:prstGeom>
          <a:noFill/>
          <a:ln w="9525" algn="ctr">
            <a:solidFill>
              <a:schemeClr val="bg2">
                <a:lumMod val="75000"/>
              </a:schemeClr>
            </a:solidFill>
            <a:prstDash val="dash"/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spcBef>
                <a:spcPct val="50000"/>
              </a:spcBef>
              <a:buClr>
                <a:srgbClr val="0066CC"/>
              </a:buClr>
            </a:pPr>
            <a:r>
              <a:rPr lang="ru-RU" sz="1000" dirty="0" smtClean="0"/>
              <a:t>Семипалатинск</a:t>
            </a:r>
            <a:endParaRPr lang="ru-RU" sz="1000" baseline="0" dirty="0">
              <a:solidFill>
                <a:srgbClr val="0066CC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43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Развитие топливно-энергетической инфраструктуры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5A031FD-87D8-48C3-B6F7-91193319DB3E}" type="slidenum">
              <a:rPr lang="ru-RU" altLang="zh-TW" smtClean="0"/>
              <a:pPr>
                <a:defRPr/>
              </a:pPr>
              <a:t>8</a:t>
            </a:fld>
            <a:endParaRPr lang="ru-RU" altLang="zh-TW" dirty="0"/>
          </a:p>
        </p:txBody>
      </p:sp>
      <p:pic>
        <p:nvPicPr>
          <p:cNvPr id="5" name="Рисунок 11" descr="Export2China_pic-2010-10-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825" y="1268413"/>
            <a:ext cx="4321175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31"/>
          <p:cNvSpPr>
            <a:spLocks noChangeArrowheads="1"/>
          </p:cNvSpPr>
          <p:nvPr/>
        </p:nvSpPr>
        <p:spPr bwMode="auto">
          <a:xfrm>
            <a:off x="6956425" y="2276475"/>
            <a:ext cx="674688" cy="228600"/>
          </a:xfrm>
          <a:prstGeom prst="rect">
            <a:avLst/>
          </a:pr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1000" b="1" baseline="0">
                <a:solidFill>
                  <a:schemeClr val="bg1"/>
                </a:solidFill>
                <a:latin typeface="Arial Rounded MT Bold" pitchFamily="34" charset="0"/>
              </a:rPr>
              <a:t>Россия</a:t>
            </a:r>
          </a:p>
        </p:txBody>
      </p:sp>
      <p:sp>
        <p:nvSpPr>
          <p:cNvPr id="7" name="Прямоугольник 32"/>
          <p:cNvSpPr>
            <a:spLocks noChangeArrowheads="1"/>
          </p:cNvSpPr>
          <p:nvPr/>
        </p:nvSpPr>
        <p:spPr bwMode="auto">
          <a:xfrm>
            <a:off x="6686550" y="3881438"/>
            <a:ext cx="720725" cy="228600"/>
          </a:xfrm>
          <a:prstGeom prst="rect">
            <a:avLst/>
          </a:prstGeom>
          <a:solidFill>
            <a:srgbClr val="B4CDE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1000" b="1" baseline="0">
                <a:solidFill>
                  <a:schemeClr val="bg1"/>
                </a:solidFill>
                <a:latin typeface="Arial Rounded MT Bold" pitchFamily="34" charset="0"/>
              </a:rPr>
              <a:t>Китай</a:t>
            </a:r>
          </a:p>
        </p:txBody>
      </p:sp>
      <p:sp>
        <p:nvSpPr>
          <p:cNvPr id="8" name="Прямоугольник 33"/>
          <p:cNvSpPr>
            <a:spLocks noChangeArrowheads="1"/>
          </p:cNvSpPr>
          <p:nvPr/>
        </p:nvSpPr>
        <p:spPr bwMode="auto">
          <a:xfrm>
            <a:off x="5076825" y="2470150"/>
            <a:ext cx="720725" cy="144463"/>
          </a:xfrm>
          <a:prstGeom prst="rect">
            <a:avLst/>
          </a:pr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700" baseline="0">
                <a:solidFill>
                  <a:schemeClr val="bg1"/>
                </a:solidFill>
                <a:latin typeface="Arial Rounded MT Bold" pitchFamily="34" charset="0"/>
              </a:rPr>
              <a:t>Москва</a:t>
            </a:r>
          </a:p>
        </p:txBody>
      </p:sp>
      <p:sp>
        <p:nvSpPr>
          <p:cNvPr id="9" name="Прямоугольник 50"/>
          <p:cNvSpPr>
            <a:spLocks noChangeArrowheads="1"/>
          </p:cNvSpPr>
          <p:nvPr/>
        </p:nvSpPr>
        <p:spPr bwMode="auto">
          <a:xfrm>
            <a:off x="5922963" y="2273300"/>
            <a:ext cx="720725" cy="228600"/>
          </a:xfrm>
          <a:prstGeom prst="rect">
            <a:avLst/>
          </a:pr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800" baseline="0">
                <a:solidFill>
                  <a:schemeClr val="bg1"/>
                </a:solidFill>
                <a:latin typeface="Arial Narrow" pitchFamily="34" charset="0"/>
              </a:rPr>
              <a:t>Новый Уренгой</a:t>
            </a:r>
          </a:p>
        </p:txBody>
      </p:sp>
      <p:sp>
        <p:nvSpPr>
          <p:cNvPr id="10" name="Прямоугольник 51"/>
          <p:cNvSpPr>
            <a:spLocks noChangeArrowheads="1"/>
          </p:cNvSpPr>
          <p:nvPr/>
        </p:nvSpPr>
        <p:spPr bwMode="auto">
          <a:xfrm>
            <a:off x="6732588" y="2924175"/>
            <a:ext cx="7207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800" baseline="0">
                <a:solidFill>
                  <a:schemeClr val="bg1"/>
                </a:solidFill>
                <a:latin typeface="Arial Narrow" pitchFamily="34" charset="0"/>
              </a:rPr>
              <a:t>Горно-Алтайск</a:t>
            </a:r>
          </a:p>
        </p:txBody>
      </p:sp>
      <p:sp>
        <p:nvSpPr>
          <p:cNvPr id="11" name="Прямоугольник 52"/>
          <p:cNvSpPr>
            <a:spLocks noChangeArrowheads="1"/>
          </p:cNvSpPr>
          <p:nvPr/>
        </p:nvSpPr>
        <p:spPr bwMode="auto">
          <a:xfrm>
            <a:off x="6731000" y="2586038"/>
            <a:ext cx="7207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800" baseline="0">
                <a:solidFill>
                  <a:schemeClr val="bg1"/>
                </a:solidFill>
                <a:latin typeface="Arial Narrow" pitchFamily="34" charset="0"/>
              </a:rPr>
              <a:t>Тайшет</a:t>
            </a:r>
          </a:p>
        </p:txBody>
      </p:sp>
      <p:sp>
        <p:nvSpPr>
          <p:cNvPr id="12" name="Прямоугольник 53"/>
          <p:cNvSpPr>
            <a:spLocks noChangeArrowheads="1"/>
          </p:cNvSpPr>
          <p:nvPr/>
        </p:nvSpPr>
        <p:spPr bwMode="auto">
          <a:xfrm>
            <a:off x="7210425" y="2562225"/>
            <a:ext cx="7207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800" baseline="0">
                <a:solidFill>
                  <a:schemeClr val="bg1"/>
                </a:solidFill>
                <a:latin typeface="Arial Narrow" pitchFamily="34" charset="0"/>
              </a:rPr>
              <a:t>Сковородино</a:t>
            </a:r>
          </a:p>
        </p:txBody>
      </p:sp>
      <p:sp>
        <p:nvSpPr>
          <p:cNvPr id="13" name="Прямоугольник 54"/>
          <p:cNvSpPr>
            <a:spLocks noChangeArrowheads="1"/>
          </p:cNvSpPr>
          <p:nvPr/>
        </p:nvSpPr>
        <p:spPr bwMode="auto">
          <a:xfrm>
            <a:off x="7812088" y="2924175"/>
            <a:ext cx="7207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800" baseline="0">
                <a:solidFill>
                  <a:schemeClr val="bg1"/>
                </a:solidFill>
                <a:latin typeface="Arial Narrow" pitchFamily="34" charset="0"/>
              </a:rPr>
              <a:t>Дацин</a:t>
            </a:r>
          </a:p>
        </p:txBody>
      </p:sp>
      <p:sp>
        <p:nvSpPr>
          <p:cNvPr id="14" name="Прямоугольник 56"/>
          <p:cNvSpPr>
            <a:spLocks noChangeArrowheads="1"/>
          </p:cNvSpPr>
          <p:nvPr/>
        </p:nvSpPr>
        <p:spPr bwMode="auto">
          <a:xfrm>
            <a:off x="7956550" y="3284538"/>
            <a:ext cx="360363" cy="161925"/>
          </a:xfrm>
          <a:prstGeom prst="rect">
            <a:avLst/>
          </a:prstGeom>
          <a:solidFill>
            <a:srgbClr val="B4CDE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800" baseline="0">
                <a:solidFill>
                  <a:schemeClr val="bg1"/>
                </a:solidFill>
                <a:latin typeface="Arial Narrow" pitchFamily="34" charset="0"/>
              </a:rPr>
              <a:t>Пекин</a:t>
            </a:r>
          </a:p>
        </p:txBody>
      </p:sp>
      <p:sp>
        <p:nvSpPr>
          <p:cNvPr id="15" name="Овал 36"/>
          <p:cNvSpPr>
            <a:spLocks noChangeArrowheads="1"/>
          </p:cNvSpPr>
          <p:nvPr/>
        </p:nvSpPr>
        <p:spPr bwMode="auto">
          <a:xfrm>
            <a:off x="6956425" y="2792413"/>
            <a:ext cx="107950" cy="107950"/>
          </a:xfrm>
          <a:prstGeom prst="ellipse">
            <a:avLst/>
          </a:prstGeom>
          <a:solidFill>
            <a:srgbClr val="0070C0"/>
          </a:solidFill>
          <a:ln w="3175" algn="ctr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en-US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16" name="Овал 37"/>
          <p:cNvSpPr>
            <a:spLocks noChangeArrowheads="1"/>
          </p:cNvSpPr>
          <p:nvPr/>
        </p:nvSpPr>
        <p:spPr bwMode="auto">
          <a:xfrm>
            <a:off x="7843838" y="2762250"/>
            <a:ext cx="107950" cy="107950"/>
          </a:xfrm>
          <a:prstGeom prst="ellipse">
            <a:avLst/>
          </a:prstGeom>
          <a:solidFill>
            <a:srgbClr val="0070C0"/>
          </a:solidFill>
          <a:ln w="3175" algn="ctr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en-US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17" name="Овал 38"/>
          <p:cNvSpPr>
            <a:spLocks noChangeArrowheads="1"/>
          </p:cNvSpPr>
          <p:nvPr/>
        </p:nvSpPr>
        <p:spPr bwMode="auto">
          <a:xfrm>
            <a:off x="8027988" y="3141663"/>
            <a:ext cx="107950" cy="107950"/>
          </a:xfrm>
          <a:prstGeom prst="ellipse">
            <a:avLst/>
          </a:prstGeom>
          <a:solidFill>
            <a:srgbClr val="0070C0"/>
          </a:solidFill>
          <a:ln w="3175" algn="ctr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en-US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cxnSp>
        <p:nvCxnSpPr>
          <p:cNvPr id="18" name="Прямая соединительная линия 40"/>
          <p:cNvCxnSpPr>
            <a:cxnSpLocks noChangeShapeType="1"/>
            <a:stCxn id="15" idx="6"/>
            <a:endCxn id="16" idx="2"/>
          </p:cNvCxnSpPr>
          <p:nvPr/>
        </p:nvCxnSpPr>
        <p:spPr bwMode="auto">
          <a:xfrm flipV="1">
            <a:off x="7064375" y="2816225"/>
            <a:ext cx="779463" cy="30163"/>
          </a:xfrm>
          <a:prstGeom prst="line">
            <a:avLst/>
          </a:prstGeom>
          <a:noFill/>
          <a:ln w="1270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Прямая соединительная линия 42"/>
          <p:cNvCxnSpPr>
            <a:cxnSpLocks noChangeShapeType="1"/>
            <a:stCxn id="16" idx="5"/>
            <a:endCxn id="17" idx="0"/>
          </p:cNvCxnSpPr>
          <p:nvPr/>
        </p:nvCxnSpPr>
        <p:spPr bwMode="auto">
          <a:xfrm>
            <a:off x="7935913" y="2854325"/>
            <a:ext cx="146050" cy="287338"/>
          </a:xfrm>
          <a:prstGeom prst="line">
            <a:avLst/>
          </a:prstGeom>
          <a:noFill/>
          <a:ln w="1270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Овал 48"/>
          <p:cNvSpPr>
            <a:spLocks noChangeArrowheads="1"/>
          </p:cNvSpPr>
          <p:nvPr/>
        </p:nvSpPr>
        <p:spPr bwMode="auto">
          <a:xfrm>
            <a:off x="6613525" y="2405063"/>
            <a:ext cx="107950" cy="107950"/>
          </a:xfrm>
          <a:prstGeom prst="ellipse">
            <a:avLst/>
          </a:prstGeom>
          <a:solidFill>
            <a:srgbClr val="0070C0"/>
          </a:solidFill>
          <a:ln w="3175" algn="ctr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en-US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21" name="Овал 49"/>
          <p:cNvSpPr>
            <a:spLocks noChangeArrowheads="1"/>
          </p:cNvSpPr>
          <p:nvPr/>
        </p:nvSpPr>
        <p:spPr bwMode="auto">
          <a:xfrm>
            <a:off x="6684963" y="3151188"/>
            <a:ext cx="107950" cy="107950"/>
          </a:xfrm>
          <a:prstGeom prst="ellipse">
            <a:avLst/>
          </a:prstGeom>
          <a:solidFill>
            <a:srgbClr val="0070C0"/>
          </a:solidFill>
          <a:ln w="3175" algn="ctr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endParaRPr lang="en-US" sz="3200" baseline="0">
              <a:solidFill>
                <a:srgbClr val="0066CC"/>
              </a:solidFill>
              <a:latin typeface="Arial Rounded MT Bold" pitchFamily="34" charset="0"/>
            </a:endParaRPr>
          </a:p>
        </p:txBody>
      </p:sp>
      <p:sp>
        <p:nvSpPr>
          <p:cNvPr id="22" name="Прямоугольная выноска 64"/>
          <p:cNvSpPr>
            <a:spLocks noChangeArrowheads="1"/>
          </p:cNvSpPr>
          <p:nvPr/>
        </p:nvSpPr>
        <p:spPr bwMode="auto">
          <a:xfrm>
            <a:off x="5292725" y="2798763"/>
            <a:ext cx="803275" cy="358775"/>
          </a:xfrm>
          <a:prstGeom prst="wedgeRectCallout">
            <a:avLst>
              <a:gd name="adj1" fmla="val 99208"/>
              <a:gd name="adj2" fmla="val -52213"/>
            </a:avLst>
          </a:prstGeom>
          <a:solidFill>
            <a:srgbClr val="CAED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/>
          <a:p>
            <a:pPr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1000" baseline="0"/>
              <a:t>Газопровод «Алтай»</a:t>
            </a:r>
          </a:p>
        </p:txBody>
      </p:sp>
      <p:sp>
        <p:nvSpPr>
          <p:cNvPr id="23" name="Прямоугольная выноска 65"/>
          <p:cNvSpPr>
            <a:spLocks noChangeArrowheads="1"/>
          </p:cNvSpPr>
          <p:nvPr/>
        </p:nvSpPr>
        <p:spPr bwMode="auto">
          <a:xfrm>
            <a:off x="7380288" y="1484313"/>
            <a:ext cx="947737" cy="504825"/>
          </a:xfrm>
          <a:prstGeom prst="wedgeRectCallout">
            <a:avLst>
              <a:gd name="adj1" fmla="val 9130"/>
              <a:gd name="adj2" fmla="val 194968"/>
            </a:avLst>
          </a:prstGeom>
          <a:solidFill>
            <a:srgbClr val="CAED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/>
          <a:p>
            <a:pPr algn="r">
              <a:spcBef>
                <a:spcPct val="50000"/>
              </a:spcBef>
              <a:buClr>
                <a:srgbClr val="0066CC"/>
              </a:buClr>
              <a:buFont typeface="Wingdings" pitchFamily="2" charset="2"/>
              <a:buNone/>
            </a:pPr>
            <a:r>
              <a:rPr lang="ru-RU" sz="1000" baseline="0">
                <a:latin typeface="Arial Rounded MT Bold" pitchFamily="34" charset="0"/>
              </a:rPr>
              <a:t>Нефтепровод «Сковородино – Дацин»</a:t>
            </a:r>
          </a:p>
        </p:txBody>
      </p:sp>
      <p:sp>
        <p:nvSpPr>
          <p:cNvPr id="24" name="AutoShape 25"/>
          <p:cNvSpPr>
            <a:spLocks noChangeArrowheads="1"/>
          </p:cNvSpPr>
          <p:nvPr/>
        </p:nvSpPr>
        <p:spPr bwMode="auto">
          <a:xfrm>
            <a:off x="5651500" y="3357563"/>
            <a:ext cx="792163" cy="215900"/>
          </a:xfrm>
          <a:prstGeom prst="wedgeRectCallout">
            <a:avLst>
              <a:gd name="adj1" fmla="val 85069"/>
              <a:gd name="adj2" fmla="val -70588"/>
            </a:avLst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sz="800" baseline="0"/>
              <a:t>энергомост</a:t>
            </a:r>
          </a:p>
        </p:txBody>
      </p:sp>
      <p:sp>
        <p:nvSpPr>
          <p:cNvPr id="25" name="AutoShape 26"/>
          <p:cNvSpPr>
            <a:spLocks noChangeArrowheads="1"/>
          </p:cNvSpPr>
          <p:nvPr/>
        </p:nvSpPr>
        <p:spPr bwMode="auto">
          <a:xfrm>
            <a:off x="6948488" y="3573463"/>
            <a:ext cx="792162" cy="215900"/>
          </a:xfrm>
          <a:prstGeom prst="wedgeRectCallout">
            <a:avLst>
              <a:gd name="adj1" fmla="val 45991"/>
              <a:gd name="adj2" fmla="val -167648"/>
            </a:avLst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sz="800" baseline="0"/>
              <a:t>энергомост</a:t>
            </a:r>
          </a:p>
        </p:txBody>
      </p:sp>
      <p:sp>
        <p:nvSpPr>
          <p:cNvPr id="26" name="AutoShape 27"/>
          <p:cNvSpPr>
            <a:spLocks noChangeArrowheads="1"/>
          </p:cNvSpPr>
          <p:nvPr/>
        </p:nvSpPr>
        <p:spPr bwMode="auto">
          <a:xfrm>
            <a:off x="7740650" y="3789363"/>
            <a:ext cx="792163" cy="215900"/>
          </a:xfrm>
          <a:prstGeom prst="wedgeRectCallout">
            <a:avLst>
              <a:gd name="adj1" fmla="val -26954"/>
              <a:gd name="adj2" fmla="val -336764"/>
            </a:avLst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sz="800" baseline="0"/>
              <a:t>энергомост</a:t>
            </a:r>
          </a:p>
        </p:txBody>
      </p:sp>
      <p:sp>
        <p:nvSpPr>
          <p:cNvPr id="27" name="AutoShape 28"/>
          <p:cNvSpPr>
            <a:spLocks noChangeArrowheads="1"/>
          </p:cNvSpPr>
          <p:nvPr/>
        </p:nvSpPr>
        <p:spPr bwMode="auto">
          <a:xfrm>
            <a:off x="8351838" y="3500438"/>
            <a:ext cx="792162" cy="215900"/>
          </a:xfrm>
          <a:prstGeom prst="wedgeRectCallout">
            <a:avLst>
              <a:gd name="adj1" fmla="val -46792"/>
              <a:gd name="adj2" fmla="val -235296"/>
            </a:avLst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/>
            <a:r>
              <a:rPr lang="ru-RU" sz="800" baseline="0"/>
              <a:t>энергомост</a:t>
            </a:r>
          </a:p>
        </p:txBody>
      </p:sp>
      <p:sp>
        <p:nvSpPr>
          <p:cNvPr id="28" name="Полилиния 46"/>
          <p:cNvSpPr>
            <a:spLocks noChangeArrowheads="1"/>
          </p:cNvSpPr>
          <p:nvPr/>
        </p:nvSpPr>
        <p:spPr bwMode="auto">
          <a:xfrm>
            <a:off x="6443663" y="2492375"/>
            <a:ext cx="360362" cy="936625"/>
          </a:xfrm>
          <a:custGeom>
            <a:avLst/>
            <a:gdLst>
              <a:gd name="T0" fmla="*/ 775961 w 274320"/>
              <a:gd name="T1" fmla="*/ 0 h 906780"/>
              <a:gd name="T2" fmla="*/ 0 w 274320"/>
              <a:gd name="T3" fmla="*/ 197035 h 906780"/>
              <a:gd name="T4" fmla="*/ 1074406 w 274320"/>
              <a:gd name="T5" fmla="*/ 600064 h 906780"/>
              <a:gd name="T6" fmla="*/ 835649 w 274320"/>
              <a:gd name="T7" fmla="*/ 788143 h 906780"/>
              <a:gd name="T8" fmla="*/ 746117 w 274320"/>
              <a:gd name="T9" fmla="*/ 1065783 h 9067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4320"/>
              <a:gd name="T16" fmla="*/ 0 h 906780"/>
              <a:gd name="T17" fmla="*/ 274320 w 274320"/>
              <a:gd name="T18" fmla="*/ 906780 h 9067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4320" h="906780">
                <a:moveTo>
                  <a:pt x="198120" y="0"/>
                </a:moveTo>
                <a:lnTo>
                  <a:pt x="0" y="167640"/>
                </a:lnTo>
                <a:lnTo>
                  <a:pt x="274320" y="510540"/>
                </a:lnTo>
                <a:lnTo>
                  <a:pt x="213360" y="670560"/>
                </a:lnTo>
                <a:lnTo>
                  <a:pt x="190500" y="906780"/>
                </a:lnTo>
              </a:path>
            </a:pathLst>
          </a:custGeom>
          <a:noFill/>
          <a:ln w="1270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" name="Text Box 31"/>
          <p:cNvSpPr txBox="1">
            <a:spLocks noChangeArrowheads="1"/>
          </p:cNvSpPr>
          <p:nvPr/>
        </p:nvSpPr>
        <p:spPr bwMode="auto">
          <a:xfrm>
            <a:off x="207963" y="5702300"/>
            <a:ext cx="4498975" cy="8223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200" baseline="0" dirty="0"/>
              <a:t>Необходимые инвестиции только в развитие </a:t>
            </a:r>
            <a:r>
              <a:rPr lang="ru-RU" sz="1200" baseline="0" dirty="0" err="1"/>
              <a:t>энергогенерации</a:t>
            </a:r>
            <a:r>
              <a:rPr lang="ru-RU" sz="1200" baseline="0" dirty="0"/>
              <a:t> и сетевой инфраструктуры составляют, по консервативным оценкам,</a:t>
            </a:r>
            <a:br>
              <a:rPr lang="ru-RU" sz="1200" baseline="0" dirty="0"/>
            </a:br>
            <a:r>
              <a:rPr lang="ru-RU" sz="1200" baseline="0" dirty="0"/>
              <a:t>25 млрд. долл. </a:t>
            </a:r>
          </a:p>
        </p:txBody>
      </p:sp>
      <p:sp>
        <p:nvSpPr>
          <p:cNvPr id="30" name="Текст 2"/>
          <p:cNvSpPr txBox="1">
            <a:spLocks/>
          </p:cNvSpPr>
          <p:nvPr/>
        </p:nvSpPr>
        <p:spPr bwMode="auto">
          <a:xfrm>
            <a:off x="207963" y="1624013"/>
            <a:ext cx="4498975" cy="1954212"/>
          </a:xfrm>
          <a:prstGeom prst="rect">
            <a:avLst/>
          </a:prstGeom>
          <a:noFill/>
          <a:ln w="9525">
            <a:solidFill>
              <a:srgbClr val="66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182563" indent="-182563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100" baseline="0" dirty="0"/>
              <a:t>Действующее двустороннее соглашение предусматривает рост экспорта электроэнергии в Китай до 60 </a:t>
            </a:r>
            <a:r>
              <a:rPr lang="ru-RU" sz="1100" baseline="0" dirty="0" err="1"/>
              <a:t>ТВтч</a:t>
            </a:r>
            <a:r>
              <a:rPr lang="ru-RU" sz="1100" baseline="0" dirty="0"/>
              <a:t> к 2020 г. по сравнению с 1 </a:t>
            </a:r>
            <a:r>
              <a:rPr lang="ru-RU" sz="1100" baseline="0" dirty="0" err="1"/>
              <a:t>ТВтч</a:t>
            </a:r>
            <a:r>
              <a:rPr lang="ru-RU" sz="1100" baseline="0" dirty="0"/>
              <a:t> сегодня, что потребует строительства 10 ГВт дополнительных генерирующих мощностей на территории Сибири и Дальнего Востока</a:t>
            </a:r>
          </a:p>
          <a:p>
            <a:pPr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100" baseline="0" dirty="0" err="1"/>
              <a:t>ЕвроСибЭнерго</a:t>
            </a:r>
            <a:r>
              <a:rPr lang="ru-RU" sz="1100" baseline="0" dirty="0"/>
              <a:t> и </a:t>
            </a:r>
            <a:r>
              <a:rPr lang="ru-RU" sz="1100" baseline="0" dirty="0" err="1"/>
              <a:t>China</a:t>
            </a:r>
            <a:r>
              <a:rPr lang="ru-RU" sz="1100" baseline="0" dirty="0"/>
              <a:t> </a:t>
            </a:r>
            <a:r>
              <a:rPr lang="ru-RU" sz="1100" baseline="0" dirty="0" err="1"/>
              <a:t>Yangtze</a:t>
            </a:r>
            <a:r>
              <a:rPr lang="ru-RU" sz="1100" baseline="0" dirty="0"/>
              <a:t> </a:t>
            </a:r>
            <a:r>
              <a:rPr lang="ru-RU" sz="1100" baseline="0" dirty="0" err="1"/>
              <a:t>Power</a:t>
            </a:r>
            <a:r>
              <a:rPr lang="ru-RU" sz="1100" baseline="0" dirty="0"/>
              <a:t> </a:t>
            </a:r>
            <a:r>
              <a:rPr lang="ru-RU" sz="1100" baseline="0" dirty="0" err="1"/>
              <a:t>Company</a:t>
            </a:r>
            <a:r>
              <a:rPr lang="ru-RU" sz="1100" baseline="0" dirty="0"/>
              <a:t> подписали соглашение о сотрудничестве в области гидроэнергетики, предусматривающее в том числе строительство новых гидростанций и организацию экспорта электроэнергии из Сибири в северные и северо-восточные провинции Китая</a:t>
            </a:r>
          </a:p>
        </p:txBody>
      </p:sp>
      <p:sp>
        <p:nvSpPr>
          <p:cNvPr id="31" name="Text Box 37"/>
          <p:cNvSpPr txBox="1">
            <a:spLocks noChangeArrowheads="1"/>
          </p:cNvSpPr>
          <p:nvPr/>
        </p:nvSpPr>
        <p:spPr bwMode="auto">
          <a:xfrm>
            <a:off x="207963" y="1112838"/>
            <a:ext cx="4498975" cy="457200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b="1" baseline="0" dirty="0">
                <a:solidFill>
                  <a:schemeClr val="bg1"/>
                </a:solidFill>
              </a:rPr>
              <a:t>Реализация энергетического потенциала Сибири требует строительства </a:t>
            </a:r>
            <a:r>
              <a:rPr lang="ru-RU" sz="1200" b="1" baseline="0" dirty="0" err="1">
                <a:solidFill>
                  <a:schemeClr val="bg1"/>
                </a:solidFill>
              </a:rPr>
              <a:t>энергомостов</a:t>
            </a:r>
            <a:r>
              <a:rPr lang="ru-RU" sz="1200" b="1" baseline="0" dirty="0">
                <a:solidFill>
                  <a:schemeClr val="bg1"/>
                </a:solidFill>
              </a:rPr>
              <a:t> в Китай</a:t>
            </a:r>
          </a:p>
        </p:txBody>
      </p:sp>
      <p:sp>
        <p:nvSpPr>
          <p:cNvPr id="32" name="Текст 2"/>
          <p:cNvSpPr txBox="1">
            <a:spLocks/>
          </p:cNvSpPr>
          <p:nvPr/>
        </p:nvSpPr>
        <p:spPr bwMode="auto">
          <a:xfrm>
            <a:off x="207963" y="4510088"/>
            <a:ext cx="4498975" cy="1012825"/>
          </a:xfrm>
          <a:prstGeom prst="rect">
            <a:avLst/>
          </a:prstGeom>
          <a:noFill/>
          <a:ln w="9525">
            <a:solidFill>
              <a:srgbClr val="66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182563" indent="-182563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000" baseline="0"/>
              <a:t>межгосударственное сотрудничество в развитии нефтепровода «Сковородино – Дацин» (протяженность свыше 1000 км, пропускная способность 15 млн. тонн в год)</a:t>
            </a:r>
          </a:p>
          <a:p>
            <a:pPr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000" baseline="0"/>
              <a:t>строительство газопровода «Алтай» (протяженность более 6000 км, пропускная способность – 30 млрд. куб. м в год)</a:t>
            </a:r>
            <a:endParaRPr lang="ru-RU" altLang="zh-TW" sz="1000" baseline="0">
              <a:ea typeface="PMingLiU" pitchFamily="18" charset="-120"/>
            </a:endParaRPr>
          </a:p>
        </p:txBody>
      </p:sp>
      <p:sp>
        <p:nvSpPr>
          <p:cNvPr id="33" name="Text Box 39"/>
          <p:cNvSpPr txBox="1">
            <a:spLocks noChangeArrowheads="1"/>
          </p:cNvSpPr>
          <p:nvPr/>
        </p:nvSpPr>
        <p:spPr bwMode="auto">
          <a:xfrm>
            <a:off x="207963" y="3744913"/>
            <a:ext cx="4498975" cy="720725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1200" b="1" baseline="0">
                <a:solidFill>
                  <a:schemeClr val="bg1"/>
                </a:solidFill>
              </a:rPr>
              <a:t>Развитию трансграничной энергетики Сибири будет способствовать дальнейшее развитие существующих и строительство новых трубопроводов</a:t>
            </a:r>
          </a:p>
        </p:txBody>
      </p:sp>
    </p:spTree>
    <p:extLst>
      <p:ext uri="{BB962C8B-B14F-4D97-AF65-F5344CB8AC3E}">
        <p14:creationId xmlns:p14="http://schemas.microsoft.com/office/powerpoint/2010/main" val="370427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Основное условие – развитие инфраструктуры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250825" y="1447808"/>
            <a:ext cx="8642350" cy="468153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1400" dirty="0">
                <a:latin typeface="Calibri" pitchFamily="34" charset="0"/>
                <a:cs typeface="Calibri" pitchFamily="34" charset="0"/>
              </a:rPr>
              <a:t>Задача развития региона в условиях существующих инфраструктурных и институциональных ограничений требует разработки комплексной долгосрочной программы развития Сибири и Дальнего Востока с активным привлечением к этой работе делового сообщества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Calibri" pitchFamily="34" charset="0"/>
                <a:cs typeface="Calibri" pitchFamily="34" charset="0"/>
              </a:rPr>
              <a:t>Отсутствие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комплексного подхода и хронический недостаток финансирования как раз и являются причинами, по которым проекты из федеральных целевых программ и стратегий развития отдельных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регионов </a:t>
            </a:r>
            <a:r>
              <a:rPr lang="ru-RU" sz="1400" dirty="0">
                <a:latin typeface="Calibri" pitchFamily="34" charset="0"/>
                <a:cs typeface="Calibri" pitchFamily="34" charset="0"/>
              </a:rPr>
              <a:t>не </a:t>
            </a:r>
            <a:r>
              <a:rPr lang="ru-RU" sz="1400" dirty="0" smtClean="0">
                <a:latin typeface="Calibri" pitchFamily="34" charset="0"/>
                <a:cs typeface="Calibri" pitchFamily="34" charset="0"/>
              </a:rPr>
              <a:t>реализуются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Calibri" pitchFamily="34" charset="0"/>
                <a:cs typeface="Calibri" pitchFamily="34" charset="0"/>
              </a:rPr>
              <a:t>На данный момент пропускная способность Транссиба, БАМа и дальневосточных портов уже недостаточна, чтобы справиться с растущим грузооборотом между востоком страны и партнерами в АТР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Calibri" pitchFamily="34" charset="0"/>
                <a:cs typeface="Calibri" pitchFamily="34" charset="0"/>
              </a:rPr>
              <a:t>Только создание нового режима сотрудничества позволит привлечь необходимые для модернизации и развития инвестиции от частных российских и иностранных инвесторов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latin typeface="Calibri" pitchFamily="34" charset="0"/>
                <a:cs typeface="Calibri" pitchFamily="34" charset="0"/>
              </a:rPr>
              <a:t>Без государственной поддержки и финансирования реализация столь масштабного проекта будет невозможна</a:t>
            </a:r>
            <a:endParaRPr lang="ru-RU" sz="1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5A031FD-87D8-48C3-B6F7-91193319DB3E}" type="slidenum">
              <a:rPr lang="ru-RU" altLang="zh-TW" smtClean="0"/>
              <a:pPr>
                <a:defRPr/>
              </a:pPr>
              <a:t>9</a:t>
            </a:fld>
            <a:endParaRPr lang="ru-RU" altLang="zh-TW" dirty="0"/>
          </a:p>
        </p:txBody>
      </p:sp>
    </p:spTree>
    <p:extLst>
      <p:ext uri="{BB962C8B-B14F-4D97-AF65-F5344CB8AC3E}">
        <p14:creationId xmlns:p14="http://schemas.microsoft.com/office/powerpoint/2010/main" val="337320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Предложения по созданию «режима развития» Сибири и Дальнего Востока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5A031FD-87D8-48C3-B6F7-91193319DB3E}" type="slidenum">
              <a:rPr lang="ru-RU" altLang="zh-TW" smtClean="0"/>
              <a:pPr>
                <a:defRPr/>
              </a:pPr>
              <a:t>10</a:t>
            </a:fld>
            <a:endParaRPr lang="ru-RU" altLang="zh-TW" dirty="0"/>
          </a:p>
        </p:txBody>
      </p:sp>
      <p:sp>
        <p:nvSpPr>
          <p:cNvPr id="5" name="Текст 3"/>
          <p:cNvSpPr>
            <a:spLocks/>
          </p:cNvSpPr>
          <p:nvPr/>
        </p:nvSpPr>
        <p:spPr bwMode="auto">
          <a:xfrm>
            <a:off x="250825" y="971550"/>
            <a:ext cx="8642350" cy="541338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None/>
            </a:pPr>
            <a:r>
              <a:rPr lang="ru-RU" sz="1600" b="1" baseline="0" dirty="0">
                <a:solidFill>
                  <a:schemeClr val="bg1"/>
                </a:solidFill>
              </a:rPr>
              <a:t>1. Разработка и запуск механизма реализации крупных инфраструктурных проектов</a:t>
            </a:r>
          </a:p>
        </p:txBody>
      </p:sp>
      <p:sp>
        <p:nvSpPr>
          <p:cNvPr id="6" name="Текст 2"/>
          <p:cNvSpPr txBox="1">
            <a:spLocks/>
          </p:cNvSpPr>
          <p:nvPr/>
        </p:nvSpPr>
        <p:spPr bwMode="auto">
          <a:xfrm>
            <a:off x="250825" y="1512888"/>
            <a:ext cx="8642350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5113" indent="-265113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 dirty="0"/>
              <a:t>Принятие твердых обязательств по реализации инфраструктурных проектов на основе </a:t>
            </a:r>
            <a:r>
              <a:rPr lang="ru-RU" altLang="zh-TW" sz="1400" baseline="0" dirty="0" err="1"/>
              <a:t>частно</a:t>
            </a:r>
            <a:r>
              <a:rPr lang="ru-RU" altLang="zh-TW" sz="1400" baseline="0" dirty="0"/>
              <a:t>-государственного партнерства со стороны государства и частных инвесторов, в том числе в рамках концессионных соглашений </a:t>
            </a:r>
          </a:p>
          <a:p>
            <a:pPr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 dirty="0"/>
              <a:t>Установление порядка получения гарантий доступа к объектам инфраструктуры для бизнеса</a:t>
            </a:r>
          </a:p>
          <a:p>
            <a:pPr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 dirty="0"/>
              <a:t>Разработка и регулярное обновление плана развития территорий, включающего развитие объектов транспортной и энергетической инфраструктуры</a:t>
            </a:r>
          </a:p>
          <a:p>
            <a:pPr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 dirty="0"/>
              <a:t>Установление долгосрочных тарифов на электроэнергию и железнодорожные перевозки</a:t>
            </a:r>
          </a:p>
        </p:txBody>
      </p:sp>
      <p:sp>
        <p:nvSpPr>
          <p:cNvPr id="7" name="Текст 3"/>
          <p:cNvSpPr>
            <a:spLocks/>
          </p:cNvSpPr>
          <p:nvPr/>
        </p:nvSpPr>
        <p:spPr bwMode="auto">
          <a:xfrm>
            <a:off x="250825" y="3429000"/>
            <a:ext cx="8642350" cy="360363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None/>
            </a:pPr>
            <a:r>
              <a:rPr lang="ru-RU" sz="1600" b="1" baseline="0" dirty="0">
                <a:solidFill>
                  <a:schemeClr val="bg1"/>
                </a:solidFill>
              </a:rPr>
              <a:t>2. Создание механизма привлечения иностранных инвесторов</a:t>
            </a:r>
          </a:p>
        </p:txBody>
      </p:sp>
      <p:sp>
        <p:nvSpPr>
          <p:cNvPr id="8" name="Текст 2"/>
          <p:cNvSpPr txBox="1">
            <a:spLocks/>
          </p:cNvSpPr>
          <p:nvPr/>
        </p:nvSpPr>
        <p:spPr bwMode="auto">
          <a:xfrm>
            <a:off x="250825" y="3789363"/>
            <a:ext cx="889317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5113" indent="-265113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639763" indent="-182563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 dirty="0"/>
              <a:t>Установление четких и прозрачных условий получения иностранными инвесторами 10%, 25%,</a:t>
            </a:r>
            <a:br>
              <a:rPr lang="ru-RU" altLang="zh-TW" sz="1400" baseline="0" dirty="0"/>
            </a:br>
            <a:r>
              <a:rPr lang="ru-RU" altLang="zh-TW" sz="1400" baseline="0" dirty="0"/>
              <a:t>50%-</a:t>
            </a:r>
            <a:r>
              <a:rPr lang="ru-RU" altLang="zh-TW" sz="1400" baseline="0" dirty="0" err="1"/>
              <a:t>ных</a:t>
            </a:r>
            <a:r>
              <a:rPr lang="ru-RU" altLang="zh-TW" sz="1400" baseline="0" dirty="0"/>
              <a:t> долей в совместных предприятиях в соответствии с:</a:t>
            </a:r>
          </a:p>
          <a:p>
            <a:pPr lvl="1">
              <a:spcBef>
                <a:spcPct val="20000"/>
              </a:spcBef>
              <a:buClr>
                <a:srgbClr val="000099"/>
              </a:buClr>
              <a:buFont typeface="Arial" charset="0"/>
              <a:buChar char="–"/>
            </a:pPr>
            <a:r>
              <a:rPr lang="ru-RU" altLang="zh-TW" sz="1400" baseline="0" dirty="0"/>
              <a:t>Приоритетами в развитии отраслей на территории региона</a:t>
            </a:r>
          </a:p>
          <a:p>
            <a:pPr lvl="1">
              <a:spcBef>
                <a:spcPct val="20000"/>
              </a:spcBef>
              <a:buClr>
                <a:srgbClr val="000099"/>
              </a:buClr>
              <a:buFont typeface="Arial" charset="0"/>
              <a:buChar char="–"/>
            </a:pPr>
            <a:r>
              <a:rPr lang="ru-RU" altLang="zh-TW" sz="1400" baseline="0" dirty="0"/>
              <a:t>Уровнем передачи технологий со стороны иностранного инвестора</a:t>
            </a:r>
          </a:p>
          <a:p>
            <a:pPr lvl="1">
              <a:spcBef>
                <a:spcPct val="20000"/>
              </a:spcBef>
              <a:buClr>
                <a:srgbClr val="000099"/>
              </a:buClr>
              <a:buFont typeface="Arial" charset="0"/>
              <a:buChar char="–"/>
            </a:pPr>
            <a:r>
              <a:rPr lang="ru-RU" altLang="zh-TW" sz="1400" baseline="0" dirty="0"/>
              <a:t>Минимальным размером инвестиций</a:t>
            </a:r>
          </a:p>
          <a:p>
            <a:pPr lvl="1">
              <a:spcBef>
                <a:spcPct val="20000"/>
              </a:spcBef>
              <a:buClr>
                <a:srgbClr val="000099"/>
              </a:buClr>
              <a:buFont typeface="Arial" charset="0"/>
              <a:buChar char="–"/>
            </a:pPr>
            <a:r>
              <a:rPr lang="ru-RU" altLang="zh-TW" sz="1400" baseline="0" dirty="0"/>
              <a:t>Сроком реализации проекта</a:t>
            </a:r>
          </a:p>
          <a:p>
            <a:pPr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 dirty="0"/>
              <a:t>Разработка стимулов для иностранных инвестиций, включая:</a:t>
            </a:r>
          </a:p>
          <a:p>
            <a:pPr lvl="1">
              <a:spcBef>
                <a:spcPct val="20000"/>
              </a:spcBef>
              <a:buClr>
                <a:srgbClr val="000099"/>
              </a:buClr>
              <a:buFont typeface="Arial" charset="0"/>
              <a:buChar char="–"/>
            </a:pPr>
            <a:r>
              <a:rPr lang="ru-RU" altLang="zh-TW" sz="1400" baseline="0" dirty="0"/>
              <a:t>Установление особого порядка аренды земельных участков на длительные сроки (до 40-50 лет)</a:t>
            </a:r>
          </a:p>
          <a:p>
            <a:pPr lvl="1">
              <a:spcBef>
                <a:spcPct val="20000"/>
              </a:spcBef>
              <a:buClr>
                <a:srgbClr val="000099"/>
              </a:buClr>
              <a:buFont typeface="Arial" charset="0"/>
              <a:buChar char="–"/>
            </a:pPr>
            <a:r>
              <a:rPr lang="ru-RU" altLang="zh-TW" sz="1400" baseline="0" dirty="0"/>
              <a:t>Установление дополнительных налоговых льгот для предприятий с иностранными инвестициями в рамках </a:t>
            </a:r>
            <a:r>
              <a:rPr lang="ru-RU" altLang="zh-TW" sz="1400" b="1" baseline="0" dirty="0"/>
              <a:t>специального налогового режима</a:t>
            </a:r>
            <a:r>
              <a:rPr lang="ru-RU" altLang="zh-TW" sz="1400" baseline="0" dirty="0"/>
              <a:t>, устанавливаемого на территории региона, в том числе в рамках межправительственных соглашений</a:t>
            </a:r>
          </a:p>
        </p:txBody>
      </p:sp>
    </p:spTree>
    <p:extLst>
      <p:ext uri="{BB962C8B-B14F-4D97-AF65-F5344CB8AC3E}">
        <p14:creationId xmlns:p14="http://schemas.microsoft.com/office/powerpoint/2010/main" val="425700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prstClr val="white"/>
                </a:solidFill>
              </a:rPr>
              <a:t>Предложения по созданию «режима развития» Сибири и Дальнего Востока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5A031FD-87D8-48C3-B6F7-91193319DB3E}" type="slidenum">
              <a:rPr lang="ru-RU" altLang="zh-TW" smtClean="0"/>
              <a:pPr>
                <a:defRPr/>
              </a:pPr>
              <a:t>11</a:t>
            </a:fld>
            <a:endParaRPr lang="ru-RU" altLang="zh-TW" dirty="0"/>
          </a:p>
        </p:txBody>
      </p:sp>
      <p:sp>
        <p:nvSpPr>
          <p:cNvPr id="5" name="Текст 3"/>
          <p:cNvSpPr>
            <a:spLocks/>
          </p:cNvSpPr>
          <p:nvPr/>
        </p:nvSpPr>
        <p:spPr bwMode="auto">
          <a:xfrm>
            <a:off x="250825" y="1089025"/>
            <a:ext cx="8680450" cy="539750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None/>
            </a:pPr>
            <a:r>
              <a:rPr lang="ru-RU" sz="1600" b="1" baseline="0" dirty="0">
                <a:solidFill>
                  <a:schemeClr val="bg1"/>
                </a:solidFill>
              </a:rPr>
              <a:t>3. Налоговые льготы для компаний, реализующих проекты по развитию территории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50988" y="1919288"/>
            <a:ext cx="3021012" cy="432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66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182563" indent="-182563"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100" baseline="0" dirty="0"/>
              <a:t>Установление нулевой ставки налога на прибыль в течение первых 5 лет с начала </a:t>
            </a:r>
            <a:r>
              <a:rPr lang="ru-RU" sz="1100" baseline="0" dirty="0" smtClean="0"/>
              <a:t>запуска </a:t>
            </a:r>
            <a:r>
              <a:rPr lang="ru-RU" sz="1100" baseline="0" dirty="0"/>
              <a:t>проекта и льготной– в течение следующих 5 </a:t>
            </a:r>
            <a:r>
              <a:rPr lang="ru-RU" sz="1100" baseline="0" dirty="0" smtClean="0"/>
              <a:t>лет</a:t>
            </a:r>
            <a:endParaRPr lang="en-US" sz="1100" baseline="0" dirty="0" smtClean="0"/>
          </a:p>
          <a:p>
            <a:pPr marL="182563" indent="-182563"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endParaRPr lang="ru-RU" sz="1100" baseline="0" dirty="0"/>
          </a:p>
          <a:p>
            <a:pPr marL="182563" indent="-182563"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100" baseline="0" dirty="0"/>
              <a:t>Возмещение 50% уплаченного налога на прибыль в случае реинвестирования прибыли, полученной в ходе реализации проектов на территории Сибири и Дальнего </a:t>
            </a:r>
            <a:r>
              <a:rPr lang="ru-RU" sz="1100" baseline="0" dirty="0" smtClean="0"/>
              <a:t>Востока</a:t>
            </a:r>
            <a:endParaRPr lang="en-US" sz="1100" baseline="0" dirty="0" smtClean="0"/>
          </a:p>
          <a:p>
            <a:pPr marL="182563" indent="-182563"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endParaRPr lang="ru-RU" sz="1100" baseline="0" dirty="0"/>
          </a:p>
          <a:p>
            <a:pPr marL="182563" indent="-182563"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100" baseline="0" dirty="0"/>
              <a:t>Предоставление инфраструктурного вычета по налогу на прибыль (не более 2% оборота компании</a:t>
            </a:r>
            <a:r>
              <a:rPr lang="ru-RU" sz="1100" baseline="0" dirty="0" smtClean="0"/>
              <a:t>) для погашения затрат</a:t>
            </a:r>
            <a:endParaRPr lang="en-US" sz="1100" baseline="0" dirty="0" smtClean="0"/>
          </a:p>
          <a:p>
            <a:pPr marL="182563" indent="-182563"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endParaRPr lang="ru-RU" sz="1100" baseline="0" dirty="0"/>
          </a:p>
          <a:p>
            <a:pPr marL="182563" indent="-182563"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100" baseline="0" dirty="0"/>
              <a:t>Предоставление образовательного вычета по налогу на прибыль (не более 1% оборота компании</a:t>
            </a:r>
            <a:r>
              <a:rPr lang="ru-RU" sz="1100" baseline="0" dirty="0" smtClean="0"/>
              <a:t>)</a:t>
            </a:r>
            <a:endParaRPr lang="ru-RU" sz="1100" baseline="0" dirty="0"/>
          </a:p>
        </p:txBody>
      </p:sp>
      <p:sp>
        <p:nvSpPr>
          <p:cNvPr id="7" name="Текст 3"/>
          <p:cNvSpPr>
            <a:spLocks/>
          </p:cNvSpPr>
          <p:nvPr/>
        </p:nvSpPr>
        <p:spPr bwMode="auto">
          <a:xfrm>
            <a:off x="250825" y="1787525"/>
            <a:ext cx="1328738" cy="4254500"/>
          </a:xfrm>
          <a:prstGeom prst="rect">
            <a:avLst/>
          </a:prstGeom>
          <a:solidFill>
            <a:srgbClr val="84AC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None/>
            </a:pPr>
            <a:r>
              <a:rPr lang="ru-RU" sz="1600" b="1" baseline="0">
                <a:solidFill>
                  <a:schemeClr val="bg1"/>
                </a:solidFill>
              </a:rPr>
              <a:t>Налог на прибыль</a:t>
            </a:r>
          </a:p>
        </p:txBody>
      </p:sp>
      <p:sp>
        <p:nvSpPr>
          <p:cNvPr id="8" name="Текст 3"/>
          <p:cNvSpPr>
            <a:spLocks/>
          </p:cNvSpPr>
          <p:nvPr/>
        </p:nvSpPr>
        <p:spPr bwMode="auto">
          <a:xfrm>
            <a:off x="4722813" y="5049838"/>
            <a:ext cx="1328737" cy="992187"/>
          </a:xfrm>
          <a:prstGeom prst="rect">
            <a:avLst/>
          </a:prstGeom>
          <a:solidFill>
            <a:srgbClr val="84ACD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None/>
            </a:pPr>
            <a:r>
              <a:rPr lang="ru-RU" sz="1600" b="1" baseline="0">
                <a:solidFill>
                  <a:schemeClr val="bg1"/>
                </a:solidFill>
              </a:rPr>
              <a:t>Налог на имущество</a:t>
            </a:r>
          </a:p>
        </p:txBody>
      </p:sp>
      <p:sp>
        <p:nvSpPr>
          <p:cNvPr id="9" name="Текст 3"/>
          <p:cNvSpPr>
            <a:spLocks/>
          </p:cNvSpPr>
          <p:nvPr/>
        </p:nvSpPr>
        <p:spPr bwMode="auto">
          <a:xfrm>
            <a:off x="4751388" y="4151313"/>
            <a:ext cx="1328737" cy="717550"/>
          </a:xfrm>
          <a:prstGeom prst="rect">
            <a:avLst/>
          </a:prstGeom>
          <a:solidFill>
            <a:srgbClr val="84ACD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</a:pPr>
            <a:r>
              <a:rPr lang="ru-RU" sz="1600" b="1" baseline="0" dirty="0">
                <a:solidFill>
                  <a:schemeClr val="bg1"/>
                </a:solidFill>
              </a:rPr>
              <a:t>НДПИ</a:t>
            </a:r>
          </a:p>
          <a:p>
            <a:pPr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None/>
            </a:pPr>
            <a:endParaRPr lang="ru-RU" sz="1600" b="1" baseline="0" dirty="0">
              <a:solidFill>
                <a:schemeClr val="bg1"/>
              </a:solidFill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051550" y="1716088"/>
            <a:ext cx="2879725" cy="4592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6666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182563" indent="-182563" eaLnBrk="0" hangingPunct="0">
              <a:spcBef>
                <a:spcPct val="1000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100" baseline="0" dirty="0"/>
              <a:t>Установление 14%-ной ставки социальных взносов на фонд оплаты труда персонала, привлеченного из других регионов страны, в течение первых трех лет </a:t>
            </a:r>
            <a:r>
              <a:rPr lang="ru-RU" sz="1100" baseline="0" dirty="0" smtClean="0"/>
              <a:t>работы</a:t>
            </a:r>
            <a:endParaRPr lang="en-US" sz="1100" baseline="0" dirty="0" smtClean="0"/>
          </a:p>
          <a:p>
            <a:pPr marL="182563" indent="-182563" eaLnBrk="0" hangingPunct="0">
              <a:spcBef>
                <a:spcPct val="1000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endParaRPr lang="ru-RU" sz="1100" baseline="0" dirty="0"/>
          </a:p>
          <a:p>
            <a:pPr marL="182563" indent="-182563" eaLnBrk="0" hangingPunct="0">
              <a:spcBef>
                <a:spcPct val="100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100" baseline="0" dirty="0"/>
              <a:t>Освобождение от социальных взносов надбавок к заработной плате, выплачиваемой лицам, работающим в районах Крайнего Севера и приравненных к ним территориях</a:t>
            </a:r>
          </a:p>
          <a:p>
            <a:pPr marL="182563" indent="-182563" eaLnBrk="0" hangingPunct="0">
              <a:spcBef>
                <a:spcPct val="1400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100" baseline="0" dirty="0" smtClean="0"/>
              <a:t>Расширение </a:t>
            </a:r>
            <a:r>
              <a:rPr lang="ru-RU" sz="1100" baseline="0" dirty="0"/>
              <a:t>вычетов по НДПИ для новых месторождений рудных и нерудных полезных ископаемых в Сибири и на Дальнем </a:t>
            </a:r>
            <a:r>
              <a:rPr lang="ru-RU" sz="1100" baseline="0" dirty="0" smtClean="0"/>
              <a:t>Востоке</a:t>
            </a:r>
            <a:endParaRPr lang="ru-RU" sz="1100" baseline="0" dirty="0"/>
          </a:p>
          <a:p>
            <a:pPr marL="182563" indent="-182563" eaLnBrk="0" hangingPunct="0">
              <a:spcBef>
                <a:spcPct val="1400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Char char="n"/>
            </a:pPr>
            <a:r>
              <a:rPr lang="ru-RU" sz="1100" baseline="0" dirty="0"/>
              <a:t>Установление нулевой ставки налога на имущество до завершения инвестиционного проекта, реализуемого на территории Сибири и Дальнего Востока</a:t>
            </a:r>
          </a:p>
        </p:txBody>
      </p:sp>
      <p:sp>
        <p:nvSpPr>
          <p:cNvPr id="12" name="Текст 3"/>
          <p:cNvSpPr>
            <a:spLocks/>
          </p:cNvSpPr>
          <p:nvPr/>
        </p:nvSpPr>
        <p:spPr bwMode="auto">
          <a:xfrm>
            <a:off x="4751388" y="1787525"/>
            <a:ext cx="1328737" cy="2184400"/>
          </a:xfrm>
          <a:prstGeom prst="rect">
            <a:avLst/>
          </a:prstGeom>
          <a:solidFill>
            <a:srgbClr val="84ACD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</a:pPr>
            <a:r>
              <a:rPr lang="ru-RU" sz="1600" b="1" baseline="0" dirty="0">
                <a:solidFill>
                  <a:schemeClr val="bg1"/>
                </a:solidFill>
              </a:rPr>
              <a:t>Соц. взносы</a:t>
            </a:r>
          </a:p>
          <a:p>
            <a:pPr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</a:pPr>
            <a:endParaRPr lang="ru-RU" sz="1600" b="1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10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Предложения по созданию «режима развития» Сибири и Дальнего Востока</a:t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5A031FD-87D8-48C3-B6F7-91193319DB3E}" type="slidenum">
              <a:rPr lang="ru-RU" altLang="zh-TW" smtClean="0"/>
              <a:pPr>
                <a:defRPr/>
              </a:pPr>
              <a:t>12</a:t>
            </a:fld>
            <a:endParaRPr lang="ru-RU" altLang="zh-TW" dirty="0"/>
          </a:p>
        </p:txBody>
      </p:sp>
      <p:sp>
        <p:nvSpPr>
          <p:cNvPr id="5" name="Текст 3"/>
          <p:cNvSpPr>
            <a:spLocks/>
          </p:cNvSpPr>
          <p:nvPr/>
        </p:nvSpPr>
        <p:spPr bwMode="auto">
          <a:xfrm>
            <a:off x="250825" y="4445229"/>
            <a:ext cx="8642350" cy="360362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None/>
            </a:pPr>
            <a:r>
              <a:rPr lang="ru-RU" sz="1600" b="1" baseline="0" dirty="0">
                <a:solidFill>
                  <a:schemeClr val="bg1"/>
                </a:solidFill>
              </a:rPr>
              <a:t>5</a:t>
            </a:r>
            <a:r>
              <a:rPr lang="ru-RU" sz="1600" b="1" baseline="0" dirty="0" smtClean="0">
                <a:solidFill>
                  <a:schemeClr val="bg1"/>
                </a:solidFill>
              </a:rPr>
              <a:t>. </a:t>
            </a:r>
            <a:r>
              <a:rPr lang="ru-RU" sz="1600" b="1" baseline="0" dirty="0">
                <a:solidFill>
                  <a:schemeClr val="bg1"/>
                </a:solidFill>
              </a:rPr>
              <a:t>Обеспечение доступности финансовых ресурсов для развития региона</a:t>
            </a:r>
          </a:p>
        </p:txBody>
      </p:sp>
      <p:sp>
        <p:nvSpPr>
          <p:cNvPr id="6" name="Текст 3"/>
          <p:cNvSpPr>
            <a:spLocks/>
          </p:cNvSpPr>
          <p:nvPr/>
        </p:nvSpPr>
        <p:spPr bwMode="auto">
          <a:xfrm>
            <a:off x="252866" y="1074187"/>
            <a:ext cx="8642350" cy="450850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None/>
            </a:pPr>
            <a:r>
              <a:rPr lang="ru-RU" sz="1600" b="1" baseline="0" dirty="0">
                <a:solidFill>
                  <a:schemeClr val="bg1"/>
                </a:solidFill>
              </a:rPr>
              <a:t>4</a:t>
            </a:r>
            <a:r>
              <a:rPr lang="ru-RU" sz="1600" b="1" baseline="0" dirty="0" smtClean="0">
                <a:solidFill>
                  <a:schemeClr val="bg1"/>
                </a:solidFill>
              </a:rPr>
              <a:t>. </a:t>
            </a:r>
            <a:r>
              <a:rPr lang="ru-RU" sz="1600" b="1" baseline="0" dirty="0">
                <a:solidFill>
                  <a:schemeClr val="bg1"/>
                </a:solidFill>
              </a:rPr>
              <a:t>Создание </a:t>
            </a:r>
            <a:r>
              <a:rPr lang="ru-RU" sz="1600" b="1" baseline="0" dirty="0" smtClean="0">
                <a:solidFill>
                  <a:schemeClr val="bg1"/>
                </a:solidFill>
              </a:rPr>
              <a:t>института развития в регионе</a:t>
            </a:r>
            <a:endParaRPr lang="ru-RU" sz="1600" b="1" baseline="0" dirty="0">
              <a:solidFill>
                <a:schemeClr val="bg1"/>
              </a:solidFill>
            </a:endParaRPr>
          </a:p>
        </p:txBody>
      </p:sp>
      <p:sp>
        <p:nvSpPr>
          <p:cNvPr id="8" name="Текст 2"/>
          <p:cNvSpPr txBox="1">
            <a:spLocks/>
          </p:cNvSpPr>
          <p:nvPr/>
        </p:nvSpPr>
        <p:spPr bwMode="auto">
          <a:xfrm>
            <a:off x="250825" y="4804644"/>
            <a:ext cx="8642350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5113" indent="-265113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 dirty="0"/>
              <a:t>Разработка плана действий существующих институтов развития на территории Сибири и Дальнего Востока, в том числе деятельности Инвестиционного фонда РФ, Внешэкономбанка, а также плана реализации федеральных целевых программ</a:t>
            </a:r>
          </a:p>
          <a:p>
            <a:pPr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 dirty="0"/>
              <a:t>Развитие практики предоставления госгарантий по займам компаний, участвующих в реализации крупных инфраструктурных проектов в регионе</a:t>
            </a:r>
          </a:p>
          <a:p>
            <a:pPr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 dirty="0"/>
              <a:t>Проработка возможностей привлечения средств новых институциональных инвесторов (в том числе создание Банка развития Сибири и Дальнего </a:t>
            </a:r>
            <a:r>
              <a:rPr lang="ru-RU" altLang="zh-TW" sz="1400" baseline="0" dirty="0" smtClean="0"/>
              <a:t>Востока, который будет тесно сотрудничать с Фондом развития, описанным выше)</a:t>
            </a:r>
            <a:endParaRPr lang="ru-RU" altLang="zh-TW" sz="1400" baseline="0" dirty="0"/>
          </a:p>
        </p:txBody>
      </p:sp>
      <p:sp>
        <p:nvSpPr>
          <p:cNvPr id="9" name="Текст 2"/>
          <p:cNvSpPr txBox="1">
            <a:spLocks/>
          </p:cNvSpPr>
          <p:nvPr/>
        </p:nvSpPr>
        <p:spPr bwMode="auto">
          <a:xfrm>
            <a:off x="252866" y="1525037"/>
            <a:ext cx="8642350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5113" indent="-265113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 dirty="0"/>
              <a:t>Создание Фонда развития Восточной Сибири и Дальнего </a:t>
            </a:r>
            <a:r>
              <a:rPr lang="ru-RU" altLang="zh-TW" sz="1400" baseline="0" dirty="0" smtClean="0"/>
              <a:t>Востока, </a:t>
            </a:r>
            <a:r>
              <a:rPr lang="ru-RU" altLang="zh-TW" sz="1400" baseline="0" dirty="0"/>
              <a:t>в уставном капитале которого участвуют Российская Федерация, российские инвесторы и иностранные инвесторы</a:t>
            </a:r>
            <a:r>
              <a:rPr lang="ru-RU" altLang="zh-TW" sz="1400" baseline="0" dirty="0" smtClean="0"/>
              <a:t>. </a:t>
            </a:r>
          </a:p>
          <a:p>
            <a:pPr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 dirty="0" smtClean="0"/>
              <a:t>Со стороны государства в Фонд могут быть переданы нераспределенные лицензии на добычу полезных ископаемых</a:t>
            </a:r>
          </a:p>
          <a:p>
            <a:pPr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 dirty="0"/>
              <a:t>Фонд </a:t>
            </a:r>
            <a:r>
              <a:rPr lang="ru-RU" altLang="zh-TW" sz="1400" baseline="0" dirty="0" smtClean="0"/>
              <a:t>будет выполнять следующие </a:t>
            </a:r>
            <a:r>
              <a:rPr lang="ru-RU" altLang="zh-TW" sz="1400" baseline="0" dirty="0"/>
              <a:t>функции:</a:t>
            </a:r>
          </a:p>
          <a:p>
            <a:pPr marL="623888" lvl="1" indent="-147638">
              <a:spcBef>
                <a:spcPct val="20000"/>
              </a:spcBef>
              <a:buClr>
                <a:srgbClr val="000099"/>
              </a:buClr>
              <a:buFont typeface="Arial" pitchFamily="34" charset="0"/>
              <a:buChar char="•"/>
            </a:pPr>
            <a:r>
              <a:rPr lang="ru-RU" altLang="zh-TW" sz="1400" baseline="0" dirty="0" smtClean="0"/>
              <a:t>Привлечение </a:t>
            </a:r>
            <a:r>
              <a:rPr lang="ru-RU" altLang="zh-TW" sz="1400" baseline="0" dirty="0"/>
              <a:t>и отбор инвесторов для реализации проектов комплексного освоение минеральных и энергетических </a:t>
            </a:r>
            <a:r>
              <a:rPr lang="ru-RU" altLang="zh-TW" sz="1400" baseline="0" dirty="0" smtClean="0"/>
              <a:t>ресурсов на определенных заданных условиях;</a:t>
            </a:r>
            <a:endParaRPr lang="ru-RU" altLang="zh-TW" sz="1400" baseline="0" dirty="0"/>
          </a:p>
          <a:p>
            <a:pPr marL="623888" lvl="1" indent="-147638">
              <a:spcBef>
                <a:spcPct val="20000"/>
              </a:spcBef>
              <a:buClr>
                <a:srgbClr val="000099"/>
              </a:buClr>
              <a:buFont typeface="Arial" pitchFamily="34" charset="0"/>
              <a:buChar char="•"/>
            </a:pPr>
            <a:r>
              <a:rPr lang="ru-RU" altLang="zh-TW" sz="1400" baseline="0" dirty="0" smtClean="0"/>
              <a:t>Участие </a:t>
            </a:r>
            <a:r>
              <a:rPr lang="ru-RU" altLang="zh-TW" sz="1400" baseline="0" dirty="0"/>
              <a:t>в капитале проектных и инвестиционных компаний наряду с российскими и иностранными инвесторами;</a:t>
            </a:r>
          </a:p>
          <a:p>
            <a:pPr marL="623888" lvl="1" indent="-147638">
              <a:spcBef>
                <a:spcPct val="20000"/>
              </a:spcBef>
              <a:buClr>
                <a:srgbClr val="000099"/>
              </a:buClr>
              <a:buFont typeface="Arial" pitchFamily="34" charset="0"/>
              <a:buChar char="•"/>
            </a:pPr>
            <a:r>
              <a:rPr lang="ru-RU" altLang="zh-TW" sz="1400" baseline="0" dirty="0" smtClean="0"/>
              <a:t>Передача </a:t>
            </a:r>
            <a:r>
              <a:rPr lang="ru-RU" altLang="zh-TW" sz="1400" baseline="0" dirty="0"/>
              <a:t>соответствующим проектным и инвестиционным компаниям права пользования участками недр.</a:t>
            </a:r>
          </a:p>
          <a:p>
            <a:pPr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endParaRPr lang="ru-RU" altLang="zh-TW" sz="1400" baseline="0" dirty="0"/>
          </a:p>
        </p:txBody>
      </p:sp>
    </p:spTree>
    <p:extLst>
      <p:ext uri="{BB962C8B-B14F-4D97-AF65-F5344CB8AC3E}">
        <p14:creationId xmlns:p14="http://schemas.microsoft.com/office/powerpoint/2010/main" val="41953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Предложения по созданию «режима развития» Сибири и Дальнего Востока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5A031FD-87D8-48C3-B6F7-91193319DB3E}" type="slidenum">
              <a:rPr lang="ru-RU" altLang="zh-TW" smtClean="0"/>
              <a:pPr>
                <a:defRPr/>
              </a:pPr>
              <a:t>13</a:t>
            </a:fld>
            <a:endParaRPr lang="ru-RU" altLang="zh-TW" dirty="0"/>
          </a:p>
        </p:txBody>
      </p:sp>
      <p:sp>
        <p:nvSpPr>
          <p:cNvPr id="5" name="Текст 3"/>
          <p:cNvSpPr>
            <a:spLocks/>
          </p:cNvSpPr>
          <p:nvPr/>
        </p:nvSpPr>
        <p:spPr bwMode="auto">
          <a:xfrm>
            <a:off x="250825" y="1268724"/>
            <a:ext cx="8642350" cy="450850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None/>
            </a:pPr>
            <a:r>
              <a:rPr lang="ru-RU" sz="1600" b="1" baseline="0" dirty="0">
                <a:solidFill>
                  <a:schemeClr val="bg1"/>
                </a:solidFill>
              </a:rPr>
              <a:t>6</a:t>
            </a:r>
            <a:r>
              <a:rPr lang="ru-RU" sz="1600" b="1" baseline="0" dirty="0" smtClean="0">
                <a:solidFill>
                  <a:schemeClr val="bg1"/>
                </a:solidFill>
              </a:rPr>
              <a:t>. </a:t>
            </a:r>
            <a:r>
              <a:rPr lang="ru-RU" sz="1600" b="1" baseline="0" dirty="0">
                <a:solidFill>
                  <a:schemeClr val="bg1"/>
                </a:solidFill>
              </a:rPr>
              <a:t>Создание условий для привлечения рабочей силы в регион</a:t>
            </a:r>
          </a:p>
        </p:txBody>
      </p:sp>
      <p:sp>
        <p:nvSpPr>
          <p:cNvPr id="6" name="Текст 3"/>
          <p:cNvSpPr>
            <a:spLocks/>
          </p:cNvSpPr>
          <p:nvPr/>
        </p:nvSpPr>
        <p:spPr bwMode="auto">
          <a:xfrm>
            <a:off x="250825" y="4508824"/>
            <a:ext cx="8642350" cy="360362"/>
          </a:xfrm>
          <a:prstGeom prst="rect">
            <a:avLst/>
          </a:prstGeom>
          <a:solidFill>
            <a:srgbClr val="66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>
              <a:spcBef>
                <a:spcPts val="200"/>
              </a:spcBef>
              <a:spcAft>
                <a:spcPts val="400"/>
              </a:spcAft>
              <a:buClr>
                <a:srgbClr val="000099"/>
              </a:buClr>
              <a:buFont typeface="Wingdings" pitchFamily="2" charset="2"/>
              <a:buNone/>
            </a:pPr>
            <a:r>
              <a:rPr lang="ru-RU" sz="1600" b="1" baseline="0" dirty="0">
                <a:solidFill>
                  <a:schemeClr val="bg1"/>
                </a:solidFill>
              </a:rPr>
              <a:t>7</a:t>
            </a:r>
            <a:r>
              <a:rPr lang="ru-RU" sz="1600" b="1" baseline="0" dirty="0" smtClean="0">
                <a:solidFill>
                  <a:schemeClr val="bg1"/>
                </a:solidFill>
              </a:rPr>
              <a:t>. </a:t>
            </a:r>
            <a:r>
              <a:rPr lang="ru-RU" sz="1600" b="1" baseline="0" dirty="0">
                <a:solidFill>
                  <a:schemeClr val="bg1"/>
                </a:solidFill>
              </a:rPr>
              <a:t>Другие меры</a:t>
            </a:r>
          </a:p>
        </p:txBody>
      </p:sp>
      <p:sp>
        <p:nvSpPr>
          <p:cNvPr id="7" name="Текст 2"/>
          <p:cNvSpPr txBox="1">
            <a:spLocks/>
          </p:cNvSpPr>
          <p:nvPr/>
        </p:nvSpPr>
        <p:spPr bwMode="auto">
          <a:xfrm>
            <a:off x="250825" y="1719574"/>
            <a:ext cx="8642350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5113" indent="-265113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 dirty="0"/>
              <a:t>Разработка стимулов для повышения мобильности населения, в том числе освобождение от НДФЛ в течение первых трех лет после переезда в регионы Сибири и Дальнего Востока, компенсация затрат на переезд и выплата «подъемных», предоставление ипотечных кредитов на льготных условиях и жилищных сертификатов, субсидирование расходов на получение образования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 dirty="0"/>
              <a:t>Разработка и реализация комплекса мер по стимулированию развития жилищного строительства и социальной инфраструктуры региона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 dirty="0"/>
              <a:t>Разработка мер по развитию региональной сети перевозок и бизнес-инфраструктуры региона</a:t>
            </a:r>
          </a:p>
        </p:txBody>
      </p:sp>
      <p:sp>
        <p:nvSpPr>
          <p:cNvPr id="8" name="Текст 2"/>
          <p:cNvSpPr txBox="1">
            <a:spLocks/>
          </p:cNvSpPr>
          <p:nvPr/>
        </p:nvSpPr>
        <p:spPr bwMode="auto">
          <a:xfrm>
            <a:off x="250825" y="4869186"/>
            <a:ext cx="86423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5113" indent="-265113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/>
              <a:t>Стимулирование развития региональных научно-исследовательских центров, обеспечивающих формирование компетенций по основным отраслям промышленности в регионе 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/>
              <a:t>Совершенствование системы поддержки промышленного экспорта из Сибири и Дальнего Востока</a:t>
            </a: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n"/>
            </a:pPr>
            <a:r>
              <a:rPr lang="ru-RU" altLang="zh-TW" sz="1400" baseline="0"/>
              <a:t>Разработка комплекса мер по развитию речных путей в регионе</a:t>
            </a:r>
          </a:p>
        </p:txBody>
      </p:sp>
    </p:spTree>
    <p:extLst>
      <p:ext uri="{BB962C8B-B14F-4D97-AF65-F5344CB8AC3E}">
        <p14:creationId xmlns:p14="http://schemas.microsoft.com/office/powerpoint/2010/main" val="91871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Custom 1">
      <a:dk1>
        <a:srgbClr val="000000"/>
      </a:dk1>
      <a:lt1>
        <a:sysClr val="window" lastClr="FFFFFF"/>
      </a:lt1>
      <a:dk2>
        <a:srgbClr val="4A452A"/>
      </a:dk2>
      <a:lt2>
        <a:srgbClr val="C0504D"/>
      </a:lt2>
      <a:accent1>
        <a:srgbClr val="1F497D"/>
      </a:accent1>
      <a:accent2>
        <a:srgbClr val="2C69B2"/>
      </a:accent2>
      <a:accent3>
        <a:srgbClr val="4A88D2"/>
      </a:accent3>
      <a:accent4>
        <a:srgbClr val="72A2DC"/>
      </a:accent4>
      <a:accent5>
        <a:srgbClr val="98BAE4"/>
      </a:accent5>
      <a:accent6>
        <a:srgbClr val="BCD3EE"/>
      </a:accent6>
      <a:hlink>
        <a:srgbClr val="000000"/>
      </a:hlink>
      <a:folHlink>
        <a:srgbClr val="FF79C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1"/>
        </a:solidFill>
        <a:ln w="25400" algn="ctr">
          <a:noFill/>
          <a:miter lim="800000"/>
          <a:headEnd/>
          <a:tailEnd/>
        </a:ln>
      </a:spPr>
      <a:bodyPr wrap="square" anchor="ctr">
        <a:spAutoFit/>
      </a:bodyPr>
      <a:lstStyle>
        <a:defPPr>
          <a:spcBef>
            <a:spcPct val="50000"/>
          </a:spcBef>
          <a:buClr>
            <a:srgbClr val="0066CC"/>
          </a:buClr>
          <a:buFont typeface="Wingdings" pitchFamily="2" charset="2"/>
          <a:buNone/>
          <a:defRPr sz="3200" baseline="0">
            <a:solidFill>
              <a:srgbClr val="0066CC"/>
            </a:solidFill>
            <a:latin typeface="Arial Rounded MT Bold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24807</TotalTime>
  <Words>2164</Words>
  <Application>Microsoft Office PowerPoint</Application>
  <PresentationFormat>Экран (4:3)</PresentationFormat>
  <Paragraphs>259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Оформление по умолчанию</vt:lpstr>
      <vt:lpstr>Презентация PowerPoint</vt:lpstr>
      <vt:lpstr>Китай – лидер в АТР</vt:lpstr>
      <vt:lpstr>Ресурсный потенциал Сибири и Дальнего Востока</vt:lpstr>
      <vt:lpstr>Гидроэнергетический потенциал Сибири и Дальнего Востока</vt:lpstr>
      <vt:lpstr>Проекты развития Группы En+</vt:lpstr>
      <vt:lpstr>Социально-экономическое развитие отстает от общероссийского уровня</vt:lpstr>
      <vt:lpstr>Дополнительные государственные инвестиции на развитие инфраструктуры</vt:lpstr>
      <vt:lpstr>Транзитный потенциал Сибири и Дальнего Востока</vt:lpstr>
      <vt:lpstr>Развитие топливно-энергетической инфраструктуры</vt:lpstr>
      <vt:lpstr>Основное условие – развитие инфраструктуры</vt:lpstr>
      <vt:lpstr>Предложения по созданию «режима развития» Сибири и Дальнего Востока </vt:lpstr>
      <vt:lpstr>Предложения по созданию «режима развития» Сибири и Дальнего Востока </vt:lpstr>
      <vt:lpstr>Предложения по созданию «режима развития» Сибири и Дальнего Востока </vt:lpstr>
      <vt:lpstr>Предложения по созданию «режима развития» Сибири и Дальнего Востока</vt:lpstr>
    </vt:vector>
  </TitlesOfParts>
  <Company>"Базовый Элемент"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PeterAL</dc:creator>
  <cp:lastModifiedBy>Stolliar Valentin</cp:lastModifiedBy>
  <cp:revision>1262</cp:revision>
  <cp:lastPrinted>2011-09-11T14:11:38Z</cp:lastPrinted>
  <dcterms:created xsi:type="dcterms:W3CDTF">2008-04-18T11:48:48Z</dcterms:created>
  <dcterms:modified xsi:type="dcterms:W3CDTF">2011-09-11T15:31:24Z</dcterms:modified>
</cp:coreProperties>
</file>